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57"/>
  </p:notesMasterIdLst>
  <p:sldIdLst>
    <p:sldId id="311" r:id="rId2"/>
    <p:sldId id="312" r:id="rId3"/>
    <p:sldId id="313" r:id="rId4"/>
    <p:sldId id="314" r:id="rId5"/>
    <p:sldId id="259" r:id="rId6"/>
    <p:sldId id="260" r:id="rId7"/>
    <p:sldId id="261" r:id="rId8"/>
    <p:sldId id="262" r:id="rId9"/>
    <p:sldId id="263" r:id="rId10"/>
    <p:sldId id="264" r:id="rId11"/>
    <p:sldId id="265" r:id="rId12"/>
    <p:sldId id="266" r:id="rId13"/>
    <p:sldId id="267" r:id="rId14"/>
    <p:sldId id="268" r:id="rId15"/>
    <p:sldId id="315" r:id="rId16"/>
    <p:sldId id="270" r:id="rId17"/>
    <p:sldId id="271" r:id="rId18"/>
    <p:sldId id="272" r:id="rId19"/>
    <p:sldId id="273" r:id="rId20"/>
    <p:sldId id="274" r:id="rId21"/>
    <p:sldId id="275" r:id="rId22"/>
    <p:sldId id="276" r:id="rId23"/>
    <p:sldId id="277" r:id="rId24"/>
    <p:sldId id="316" r:id="rId25"/>
    <p:sldId id="279" r:id="rId26"/>
    <p:sldId id="280" r:id="rId27"/>
    <p:sldId id="281" r:id="rId28"/>
    <p:sldId id="282" r:id="rId29"/>
    <p:sldId id="283" r:id="rId30"/>
    <p:sldId id="284" r:id="rId31"/>
    <p:sldId id="285" r:id="rId32"/>
    <p:sldId id="286" r:id="rId33"/>
    <p:sldId id="317" r:id="rId34"/>
    <p:sldId id="288" r:id="rId35"/>
    <p:sldId id="289" r:id="rId36"/>
    <p:sldId id="290" r:id="rId37"/>
    <p:sldId id="291" r:id="rId38"/>
    <p:sldId id="292" r:id="rId39"/>
    <p:sldId id="293" r:id="rId40"/>
    <p:sldId id="294" r:id="rId41"/>
    <p:sldId id="295" r:id="rId42"/>
    <p:sldId id="296" r:id="rId43"/>
    <p:sldId id="297" r:id="rId44"/>
    <p:sldId id="318" r:id="rId45"/>
    <p:sldId id="299" r:id="rId46"/>
    <p:sldId id="300" r:id="rId47"/>
    <p:sldId id="319" r:id="rId48"/>
    <p:sldId id="302" r:id="rId49"/>
    <p:sldId id="303" r:id="rId50"/>
    <p:sldId id="304" r:id="rId51"/>
    <p:sldId id="320" r:id="rId52"/>
    <p:sldId id="306" r:id="rId53"/>
    <p:sldId id="307" r:id="rId54"/>
    <p:sldId id="308" r:id="rId55"/>
    <p:sldId id="309" r:id="rId56"/>
  </p:sldIdLst>
  <p:sldSz cx="6153150" cy="3460750"/>
  <p:notesSz cx="4610100" cy="346075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8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3" d="100"/>
          <a:sy n="123" d="100"/>
        </p:scale>
        <p:origin x="124" y="60"/>
      </p:cViewPr>
      <p:guideLst>
        <p:guide orient="horz" pos="2880"/>
        <p:guide pos="28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36F1013-8208-466D-8025-EED96D273F6B}"/>
              </a:ext>
            </a:extLst>
          </p:cNvPr>
          <p:cNvSpPr>
            <a:spLocks noGrp="1"/>
          </p:cNvSpPr>
          <p:nvPr>
            <p:ph type="hdr" sz="quarter"/>
          </p:nvPr>
        </p:nvSpPr>
        <p:spPr>
          <a:xfrm>
            <a:off x="0" y="0"/>
            <a:ext cx="1997075" cy="17303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BD1804EE-FD1A-4BAB-BB9C-BA344668024F}"/>
              </a:ext>
            </a:extLst>
          </p:cNvPr>
          <p:cNvSpPr>
            <a:spLocks noGrp="1"/>
          </p:cNvSpPr>
          <p:nvPr>
            <p:ph type="dt" idx="1"/>
          </p:nvPr>
        </p:nvSpPr>
        <p:spPr>
          <a:xfrm>
            <a:off x="2611438" y="0"/>
            <a:ext cx="1997075" cy="17303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E2505A21-D41B-4CA7-B619-B42653DD136B}" type="datetimeFigureOut">
              <a:rPr lang="zh-CN" altLang="en-US"/>
              <a:pPr>
                <a:defRPr/>
              </a:pPr>
              <a:t>2018/9/25</a:t>
            </a:fld>
            <a:endParaRPr lang="zh-CN" altLang="en-US"/>
          </a:p>
        </p:txBody>
      </p:sp>
      <p:sp>
        <p:nvSpPr>
          <p:cNvPr id="4" name="幻灯片图像占位符 3">
            <a:extLst>
              <a:ext uri="{FF2B5EF4-FFF2-40B4-BE49-F238E27FC236}">
                <a16:creationId xmlns:a16="http://schemas.microsoft.com/office/drawing/2014/main" id="{AEA4469F-B7BD-4299-AEE7-B17E5C9BBA60}"/>
              </a:ext>
            </a:extLst>
          </p:cNvPr>
          <p:cNvSpPr>
            <a:spLocks noGrp="1" noRot="1" noChangeAspect="1"/>
          </p:cNvSpPr>
          <p:nvPr>
            <p:ph type="sldImg" idx="2"/>
          </p:nvPr>
        </p:nvSpPr>
        <p:spPr>
          <a:xfrm>
            <a:off x="1268413" y="433388"/>
            <a:ext cx="2073275" cy="1166812"/>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D7153E1F-D601-42CE-87B6-E6A04646B6B8}"/>
              </a:ext>
            </a:extLst>
          </p:cNvPr>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B3FDC4F6-5ED0-4B1C-8300-1B95F73E6F6E}"/>
              </a:ext>
            </a:extLst>
          </p:cNvPr>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4C3A434A-A0AB-4CF5-8352-2121391A4944}"/>
              </a:ext>
            </a:extLst>
          </p:cNvPr>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00A1C3A6-1F40-44A9-A923-8EC03575A6F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BF6BB5F7-7C68-433D-BC68-9CEAFEBF6A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9E0B7E43-EBCF-4B56-A75D-94F217FC803F}" type="slidenum">
              <a:rPr lang="en-US" altLang="zh-CN" smtClean="0">
                <a:latin typeface="Arial" panose="020B0604020202020204" pitchFamily="34" charset="0"/>
                <a:ea typeface="ＭＳ Ｐゴシック" panose="020B0600070205080204" pitchFamily="34" charset="-128"/>
              </a:rPr>
              <a:pPr fontAlgn="base">
                <a:spcBef>
                  <a:spcPct val="0"/>
                </a:spcBef>
                <a:spcAft>
                  <a:spcPct val="0"/>
                </a:spcAft>
              </a:pPr>
              <a:t>2</a:t>
            </a:fld>
            <a:endParaRPr lang="en-US" altLang="zh-CN">
              <a:latin typeface="Arial" panose="020B0604020202020204" pitchFamily="34" charset="0"/>
              <a:ea typeface="ＭＳ Ｐゴシック" panose="020B0600070205080204" pitchFamily="34" charset="-128"/>
            </a:endParaRPr>
          </a:p>
        </p:txBody>
      </p:sp>
      <p:sp>
        <p:nvSpPr>
          <p:cNvPr id="35843" name="Rectangle 2">
            <a:extLst>
              <a:ext uri="{FF2B5EF4-FFF2-40B4-BE49-F238E27FC236}">
                <a16:creationId xmlns:a16="http://schemas.microsoft.com/office/drawing/2014/main" id="{E95768D3-5FDC-4616-B6DA-B4584B74CFD1}"/>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a:extLst>
              <a:ext uri="{FF2B5EF4-FFF2-40B4-BE49-F238E27FC236}">
                <a16:creationId xmlns:a16="http://schemas.microsoft.com/office/drawing/2014/main" id="{959A7116-AA30-4DA3-8C96-6676AD41FC2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C41EA774-F30F-4AFF-8AD8-84DB81A385A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43E7F4E8-5347-4843-A2C3-6E9879FD0A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38916" name="Slide Number Placeholder 3">
            <a:extLst>
              <a:ext uri="{FF2B5EF4-FFF2-40B4-BE49-F238E27FC236}">
                <a16:creationId xmlns:a16="http://schemas.microsoft.com/office/drawing/2014/main" id="{3A2CDB36-DA61-4702-A4E9-D51F298EE8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40F3D706-F199-4519-BC13-0D2D56CECF8C}" type="slidenum">
              <a:rPr lang="en-US" altLang="zh-CN" smtClean="0"/>
              <a:pPr fontAlgn="base">
                <a:spcBef>
                  <a:spcPct val="0"/>
                </a:spcBef>
                <a:spcAft>
                  <a:spcPct val="0"/>
                </a:spcAft>
              </a:pPr>
              <a:t>4</a:t>
            </a:fld>
            <a:endParaRPr lang="en-US" altLang="zh-CN"/>
          </a:p>
        </p:txBody>
      </p:sp>
    </p:spTree>
  </p:cSld>
  <p:clrMapOvr>
    <a:masterClrMapping/>
  </p:clrMapOvr>
</p:notes>
</file>

<file path=ppt/notesSlides/notesSlide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EEA5C8CD-6300-4AAA-AB56-7C76501BF06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6FF06DAE-90BE-4CB5-8E7A-4541CA86B6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51204" name="Slide Number Placeholder 3">
            <a:extLst>
              <a:ext uri="{FF2B5EF4-FFF2-40B4-BE49-F238E27FC236}">
                <a16:creationId xmlns:a16="http://schemas.microsoft.com/office/drawing/2014/main" id="{0E72AB39-EC54-4923-B0A5-65A4C89663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E30DBB99-E425-4ED1-9C2C-8A1DAFF14F01}" type="slidenum">
              <a:rPr lang="en-US" altLang="zh-CN" smtClean="0"/>
              <a:pPr fontAlgn="base">
                <a:spcBef>
                  <a:spcPct val="0"/>
                </a:spcBef>
                <a:spcAft>
                  <a:spcPct val="0"/>
                </a:spcAft>
              </a:pPr>
              <a:t>15</a:t>
            </a:fld>
            <a:endParaRPr lang="en-US" altLang="zh-CN"/>
          </a:p>
        </p:txBody>
      </p:sp>
    </p:spTree>
  </p:cSld>
  <p:clrMapOvr>
    <a:masterClrMapping/>
  </p:clrMapOvr>
</p:notes>
</file>

<file path=ppt/notesSlides/notesSlide4.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9B6E89FF-8A78-4980-85AD-B4B7679268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a:extLst>
              <a:ext uri="{FF2B5EF4-FFF2-40B4-BE49-F238E27FC236}">
                <a16:creationId xmlns:a16="http://schemas.microsoft.com/office/drawing/2014/main" id="{D50BAFE2-FF94-45C0-9073-8D7F1A0C37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0C4D07D5-AE77-46CE-94B5-65EB91EF5163}"/>
              </a:ext>
            </a:extLst>
          </p:cNvPr>
          <p:cNvSpPr>
            <a:spLocks noGrp="1"/>
          </p:cNvSpPr>
          <p:nvPr>
            <p:ph type="sldNum" sz="quarter" idx="5"/>
          </p:nvPr>
        </p:nvSpPr>
        <p:spPr/>
        <p:txBody>
          <a:bodyPr/>
          <a:lstStyle/>
          <a:p>
            <a:pPr>
              <a:defRPr/>
            </a:pPr>
            <a:fld id="{DA6AD141-3774-4C58-AC8C-4560B0062058}" type="slidenum">
              <a:rPr lang="zh-CN" altLang="en-US" smtClean="0"/>
              <a:pPr>
                <a:defRPr/>
              </a:pPr>
              <a:t>18</a:t>
            </a:fld>
            <a:endParaRPr lang="zh-CN" altLang="en-US"/>
          </a:p>
        </p:txBody>
      </p:sp>
    </p:spTree>
  </p:cSld>
  <p:clrMapOvr>
    <a:masterClrMapping/>
  </p:clrMapOvr>
</p:notes>
</file>

<file path=ppt/notesSlides/notesSlide5.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39BE5C0E-80A1-4E9C-9256-58DFCC8EFD0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4DE21B33-A89A-41D9-9DF0-3C437D2EA6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62468" name="Slide Number Placeholder 3">
            <a:extLst>
              <a:ext uri="{FF2B5EF4-FFF2-40B4-BE49-F238E27FC236}">
                <a16:creationId xmlns:a16="http://schemas.microsoft.com/office/drawing/2014/main" id="{1C3C8175-D3C1-4CB7-8D5B-FC1C76E4E9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C06D44D5-0695-42D1-A2EC-6D10D79F0482}" type="slidenum">
              <a:rPr lang="en-US" altLang="zh-CN" smtClean="0"/>
              <a:pPr fontAlgn="base">
                <a:spcBef>
                  <a:spcPct val="0"/>
                </a:spcBef>
                <a:spcAft>
                  <a:spcPct val="0"/>
                </a:spcAft>
              </a:pPr>
              <a:t>24</a:t>
            </a:fld>
            <a:endParaRPr lang="en-US" altLang="zh-CN"/>
          </a:p>
        </p:txBody>
      </p:sp>
    </p:spTree>
  </p:cSld>
  <p:clrMapOvr>
    <a:masterClrMapping/>
  </p:clrMapOvr>
</p:notes>
</file>

<file path=ppt/notesSlides/notesSlide6.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EAAC2D06-3477-48F5-B483-1903071DD9E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118E3FB5-18F8-44A3-91EF-A173B82BBA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72708" name="Slide Number Placeholder 3">
            <a:extLst>
              <a:ext uri="{FF2B5EF4-FFF2-40B4-BE49-F238E27FC236}">
                <a16:creationId xmlns:a16="http://schemas.microsoft.com/office/drawing/2014/main" id="{C7FBD3CD-EB11-478A-B5DC-785EFD2188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C05189C8-214C-4DF2-9475-9D3421524DBC}" type="slidenum">
              <a:rPr lang="en-US" altLang="zh-CN" smtClean="0"/>
              <a:pPr fontAlgn="base">
                <a:spcBef>
                  <a:spcPct val="0"/>
                </a:spcBef>
                <a:spcAft>
                  <a:spcPct val="0"/>
                </a:spcAft>
              </a:pPr>
              <a:t>33</a:t>
            </a:fld>
            <a:endParaRPr lang="en-US" altLang="zh-CN"/>
          </a:p>
        </p:txBody>
      </p:sp>
    </p:spTree>
  </p:cSld>
  <p:clrMapOvr>
    <a:masterClrMapping/>
  </p:clrMapOvr>
</p:notes>
</file>

<file path=ppt/notesSlides/notesSlide7.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75AD122F-7A8C-4861-9E6B-DBB0DF8A544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55993943-0A0E-4477-84C5-A662FE0E8D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84996" name="Slide Number Placeholder 3">
            <a:extLst>
              <a:ext uri="{FF2B5EF4-FFF2-40B4-BE49-F238E27FC236}">
                <a16:creationId xmlns:a16="http://schemas.microsoft.com/office/drawing/2014/main" id="{36D69A35-62AF-4285-8735-FC8F89F8BA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0CE61BF2-7EC6-45AE-A429-2CBC9B47A13D}" type="slidenum">
              <a:rPr lang="en-US" altLang="zh-CN" smtClean="0"/>
              <a:pPr fontAlgn="base">
                <a:spcBef>
                  <a:spcPct val="0"/>
                </a:spcBef>
                <a:spcAft>
                  <a:spcPct val="0"/>
                </a:spcAft>
              </a:pPr>
              <a:t>44</a:t>
            </a:fld>
            <a:endParaRPr lang="en-US" altLang="zh-CN"/>
          </a:p>
        </p:txBody>
      </p:sp>
    </p:spTree>
  </p:cSld>
  <p:clrMapOvr>
    <a:masterClrMapping/>
  </p:clrMapOvr>
</p:notes>
</file>

<file path=ppt/notesSlides/notesSlide8.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51E9C2D6-D32F-4D35-B5BC-E345B851D57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23A3710A-297A-4DFD-A9B9-BF77148D5D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89092" name="Slide Number Placeholder 3">
            <a:extLst>
              <a:ext uri="{FF2B5EF4-FFF2-40B4-BE49-F238E27FC236}">
                <a16:creationId xmlns:a16="http://schemas.microsoft.com/office/drawing/2014/main" id="{097A25D1-753F-4CD7-8576-D65C9B85EC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45E4B709-8430-4EBD-9FCC-6A3DA1B6AA1C}" type="slidenum">
              <a:rPr lang="en-US" altLang="zh-CN" smtClean="0"/>
              <a:pPr fontAlgn="base">
                <a:spcBef>
                  <a:spcPct val="0"/>
                </a:spcBef>
                <a:spcAft>
                  <a:spcPct val="0"/>
                </a:spcAft>
              </a:pPr>
              <a:t>47</a:t>
            </a:fld>
            <a:endParaRPr lang="en-US" altLang="zh-CN"/>
          </a:p>
        </p:txBody>
      </p:sp>
    </p:spTree>
  </p:cSld>
  <p:clrMapOvr>
    <a:masterClrMapping/>
  </p:clrMapOvr>
</p:notes>
</file>

<file path=ppt/notesSlides/notesSlide9.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305EC745-121F-44B3-84EC-6BED01A86BDD}"/>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a:extLst>
              <a:ext uri="{FF2B5EF4-FFF2-40B4-BE49-F238E27FC236}">
                <a16:creationId xmlns:a16="http://schemas.microsoft.com/office/drawing/2014/main" id="{9A799C1A-46EF-49F2-B13A-07DFE09E07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94212" name="Slide Number Placeholder 3">
            <a:extLst>
              <a:ext uri="{FF2B5EF4-FFF2-40B4-BE49-F238E27FC236}">
                <a16:creationId xmlns:a16="http://schemas.microsoft.com/office/drawing/2014/main" id="{9FC5E661-E55B-48BF-90E4-62B8B2ADA7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D7C2BA33-1AA0-4BF3-B1D3-3E764F8A4CD1}" type="slidenum">
              <a:rPr lang="en-US" altLang="zh-CN" smtClean="0"/>
              <a:pPr fontAlgn="base">
                <a:spcBef>
                  <a:spcPct val="0"/>
                </a:spcBef>
                <a:spcAft>
                  <a:spcPct val="0"/>
                </a:spcAft>
              </a:pPr>
              <a:t>51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61487" y="1075076"/>
            <a:ext cx="5230178" cy="741818"/>
          </a:xfrm>
        </p:spPr>
        <p:txBody>
          <a:bodyPr/>
          <a:lstStyle/>
          <a:p>
            <a:r>
              <a:rPr lang="zh-CN" altLang="en-US"/>
              <a:t>单击此处编辑母版标题样式</a:t>
            </a:r>
          </a:p>
        </p:txBody>
      </p:sp>
      <p:sp>
        <p:nvSpPr>
          <p:cNvPr id="3" name="副标题 2"/>
          <p:cNvSpPr>
            <a:spLocks noGrp="1"/>
          </p:cNvSpPr>
          <p:nvPr>
            <p:ph type="subTitle" idx="1"/>
          </p:nvPr>
        </p:nvSpPr>
        <p:spPr>
          <a:xfrm>
            <a:off x="922973" y="1961092"/>
            <a:ext cx="4307205" cy="884414"/>
          </a:xfrm>
        </p:spPr>
        <p:txBody>
          <a:bodyPr/>
          <a:lstStyle>
            <a:lvl1pPr marL="0" indent="0" algn="ctr">
              <a:buNone/>
              <a:defRPr>
                <a:solidFill>
                  <a:schemeClr val="tx1">
                    <a:tint val="75000"/>
                  </a:schemeClr>
                </a:solidFill>
              </a:defRPr>
            </a:lvl1pPr>
            <a:lvl2pPr marL="290028" indent="0" algn="ctr">
              <a:buNone/>
              <a:defRPr>
                <a:solidFill>
                  <a:schemeClr val="tx1">
                    <a:tint val="75000"/>
                  </a:schemeClr>
                </a:solidFill>
              </a:defRPr>
            </a:lvl2pPr>
            <a:lvl3pPr marL="580058" indent="0" algn="ctr">
              <a:buNone/>
              <a:defRPr>
                <a:solidFill>
                  <a:schemeClr val="tx1">
                    <a:tint val="75000"/>
                  </a:schemeClr>
                </a:solidFill>
              </a:defRPr>
            </a:lvl3pPr>
            <a:lvl4pPr marL="870086" indent="0" algn="ctr">
              <a:buNone/>
              <a:defRPr>
                <a:solidFill>
                  <a:schemeClr val="tx1">
                    <a:tint val="75000"/>
                  </a:schemeClr>
                </a:solidFill>
              </a:defRPr>
            </a:lvl4pPr>
            <a:lvl5pPr marL="1160115" indent="0" algn="ctr">
              <a:buNone/>
              <a:defRPr>
                <a:solidFill>
                  <a:schemeClr val="tx1">
                    <a:tint val="75000"/>
                  </a:schemeClr>
                </a:solidFill>
              </a:defRPr>
            </a:lvl5pPr>
            <a:lvl6pPr marL="1450145" indent="0" algn="ctr">
              <a:buNone/>
              <a:defRPr>
                <a:solidFill>
                  <a:schemeClr val="tx1">
                    <a:tint val="75000"/>
                  </a:schemeClr>
                </a:solidFill>
              </a:defRPr>
            </a:lvl6pPr>
            <a:lvl7pPr marL="1740173" indent="0" algn="ctr">
              <a:buNone/>
              <a:defRPr>
                <a:solidFill>
                  <a:schemeClr val="tx1">
                    <a:tint val="75000"/>
                  </a:schemeClr>
                </a:solidFill>
              </a:defRPr>
            </a:lvl7pPr>
            <a:lvl8pPr marL="2030201" indent="0" algn="ctr">
              <a:buNone/>
              <a:defRPr>
                <a:solidFill>
                  <a:schemeClr val="tx1">
                    <a:tint val="75000"/>
                  </a:schemeClr>
                </a:solidFill>
              </a:defRPr>
            </a:lvl8pPr>
            <a:lvl9pPr marL="232023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0E0B765F-3D0C-4A34-BE29-7C524700BFBA}"/>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B5329091-A420-4E8C-B573-B43F101C72C4}" type="datetime1">
              <a:rPr lang="zh-CN" altLang="en-US"/>
              <a:pPr>
                <a:defRPr/>
              </a:pPr>
              <a:t>2018/9/25</a:t>
            </a:fld>
            <a:endParaRPr lang="zh-CN" altLang="en-US"/>
          </a:p>
        </p:txBody>
      </p:sp>
      <p:sp>
        <p:nvSpPr>
          <p:cNvPr id="5" name="页脚占位符 4">
            <a:extLst>
              <a:ext uri="{FF2B5EF4-FFF2-40B4-BE49-F238E27FC236}">
                <a16:creationId xmlns:a16="http://schemas.microsoft.com/office/drawing/2014/main" id="{13D2CE74-4906-482A-9A5B-694976406FD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D908BBB9-C793-4C9C-A0F0-E03E30B25FBE}"/>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D312DA48-8D3C-48B9-B61D-FCA393B7FB60}" type="slidenum">
              <a:rPr lang="zh-CN" altLang="en-US"/>
              <a:pPr>
                <a:defRPr/>
              </a:pPr>
              <a:t>‹#›</a:t>
            </a:fld>
            <a:endParaRPr lang="zh-CN" altLang="en-US"/>
          </a:p>
        </p:txBody>
      </p:sp>
    </p:spTree>
    <p:extLst>
      <p:ext uri="{BB962C8B-B14F-4D97-AF65-F5344CB8AC3E}">
        <p14:creationId xmlns:p14="http://schemas.microsoft.com/office/powerpoint/2010/main" val="2116793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FD2F55-86ED-4B79-BE71-9FA5279BA13E}"/>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78668748-1C87-47FB-93A1-0EE26C8289FC}" type="datetime1">
              <a:rPr lang="zh-CN" altLang="en-US"/>
              <a:pPr>
                <a:defRPr/>
              </a:pPr>
              <a:t>2018/9/25</a:t>
            </a:fld>
            <a:endParaRPr lang="zh-CN" altLang="en-US"/>
          </a:p>
        </p:txBody>
      </p:sp>
      <p:sp>
        <p:nvSpPr>
          <p:cNvPr id="5" name="页脚占位符 4">
            <a:extLst>
              <a:ext uri="{FF2B5EF4-FFF2-40B4-BE49-F238E27FC236}">
                <a16:creationId xmlns:a16="http://schemas.microsoft.com/office/drawing/2014/main" id="{520357BE-5AD7-49DA-BD37-1F1CF02CD1D1}"/>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2A44C521-3AE6-4463-8A7F-2EC6AD17473F}"/>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AE430CA6-A710-47D9-9CCF-2DA1E9BC1A69}" type="slidenum">
              <a:rPr lang="zh-CN" altLang="en-US"/>
              <a:pPr>
                <a:defRPr/>
              </a:pPr>
              <a:t>‹#›</a:t>
            </a:fld>
            <a:endParaRPr lang="zh-CN" altLang="en-US"/>
          </a:p>
        </p:txBody>
      </p:sp>
    </p:spTree>
    <p:extLst>
      <p:ext uri="{BB962C8B-B14F-4D97-AF65-F5344CB8AC3E}">
        <p14:creationId xmlns:p14="http://schemas.microsoft.com/office/powerpoint/2010/main" val="3597469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461034" y="138592"/>
            <a:ext cx="1384459" cy="295285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7658" y="138592"/>
            <a:ext cx="4050824" cy="295285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6E4F25A-EDFF-48CF-9BCF-CB0B64141ADA}"/>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DC8E5FB2-513A-4928-93B8-2148A72CE29B}" type="datetime1">
              <a:rPr lang="zh-CN" altLang="en-US"/>
              <a:pPr>
                <a:defRPr/>
              </a:pPr>
              <a:t>2018/9/25</a:t>
            </a:fld>
            <a:endParaRPr lang="zh-CN" altLang="en-US"/>
          </a:p>
        </p:txBody>
      </p:sp>
      <p:sp>
        <p:nvSpPr>
          <p:cNvPr id="5" name="页脚占位符 4">
            <a:extLst>
              <a:ext uri="{FF2B5EF4-FFF2-40B4-BE49-F238E27FC236}">
                <a16:creationId xmlns:a16="http://schemas.microsoft.com/office/drawing/2014/main" id="{46B77713-D076-46D5-A30A-551E3D8CEAED}"/>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0A25FB3C-679D-471C-BE15-287C153452F1}"/>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A719C3ED-C647-426F-B75A-DCAC27A900C8}" type="slidenum">
              <a:rPr lang="zh-CN" altLang="en-US"/>
              <a:pPr>
                <a:defRPr/>
              </a:pPr>
              <a:t>‹#›</a:t>
            </a:fld>
            <a:endParaRPr lang="zh-CN" altLang="en-US"/>
          </a:p>
        </p:txBody>
      </p:sp>
    </p:spTree>
    <p:extLst>
      <p:ext uri="{BB962C8B-B14F-4D97-AF65-F5344CB8AC3E}">
        <p14:creationId xmlns:p14="http://schemas.microsoft.com/office/powerpoint/2010/main" val="3896879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7348FF46-CBAD-414D-BDCA-CE49AB83EA9C}"/>
              </a:ext>
            </a:extLst>
          </p:cNvPr>
          <p:cNvSpPr txBox="1">
            <a:spLocks noChangeArrowheads="1"/>
          </p:cNvSpPr>
          <p:nvPr userDrawn="1"/>
        </p:nvSpPr>
        <p:spPr bwMode="auto">
          <a:xfrm>
            <a:off x="1582738" y="3255963"/>
            <a:ext cx="2708275" cy="155575"/>
          </a:xfrm>
          <a:prstGeom prst="rect">
            <a:avLst/>
          </a:prstGeom>
          <a:noFill/>
          <a:ln>
            <a:noFill/>
          </a:ln>
          <a:effectLst/>
          <a:extLst/>
        </p:spPr>
        <p:txBody>
          <a:bodyPr lIns="57999" tIns="28999" rIns="57999" bIns="28999">
            <a:spAutoFit/>
          </a:bodyPr>
          <a:lstStyle/>
          <a:p>
            <a:pPr algn="ctr" eaLnBrk="1" fontAlgn="auto" hangingPunct="1">
              <a:spcBef>
                <a:spcPts val="0"/>
              </a:spcBef>
              <a:spcAft>
                <a:spcPts val="0"/>
              </a:spcAft>
              <a:defRPr/>
            </a:pPr>
            <a:r>
              <a:rPr lang="en-US" altLang="zh-CN" sz="635">
                <a:solidFill>
                  <a:prstClr val="black"/>
                </a:solidFill>
                <a:latin typeface="Calibri"/>
                <a:ea typeface="宋体"/>
                <a:cs typeface="Arial" pitchFamily="34" charset="0"/>
              </a:rPr>
              <a:t>Copyright © 2012, Elsevier Inc. All rights reserved.</a:t>
            </a:r>
            <a:endParaRPr lang="en-US" altLang="zh-CN" sz="635">
              <a:solidFill>
                <a:prstClr val="black"/>
              </a:solidFill>
              <a:effectLst>
                <a:outerShdw blurRad="38100" dist="38100" dir="2700000" algn="tl">
                  <a:srgbClr val="000000"/>
                </a:outerShdw>
              </a:effectLst>
              <a:latin typeface="Calibri"/>
              <a:ea typeface="宋体"/>
              <a:cs typeface="Arial" pitchFamily="34" charset="0"/>
            </a:endParaRPr>
          </a:p>
        </p:txBody>
      </p:sp>
      <p:sp>
        <p:nvSpPr>
          <p:cNvPr id="3" name="Text Box 11">
            <a:extLst>
              <a:ext uri="{FF2B5EF4-FFF2-40B4-BE49-F238E27FC236}">
                <a16:creationId xmlns:a16="http://schemas.microsoft.com/office/drawing/2014/main" id="{14BBB766-8939-44FC-BD40-F06B73C33FA3}"/>
              </a:ext>
            </a:extLst>
          </p:cNvPr>
          <p:cNvSpPr txBox="1">
            <a:spLocks noChangeArrowheads="1"/>
          </p:cNvSpPr>
          <p:nvPr userDrawn="1"/>
        </p:nvSpPr>
        <p:spPr bwMode="auto">
          <a:xfrm>
            <a:off x="5657850" y="3286125"/>
            <a:ext cx="495300" cy="155575"/>
          </a:xfrm>
          <a:prstGeom prst="rect">
            <a:avLst/>
          </a:prstGeom>
          <a:noFill/>
          <a:ln>
            <a:noFill/>
          </a:ln>
          <a:effectLst/>
          <a:extLst/>
        </p:spPr>
        <p:txBody>
          <a:bodyPr lIns="57999" tIns="28999" rIns="57999" bIns="28999">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635">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t>4 - </a:t>
            </a:r>
            <a:fld id="{942A635A-2208-474F-88A7-6E9E6FF88A99}" type="slidenum">
              <a:rPr lang="en-US" altLang="zh-CN" sz="635" smtClean="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pPr eaLnBrk="1" fontAlgn="auto" hangingPunct="1">
                <a:spcBef>
                  <a:spcPct val="50000"/>
                </a:spcBef>
                <a:spcAft>
                  <a:spcPts val="0"/>
                </a:spcAft>
                <a:defRPr/>
              </a:pPr>
              <a:t>‹#›</a:t>
            </a:fld>
            <a:endParaRPr lang="en-US" altLang="zh-CN" sz="635">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0077532"/>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1776"/>
            </a:lvl1pPr>
            <a:lvl2pPr>
              <a:defRPr sz="1776"/>
            </a:lvl2pPr>
            <a:lvl3pPr>
              <a:defRPr sz="1776"/>
            </a:lvl3pPr>
            <a:lvl4pPr>
              <a:defRPr sz="1776"/>
            </a:lvl4pPr>
            <a:lvl5pPr>
              <a:defRPr sz="1776"/>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a:extLst>
              <a:ext uri="{FF2B5EF4-FFF2-40B4-BE49-F238E27FC236}">
                <a16:creationId xmlns:a16="http://schemas.microsoft.com/office/drawing/2014/main" id="{FFE7680D-03D8-4154-9086-ABCD2CB0038D}"/>
              </a:ext>
            </a:extLst>
          </p:cNvPr>
          <p:cNvSpPr>
            <a:spLocks noGrp="1" noChangeArrowheads="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6E697498-8BA9-4E6F-928A-09F69275C68E}" type="datetime1">
              <a:rPr lang="zh-CN" altLang="en-US"/>
              <a:pPr>
                <a:defRPr/>
              </a:pPr>
              <a:t>2018/9/25</a:t>
            </a:fld>
            <a:endParaRPr lang="zh-CN" altLang="zh-CN"/>
          </a:p>
        </p:txBody>
      </p:sp>
      <p:sp>
        <p:nvSpPr>
          <p:cNvPr id="5" name="Footer Placeholder 1029">
            <a:extLst>
              <a:ext uri="{FF2B5EF4-FFF2-40B4-BE49-F238E27FC236}">
                <a16:creationId xmlns:a16="http://schemas.microsoft.com/office/drawing/2014/main" id="{0B69C01C-3097-45CD-B38D-F0DA658568F9}"/>
              </a:ext>
            </a:extLst>
          </p:cNvPr>
          <p:cNvSpPr>
            <a:spLocks noGrp="1" noChangeArrowheads="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zh-CN"/>
          </a:p>
        </p:txBody>
      </p:sp>
      <p:sp>
        <p:nvSpPr>
          <p:cNvPr id="6" name="Slide Number Placeholder 704">
            <a:extLst>
              <a:ext uri="{FF2B5EF4-FFF2-40B4-BE49-F238E27FC236}">
                <a16:creationId xmlns:a16="http://schemas.microsoft.com/office/drawing/2014/main" id="{44FC269C-087A-440D-858E-F07BDA904BF6}"/>
              </a:ext>
            </a:extLst>
          </p:cNvPr>
          <p:cNvSpPr>
            <a:spLocks noGrp="1" noChangeArrowheads="1"/>
          </p:cNvSpPr>
          <p:nvPr>
            <p:ph type="sldNum" sz="quarter" idx="12"/>
          </p:nvPr>
        </p:nvSpPr>
        <p:spPr/>
        <p:txBody>
          <a:bodyPr/>
          <a:lstStyle>
            <a:lvl1pPr eaLnBrk="0" hangingPunct="0">
              <a:defRPr>
                <a:latin typeface="Calibri" panose="020F0502020204030204" pitchFamily="34" charset="0"/>
              </a:defRPr>
            </a:lvl1pPr>
          </a:lstStyle>
          <a:p>
            <a:pPr>
              <a:defRPr/>
            </a:pPr>
            <a:fld id="{CFCDDF3A-F62B-4F98-8DFC-8DE2ECDF4529}" type="slidenum">
              <a:rPr lang="en-US" altLang="zh-CN"/>
              <a:pPr>
                <a:defRPr/>
              </a:pPr>
              <a:t>‹#›</a:t>
            </a:fld>
            <a:endParaRPr lang="en-US" altLang="zh-CN"/>
          </a:p>
        </p:txBody>
      </p:sp>
      <p:sp>
        <p:nvSpPr>
          <p:cNvPr id="7" name="Slide Number Placeholder 492">
            <a:extLst>
              <a:ext uri="{FF2B5EF4-FFF2-40B4-BE49-F238E27FC236}">
                <a16:creationId xmlns:a16="http://schemas.microsoft.com/office/drawing/2014/main" id="{CCF1518D-F979-48A2-9147-0054AAE1AE43}"/>
              </a:ext>
            </a:extLst>
          </p:cNvPr>
          <p:cNvSpPr>
            <a:spLocks noGrp="1" noChangeArrowheads="1"/>
          </p:cNvSpPr>
          <p:nvPr>
            <p:ph type="sldNum" sz="quarter" idx="13"/>
          </p:nvPr>
        </p:nvSpPr>
        <p:spPr/>
        <p:txBody>
          <a:bodyPr/>
          <a:lstStyle>
            <a:lvl1pPr eaLnBrk="0" hangingPunct="0">
              <a:defRPr>
                <a:latin typeface="Calibri" panose="020F0502020204030204" pitchFamily="34" charset="0"/>
              </a:defRPr>
            </a:lvl1pPr>
          </a:lstStyle>
          <a:p>
            <a:pPr>
              <a:defRPr/>
            </a:pPr>
            <a:fld id="{D1CB2017-0228-43F9-8D11-1E4571171DFD}" type="slidenum">
              <a:rPr lang="en-US" altLang="zh-CN"/>
              <a:pPr>
                <a:defRPr/>
              </a:pPr>
              <a:t>‹#›</a:t>
            </a:fld>
            <a:endParaRPr lang="en-US" altLang="zh-CN"/>
          </a:p>
        </p:txBody>
      </p:sp>
    </p:spTree>
    <p:extLst>
      <p:ext uri="{BB962C8B-B14F-4D97-AF65-F5344CB8AC3E}">
        <p14:creationId xmlns:p14="http://schemas.microsoft.com/office/powerpoint/2010/main" val="13439060"/>
      </p:ext>
    </p:extLst>
  </p:cSld>
  <p:clrMapOvr>
    <a:masterClrMapping/>
  </p:clrMapOvr>
  <p:transition spd="slow" advClick="0" advTm="7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7658" y="323290"/>
            <a:ext cx="5537835" cy="285138"/>
          </a:xfrm>
        </p:spPr>
        <p:txBody>
          <a:bodyPr/>
          <a:lstStyle/>
          <a:p>
            <a:r>
              <a:rPr lang="en-US"/>
              <a:t>Click to edit Master title style</a:t>
            </a:r>
            <a:endParaRPr lang="en-US" dirty="0"/>
          </a:p>
        </p:txBody>
      </p:sp>
    </p:spTree>
    <p:extLst>
      <p:ext uri="{BB962C8B-B14F-4D97-AF65-F5344CB8AC3E}">
        <p14:creationId xmlns:p14="http://schemas.microsoft.com/office/powerpoint/2010/main" val="4011161798"/>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sp>
        <p:nvSpPr>
          <p:cNvPr id="2" name="Title 1"/>
          <p:cNvSpPr>
            <a:spLocks noGrp="1"/>
          </p:cNvSpPr>
          <p:nvPr>
            <p:ph type="title"/>
          </p:nvPr>
        </p:nvSpPr>
        <p:spPr>
          <a:xfrm>
            <a:off x="307658" y="323290"/>
            <a:ext cx="5537835" cy="285138"/>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307658" y="950070"/>
            <a:ext cx="5537835" cy="206064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307658" y="618447"/>
            <a:ext cx="5537835" cy="205082"/>
          </a:xfrm>
        </p:spPr>
        <p:txBody>
          <a:bodyPr>
            <a:noAutofit/>
          </a:bodyPr>
          <a:lstStyle>
            <a:lvl1pPr marL="0" indent="0">
              <a:spcAft>
                <a:spcPts val="0"/>
              </a:spcAft>
              <a:buFontTx/>
              <a:buNone/>
              <a:defRPr sz="1269">
                <a:solidFill>
                  <a:schemeClr val="accent1"/>
                </a:solidFill>
              </a:defRPr>
            </a:lvl1pPr>
            <a:lvl2pPr marL="290028" indent="0">
              <a:buFontTx/>
              <a:buNone/>
              <a:defRPr/>
            </a:lvl2pPr>
            <a:lvl3pPr marL="580058" indent="0">
              <a:buFontTx/>
              <a:buNone/>
              <a:defRPr/>
            </a:lvl3pPr>
            <a:lvl4pPr marL="870086" indent="0">
              <a:buFontTx/>
              <a:buNone/>
              <a:defRPr/>
            </a:lvl4pPr>
            <a:lvl5pPr marL="1160115" indent="0">
              <a:buFontTx/>
              <a:buNone/>
              <a:defRPr/>
            </a:lvl5pPr>
          </a:lstStyle>
          <a:p>
            <a:pPr lvl="0"/>
            <a:r>
              <a:rPr lang="en-US"/>
              <a:t>Click to edit Master text styles</a:t>
            </a:r>
          </a:p>
        </p:txBody>
      </p:sp>
    </p:spTree>
    <p:extLst>
      <p:ext uri="{BB962C8B-B14F-4D97-AF65-F5344CB8AC3E}">
        <p14:creationId xmlns:p14="http://schemas.microsoft.com/office/powerpoint/2010/main" val="2548283097"/>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racle Logo">
    <p:spTree>
      <p:nvGrpSpPr>
        <p:cNvPr id="1" name=""/>
        <p:cNvGrpSpPr/>
        <p:nvPr/>
      </p:nvGrpSpPr>
      <p:grpSpPr>
        <a:xfrm>
          <a:off x="0" y="0"/>
          <a:ext cx="0" cy="0"/>
          <a:chOff x="0" y="0"/>
          <a:chExt cx="0" cy="0"/>
        </a:xfrm>
      </p:grpSpPr>
      <p:pic>
        <p:nvPicPr>
          <p:cNvPr id="2" name="Picture 23" descr="Java_clr.bmp">
            <a:extLst>
              <a:ext uri="{FF2B5EF4-FFF2-40B4-BE49-F238E27FC236}">
                <a16:creationId xmlns:a16="http://schemas.microsoft.com/office/drawing/2014/main" id="{C583E67C-E943-41C7-9A72-CCD245B3C19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8538" y="819150"/>
            <a:ext cx="390525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616397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307658" y="323290"/>
            <a:ext cx="5537835" cy="285138"/>
          </a:xfrm>
        </p:spPr>
        <p:txBody>
          <a:bodyPr/>
          <a:lstStyle>
            <a:lvl1pPr>
              <a:defRPr/>
            </a:lvl1pPr>
          </a:lstStyle>
          <a:p>
            <a:r>
              <a:rPr lang="en-US"/>
              <a:t>Click to edit Master title style</a:t>
            </a:r>
            <a:endParaRPr lang="en-US" dirty="0"/>
          </a:p>
        </p:txBody>
      </p:sp>
      <p:sp>
        <p:nvSpPr>
          <p:cNvPr id="8" name="Text Placeholder 4"/>
          <p:cNvSpPr>
            <a:spLocks noGrp="1"/>
          </p:cNvSpPr>
          <p:nvPr>
            <p:ph type="body" sz="quarter" idx="13"/>
          </p:nvPr>
        </p:nvSpPr>
        <p:spPr>
          <a:xfrm>
            <a:off x="307658" y="618447"/>
            <a:ext cx="5537835" cy="205082"/>
          </a:xfrm>
        </p:spPr>
        <p:txBody>
          <a:bodyPr>
            <a:noAutofit/>
          </a:bodyPr>
          <a:lstStyle>
            <a:lvl1pPr marL="0" indent="0">
              <a:spcAft>
                <a:spcPts val="0"/>
              </a:spcAft>
              <a:buFontTx/>
              <a:buNone/>
              <a:defRPr sz="1269">
                <a:solidFill>
                  <a:schemeClr val="accent1"/>
                </a:solidFill>
              </a:defRPr>
            </a:lvl1pPr>
            <a:lvl2pPr marL="290028" indent="0">
              <a:buFontTx/>
              <a:buNone/>
              <a:defRPr/>
            </a:lvl2pPr>
            <a:lvl3pPr marL="580058" indent="0">
              <a:buFontTx/>
              <a:buNone/>
              <a:defRPr/>
            </a:lvl3pPr>
            <a:lvl4pPr marL="870086" indent="0">
              <a:buFontTx/>
              <a:buNone/>
              <a:defRPr/>
            </a:lvl4pPr>
            <a:lvl5pPr marL="1160115" indent="0">
              <a:buFontTx/>
              <a:buNone/>
              <a:defRPr/>
            </a:lvl5pPr>
          </a:lstStyle>
          <a:p>
            <a:pPr lvl="0"/>
            <a:r>
              <a:rPr lang="en-US"/>
              <a:t>Click to edit Master text styles</a:t>
            </a:r>
          </a:p>
        </p:txBody>
      </p:sp>
    </p:spTree>
    <p:extLst>
      <p:ext uri="{BB962C8B-B14F-4D97-AF65-F5344CB8AC3E}">
        <p14:creationId xmlns:p14="http://schemas.microsoft.com/office/powerpoint/2010/main" val="808416931"/>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logo without Image">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7BF02652-20AE-4B17-BCA0-2EEACE44BAF5}"/>
              </a:ext>
            </a:extLst>
          </p:cNvPr>
          <p:cNvSpPr/>
          <p:nvPr userDrawn="1"/>
        </p:nvSpPr>
        <p:spPr>
          <a:xfrm>
            <a:off x="0" y="-17463"/>
            <a:ext cx="6153150" cy="347821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sp>
        <p:nvSpPr>
          <p:cNvPr id="7" name="Rectangle 13">
            <a:extLst>
              <a:ext uri="{FF2B5EF4-FFF2-40B4-BE49-F238E27FC236}">
                <a16:creationId xmlns:a16="http://schemas.microsoft.com/office/drawing/2014/main" id="{81E0CE99-2A15-45C2-AF43-1A5739CF1146}"/>
              </a:ext>
            </a:extLst>
          </p:cNvPr>
          <p:cNvSpPr/>
          <p:nvPr userDrawn="1"/>
        </p:nvSpPr>
        <p:spPr>
          <a:xfrm>
            <a:off x="0" y="-17463"/>
            <a:ext cx="6153150" cy="2798763"/>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sp>
        <p:nvSpPr>
          <p:cNvPr id="8" name="Rectangle 17">
            <a:extLst>
              <a:ext uri="{FF2B5EF4-FFF2-40B4-BE49-F238E27FC236}">
                <a16:creationId xmlns:a16="http://schemas.microsoft.com/office/drawing/2014/main" id="{EF81558C-BBE6-49F2-A6BE-35C4F774E54C}"/>
              </a:ext>
            </a:extLst>
          </p:cNvPr>
          <p:cNvSpPr/>
          <p:nvPr userDrawn="1"/>
        </p:nvSpPr>
        <p:spPr>
          <a:xfrm>
            <a:off x="4000500" y="-17463"/>
            <a:ext cx="2152650" cy="2798763"/>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pic>
        <p:nvPicPr>
          <p:cNvPr id="9" name="Picture 25" descr="O_signature_wht_rgb.png">
            <a:extLst>
              <a:ext uri="{FF2B5EF4-FFF2-40B4-BE49-F238E27FC236}">
                <a16:creationId xmlns:a16="http://schemas.microsoft.com/office/drawing/2014/main" id="{AEEE9D83-CAAE-4363-9035-3A9E90607FC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4950" y="223838"/>
            <a:ext cx="9001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4"/>
          </p:nvPr>
        </p:nvSpPr>
        <p:spPr>
          <a:xfrm>
            <a:off x="3999548" y="-17087"/>
            <a:ext cx="2153603" cy="2797440"/>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a:t>Click icon to add picture</a:t>
            </a:r>
            <a:endParaRPr lang="en-US" noProof="0" dirty="0"/>
          </a:p>
        </p:txBody>
      </p:sp>
      <p:sp>
        <p:nvSpPr>
          <p:cNvPr id="17" name="Title 1"/>
          <p:cNvSpPr>
            <a:spLocks noGrp="1"/>
          </p:cNvSpPr>
          <p:nvPr>
            <p:ph type="title"/>
          </p:nvPr>
        </p:nvSpPr>
        <p:spPr>
          <a:xfrm>
            <a:off x="303812" y="1381738"/>
            <a:ext cx="3120303" cy="511583"/>
          </a:xfrm>
        </p:spPr>
        <p:txBody>
          <a:bodyPr/>
          <a:lstStyle>
            <a:lvl1pPr>
              <a:defRPr sz="1776">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303384" y="1960841"/>
            <a:ext cx="3120303" cy="705219"/>
          </a:xfrm>
        </p:spPr>
        <p:txBody>
          <a:bodyPr/>
          <a:lstStyle>
            <a:lvl1pPr marL="0" marR="0" indent="0" algn="l" defTabSz="145014"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68034832"/>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ection Divider">
    <p:spTree>
      <p:nvGrpSpPr>
        <p:cNvPr id="1" name=""/>
        <p:cNvGrpSpPr/>
        <p:nvPr/>
      </p:nvGrpSpPr>
      <p:grpSpPr>
        <a:xfrm>
          <a:off x="0" y="0"/>
          <a:ext cx="0" cy="0"/>
          <a:chOff x="0" y="0"/>
          <a:chExt cx="0" cy="0"/>
        </a:xfrm>
      </p:grpSpPr>
      <p:sp>
        <p:nvSpPr>
          <p:cNvPr id="4" name="Rectangle 12">
            <a:extLst>
              <a:ext uri="{FF2B5EF4-FFF2-40B4-BE49-F238E27FC236}">
                <a16:creationId xmlns:a16="http://schemas.microsoft.com/office/drawing/2014/main" id="{5C5B3447-F64F-452E-9EA5-2DCBD2FD0096}"/>
              </a:ext>
            </a:extLst>
          </p:cNvPr>
          <p:cNvSpPr/>
          <p:nvPr userDrawn="1"/>
        </p:nvSpPr>
        <p:spPr>
          <a:xfrm>
            <a:off x="5718175" y="0"/>
            <a:ext cx="434975" cy="3116263"/>
          </a:xfrm>
          <a:prstGeom prst="rect">
            <a:avLst/>
          </a:prstGeom>
          <a:gradFill flip="none" rotWithShape="1">
            <a:gsLst>
              <a:gs pos="0">
                <a:srgbClr val="B3B3B3"/>
              </a:gs>
              <a:gs pos="100000">
                <a:srgbClr val="F3F3F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sp>
        <p:nvSpPr>
          <p:cNvPr id="5" name="Rectangle 13">
            <a:extLst>
              <a:ext uri="{FF2B5EF4-FFF2-40B4-BE49-F238E27FC236}">
                <a16:creationId xmlns:a16="http://schemas.microsoft.com/office/drawing/2014/main" id="{7BED6E42-464D-4256-8EA3-1030632E081B}"/>
              </a:ext>
            </a:extLst>
          </p:cNvPr>
          <p:cNvSpPr/>
          <p:nvPr userDrawn="1"/>
        </p:nvSpPr>
        <p:spPr>
          <a:xfrm>
            <a:off x="4000500" y="-1588"/>
            <a:ext cx="214313" cy="3116263"/>
          </a:xfrm>
          <a:prstGeom prst="rect">
            <a:avLst/>
          </a:prstGeom>
          <a:gradFill flip="none" rotWithShape="1">
            <a:gsLst>
              <a:gs pos="10000">
                <a:srgbClr val="FFFFFF"/>
              </a:gs>
              <a:gs pos="80000">
                <a:srgbClr val="B3B3B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sp>
        <p:nvSpPr>
          <p:cNvPr id="6" name="Rectangle 17">
            <a:extLst>
              <a:ext uri="{FF2B5EF4-FFF2-40B4-BE49-F238E27FC236}">
                <a16:creationId xmlns:a16="http://schemas.microsoft.com/office/drawing/2014/main" id="{17DBAAFA-00E0-4241-B279-9F80A0B00DE9}"/>
              </a:ext>
            </a:extLst>
          </p:cNvPr>
          <p:cNvSpPr/>
          <p:nvPr userDrawn="1"/>
        </p:nvSpPr>
        <p:spPr>
          <a:xfrm>
            <a:off x="4214813" y="-1588"/>
            <a:ext cx="1503362" cy="3116263"/>
          </a:xfrm>
          <a:prstGeom prst="rect">
            <a:avLst/>
          </a:prstGeom>
          <a:gradFill flip="none" rotWithShape="1">
            <a:gsLst>
              <a:gs pos="0">
                <a:srgbClr val="B3B3B3"/>
              </a:gs>
              <a:gs pos="100000">
                <a:srgbClr val="F3F3F3"/>
              </a:gs>
            </a:gsLst>
            <a:lin ang="16200000" scaled="0"/>
            <a:tileRect/>
          </a:gradFill>
          <a:ln>
            <a:noFill/>
          </a:ln>
          <a:effectLst>
            <a:outerShdw blurRad="152400" dist="635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sp>
        <p:nvSpPr>
          <p:cNvPr id="7" name="Rectangle 19">
            <a:extLst>
              <a:ext uri="{FF2B5EF4-FFF2-40B4-BE49-F238E27FC236}">
                <a16:creationId xmlns:a16="http://schemas.microsoft.com/office/drawing/2014/main" id="{CAD854DA-C684-4BCC-9FFF-E42AAEB1C4B9}"/>
              </a:ext>
            </a:extLst>
          </p:cNvPr>
          <p:cNvSpPr/>
          <p:nvPr userDrawn="1"/>
        </p:nvSpPr>
        <p:spPr>
          <a:xfrm>
            <a:off x="4214813" y="-1588"/>
            <a:ext cx="1503362" cy="3116263"/>
          </a:xfrm>
          <a:prstGeom prst="rect">
            <a:avLst/>
          </a:prstGeom>
          <a:gradFill flip="none" rotWithShape="1">
            <a:gsLst>
              <a:gs pos="0">
                <a:srgbClr val="B3B3B3"/>
              </a:gs>
              <a:gs pos="100000">
                <a:srgbClr val="F3F3F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sp>
        <p:nvSpPr>
          <p:cNvPr id="8" name="Rectangle 20">
            <a:extLst>
              <a:ext uri="{FF2B5EF4-FFF2-40B4-BE49-F238E27FC236}">
                <a16:creationId xmlns:a16="http://schemas.microsoft.com/office/drawing/2014/main" id="{F2356017-921A-4805-A72E-0F5F0FA9163A}"/>
              </a:ext>
            </a:extLst>
          </p:cNvPr>
          <p:cNvSpPr/>
          <p:nvPr userDrawn="1"/>
        </p:nvSpPr>
        <p:spPr>
          <a:xfrm>
            <a:off x="3463925" y="3116263"/>
            <a:ext cx="2689225" cy="3444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grpSp>
        <p:nvGrpSpPr>
          <p:cNvPr id="9" name="Group 27">
            <a:extLst>
              <a:ext uri="{FF2B5EF4-FFF2-40B4-BE49-F238E27FC236}">
                <a16:creationId xmlns:a16="http://schemas.microsoft.com/office/drawing/2014/main" id="{19864BC2-C3B0-4A17-9DAA-E23738187776}"/>
              </a:ext>
            </a:extLst>
          </p:cNvPr>
          <p:cNvGrpSpPr>
            <a:grpSpLocks noChangeAspect="1"/>
          </p:cNvGrpSpPr>
          <p:nvPr userDrawn="1"/>
        </p:nvGrpSpPr>
        <p:grpSpPr bwMode="auto">
          <a:xfrm>
            <a:off x="4552950" y="3125788"/>
            <a:ext cx="1371600" cy="307975"/>
            <a:chOff x="6446993" y="4546600"/>
            <a:chExt cx="2374390" cy="532552"/>
          </a:xfrm>
        </p:grpSpPr>
        <p:pic>
          <p:nvPicPr>
            <p:cNvPr id="12" name="Picture 27" descr="O_signature_clr_rgb">
              <a:extLst>
                <a:ext uri="{FF2B5EF4-FFF2-40B4-BE49-F238E27FC236}">
                  <a16:creationId xmlns:a16="http://schemas.microsoft.com/office/drawing/2014/main" id="{6CB3B0DD-03BD-4AF0-BA7C-E2A0422AF69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8770" y="4749944"/>
              <a:ext cx="1072613" cy="3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9" descr="Java_clr_hori.bmp">
              <a:extLst>
                <a:ext uri="{FF2B5EF4-FFF2-40B4-BE49-F238E27FC236}">
                  <a16:creationId xmlns:a16="http://schemas.microsoft.com/office/drawing/2014/main" id="{948952E4-2866-405B-BC4D-ED94AF54A9B7}"/>
                </a:ext>
              </a:extLst>
            </p:cNvPr>
            <p:cNvPicPr>
              <a:picLocks noChangeAspect="1"/>
            </p:cNvPicPr>
            <p:nvPr userDrawn="1"/>
          </p:nvPicPr>
          <p:blipFill>
            <a:blip r:embed="rId3">
              <a:extLst>
                <a:ext uri="{28A0092B-C50C-407E-A947-70E740481C1C}">
                  <a14:useLocalDpi xmlns:a14="http://schemas.microsoft.com/office/drawing/2010/main" val="0"/>
                </a:ext>
              </a:extLst>
            </a:blip>
            <a:srcRect t="14159" b="15044"/>
            <a:stretch>
              <a:fillRect/>
            </a:stretch>
          </p:blipFill>
          <p:spPr bwMode="auto">
            <a:xfrm>
              <a:off x="6446993" y="4546600"/>
              <a:ext cx="110473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title"/>
          </p:nvPr>
        </p:nvSpPr>
        <p:spPr>
          <a:xfrm>
            <a:off x="306593" y="789845"/>
            <a:ext cx="3385300" cy="740610"/>
          </a:xfrm>
        </p:spPr>
        <p:txBody>
          <a:bodyPr anchor="t"/>
          <a:lstStyle>
            <a:lvl1pPr algn="l" defTabSz="580058" rtl="0" eaLnBrk="1" latinLnBrk="0" hangingPunct="1">
              <a:lnSpc>
                <a:spcPct val="90000"/>
              </a:lnSpc>
              <a:spcBef>
                <a:spcPct val="0"/>
              </a:spcBef>
              <a:buNone/>
              <a:defRPr lang="en-US" sz="1776" b="1" kern="1200" dirty="0">
                <a:ln w="0">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10" name="Picture Placeholder 11"/>
          <p:cNvSpPr>
            <a:spLocks noGrp="1"/>
          </p:cNvSpPr>
          <p:nvPr>
            <p:ph type="pic" sz="quarter" idx="12"/>
          </p:nvPr>
        </p:nvSpPr>
        <p:spPr>
          <a:xfrm>
            <a:off x="4211205" y="1"/>
            <a:ext cx="1507522" cy="3114675"/>
          </a:xfrm>
          <a:ln>
            <a:noFill/>
          </a:ln>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109686226"/>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66165" y="-13819"/>
            <a:ext cx="5281637" cy="576792"/>
          </a:xfrm>
        </p:spPr>
        <p:txBody>
          <a:bodyPr/>
          <a:lstStyle>
            <a:lvl1pPr algn="l">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740B63F-270C-4038-919E-3556181F0F21}"/>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10669AC3-F4FD-455A-9CD7-917F8C0C3665}" type="datetime1">
              <a:rPr lang="zh-CN" altLang="en-US"/>
              <a:pPr>
                <a:defRPr/>
              </a:pPr>
              <a:t>2018/9/25</a:t>
            </a:fld>
            <a:endParaRPr lang="zh-CN" altLang="en-US"/>
          </a:p>
        </p:txBody>
      </p:sp>
      <p:sp>
        <p:nvSpPr>
          <p:cNvPr id="5" name="页脚占位符 4">
            <a:extLst>
              <a:ext uri="{FF2B5EF4-FFF2-40B4-BE49-F238E27FC236}">
                <a16:creationId xmlns:a16="http://schemas.microsoft.com/office/drawing/2014/main" id="{A9A13E24-A55B-4FC1-8C8C-E7666BD49A91}"/>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1794A6AD-EA7C-4A71-BB71-7C056AFD3D8A}"/>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2CD2608C-3CEC-4860-9F11-0A24A3608078}" type="slidenum">
              <a:rPr lang="zh-CN" altLang="en-US"/>
              <a:pPr>
                <a:defRPr/>
              </a:pPr>
              <a:t>‹#›</a:t>
            </a:fld>
            <a:endParaRPr lang="zh-CN" altLang="en-US"/>
          </a:p>
        </p:txBody>
      </p:sp>
    </p:spTree>
    <p:extLst>
      <p:ext uri="{BB962C8B-B14F-4D97-AF65-F5344CB8AC3E}">
        <p14:creationId xmlns:p14="http://schemas.microsoft.com/office/powerpoint/2010/main" val="743024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2DC15052-42AF-47E4-AECD-FF6DA2498AFF}"/>
              </a:ext>
            </a:extLst>
          </p:cNvPr>
          <p:cNvSpPr/>
          <p:nvPr userDrawn="1"/>
        </p:nvSpPr>
        <p:spPr>
          <a:xfrm>
            <a:off x="0" y="781050"/>
            <a:ext cx="6153150" cy="1998663"/>
          </a:xfrm>
          <a:prstGeom prst="rect">
            <a:avLst/>
          </a:prstGeom>
          <a:gradFill>
            <a:gsLst>
              <a:gs pos="100000">
                <a:srgbClr val="BFBFBF"/>
              </a:gs>
              <a:gs pos="0">
                <a:srgbClr val="595959"/>
              </a:gs>
            </a:gsLst>
            <a:lin ang="16200000" scaled="0"/>
          </a:gradFill>
          <a:ln>
            <a:noFill/>
          </a:ln>
          <a:effectLst>
            <a:outerShdw blurRad="152400" dist="6350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pic>
        <p:nvPicPr>
          <p:cNvPr id="4" name="Picture 23" descr="Java_blk_rgb.png">
            <a:extLst>
              <a:ext uri="{FF2B5EF4-FFF2-40B4-BE49-F238E27FC236}">
                <a16:creationId xmlns:a16="http://schemas.microsoft.com/office/drawing/2014/main" id="{CDAF797E-F23F-4430-B762-9D815837B92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30600" y="1362075"/>
            <a:ext cx="2405063"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9"/>
          <p:cNvSpPr>
            <a:spLocks noGrp="1"/>
          </p:cNvSpPr>
          <p:nvPr>
            <p:ph type="body" sz="quarter" idx="11"/>
          </p:nvPr>
        </p:nvSpPr>
        <p:spPr>
          <a:xfrm>
            <a:off x="307658" y="1067292"/>
            <a:ext cx="3245166" cy="1621556"/>
          </a:xfrm>
        </p:spPr>
        <p:txBody>
          <a:bodyPr>
            <a:noAutofit/>
          </a:bodyPr>
          <a:lstStyle>
            <a:lvl1pPr marL="0" marR="0" indent="0" algn="l" defTabSz="145014" rtl="0" eaLnBrk="1" fontAlgn="auto" latinLnBrk="0" hangingPunct="1">
              <a:lnSpc>
                <a:spcPct val="80000"/>
              </a:lnSpc>
              <a:spcBef>
                <a:spcPts val="0"/>
              </a:spcBef>
              <a:spcAft>
                <a:spcPts val="0"/>
              </a:spcAft>
              <a:buClr>
                <a:srgbClr val="FF0000"/>
              </a:buClr>
              <a:buSzPct val="85000"/>
              <a:buFont typeface="Wingdings" pitchFamily="2" charset="2"/>
              <a:buNone/>
              <a:tabLst/>
              <a:defRPr sz="2792" b="1" cap="all" baseline="0">
                <a:gradFill>
                  <a:gsLst>
                    <a:gs pos="0">
                      <a:schemeClr val="bg1"/>
                    </a:gs>
                    <a:gs pos="100000">
                      <a:schemeClr val="bg1">
                        <a:lumMod val="90000"/>
                      </a:schemeClr>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1971216080"/>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nouncement Key Features">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40E14B85-96D9-4E71-8158-002B4563D590}"/>
              </a:ext>
            </a:extLst>
          </p:cNvPr>
          <p:cNvSpPr/>
          <p:nvPr userDrawn="1"/>
        </p:nvSpPr>
        <p:spPr>
          <a:xfrm>
            <a:off x="2014538" y="781050"/>
            <a:ext cx="4138612" cy="1998663"/>
          </a:xfrm>
          <a:prstGeom prst="rect">
            <a:avLst/>
          </a:prstGeom>
          <a:gradFill>
            <a:gsLst>
              <a:gs pos="100000">
                <a:srgbClr val="BFBFBF"/>
              </a:gs>
              <a:gs pos="0">
                <a:srgbClr val="595959"/>
              </a:gs>
            </a:gsLst>
            <a:lin ang="16200000" scaled="0"/>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sp>
        <p:nvSpPr>
          <p:cNvPr id="10" name="Text Placeholder 9"/>
          <p:cNvSpPr>
            <a:spLocks noGrp="1"/>
          </p:cNvSpPr>
          <p:nvPr>
            <p:ph type="body" sz="quarter" idx="11"/>
          </p:nvPr>
        </p:nvSpPr>
        <p:spPr>
          <a:xfrm>
            <a:off x="2317409" y="962350"/>
            <a:ext cx="3613548" cy="1698016"/>
          </a:xfrm>
        </p:spPr>
        <p:txBody>
          <a:bodyPr/>
          <a:lstStyle>
            <a:lvl1pPr marL="0" indent="0">
              <a:buNone/>
              <a:defRPr sz="1523" b="0" cap="all" baseline="0">
                <a:solidFill>
                  <a:schemeClr val="bg1"/>
                </a:solidFill>
              </a:defRPr>
            </a:lvl1pPr>
          </a:lstStyle>
          <a:p>
            <a:pPr lvl="0"/>
            <a:r>
              <a:rPr lang="en-US"/>
              <a:t>Click to edit Master text styles</a:t>
            </a:r>
          </a:p>
        </p:txBody>
      </p:sp>
      <p:sp>
        <p:nvSpPr>
          <p:cNvPr id="8" name="Title 1"/>
          <p:cNvSpPr>
            <a:spLocks noGrp="1"/>
          </p:cNvSpPr>
          <p:nvPr>
            <p:ph type="title"/>
          </p:nvPr>
        </p:nvSpPr>
        <p:spPr>
          <a:xfrm>
            <a:off x="307658" y="323290"/>
            <a:ext cx="5537835" cy="285138"/>
          </a:xfrm>
        </p:spPr>
        <p:txBody>
          <a:bodyPr/>
          <a:lstStyle>
            <a:lvl1pPr>
              <a:defRPr/>
            </a:lvl1pPr>
          </a:lstStyle>
          <a:p>
            <a:r>
              <a:rPr lang="en-US"/>
              <a:t>Click to edit Master title style</a:t>
            </a:r>
            <a:endParaRPr lang="en-US" dirty="0"/>
          </a:p>
        </p:txBody>
      </p:sp>
      <p:sp>
        <p:nvSpPr>
          <p:cNvPr id="6" name="Picture Placeholder 11"/>
          <p:cNvSpPr>
            <a:spLocks noGrp="1"/>
          </p:cNvSpPr>
          <p:nvPr>
            <p:ph type="pic" sz="quarter" idx="13"/>
          </p:nvPr>
        </p:nvSpPr>
        <p:spPr>
          <a:xfrm>
            <a:off x="4274" y="780451"/>
            <a:ext cx="1981314" cy="1999544"/>
          </a:xfrm>
          <a:ln>
            <a:noFill/>
          </a:ln>
          <a:effectLst>
            <a:reflection stA="30000" endPos="4000" dir="5400000" sy="-100000" algn="bl" rotWithShape="0"/>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766504997"/>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9A3792B7-0E46-43F2-9141-B3B0F4F41AF5}"/>
              </a:ext>
            </a:extLst>
          </p:cNvPr>
          <p:cNvSpPr/>
          <p:nvPr userDrawn="1"/>
        </p:nvSpPr>
        <p:spPr>
          <a:xfrm>
            <a:off x="0" y="1149350"/>
            <a:ext cx="2692400" cy="1628775"/>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sp>
        <p:nvSpPr>
          <p:cNvPr id="7" name="Rectangle 13">
            <a:extLst>
              <a:ext uri="{FF2B5EF4-FFF2-40B4-BE49-F238E27FC236}">
                <a16:creationId xmlns:a16="http://schemas.microsoft.com/office/drawing/2014/main" id="{37BC15CA-8314-481B-959D-F1275CACE91A}"/>
              </a:ext>
            </a:extLst>
          </p:cNvPr>
          <p:cNvSpPr/>
          <p:nvPr userDrawn="1"/>
        </p:nvSpPr>
        <p:spPr bwMode="auto">
          <a:xfrm>
            <a:off x="1588" y="777875"/>
            <a:ext cx="2690812" cy="371475"/>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58400" tIns="29201" rIns="58400" bIns="29201" anchor="ctr"/>
          <a:lstStyle>
            <a:lvl1pPr marL="119063" indent="-1190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fontAlgn="auto" hangingPunct="1">
              <a:spcBef>
                <a:spcPts val="0"/>
              </a:spcBef>
              <a:spcAft>
                <a:spcPts val="0"/>
              </a:spcAft>
              <a:defRPr/>
            </a:pPr>
            <a:endParaRPr lang="zh-CN" altLang="zh-CN" sz="2539" b="1">
              <a:solidFill>
                <a:srgbClr val="FFFFFF"/>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26" name="Picture Placeholder 25"/>
          <p:cNvSpPr>
            <a:spLocks noGrp="1"/>
          </p:cNvSpPr>
          <p:nvPr>
            <p:ph type="pic" sz="quarter" idx="15"/>
          </p:nvPr>
        </p:nvSpPr>
        <p:spPr>
          <a:xfrm>
            <a:off x="2714795" y="778238"/>
            <a:ext cx="3438356" cy="1999544"/>
          </a:xfrm>
          <a:effectLst>
            <a:reflection blurRad="63500" stA="50000" endPos="7000" dir="5400000" sy="-100000" algn="bl" rotWithShape="0"/>
          </a:effectLst>
        </p:spPr>
        <p:txBody>
          <a:bodyPr rtlCol="0" anchor="ctr" anchorCtr="1">
            <a:noAutofit/>
          </a:bodyPr>
          <a:lstStyle>
            <a:lvl1pPr marL="0" indent="0" algn="ctr">
              <a:buNone/>
              <a:defRPr/>
            </a:lvl1pPr>
          </a:lstStyle>
          <a:p>
            <a:pPr lvl="0"/>
            <a:r>
              <a:rPr lang="en-US" noProof="0"/>
              <a:t>Click icon to add picture</a:t>
            </a:r>
            <a:endParaRPr lang="en-US" noProof="0" dirty="0"/>
          </a:p>
        </p:txBody>
      </p:sp>
      <p:sp>
        <p:nvSpPr>
          <p:cNvPr id="23" name="Text Placeholder 22"/>
          <p:cNvSpPr>
            <a:spLocks noGrp="1"/>
          </p:cNvSpPr>
          <p:nvPr>
            <p:ph type="body" sz="quarter" idx="13"/>
          </p:nvPr>
        </p:nvSpPr>
        <p:spPr>
          <a:xfrm>
            <a:off x="273472" y="1251242"/>
            <a:ext cx="2107454" cy="1438134"/>
          </a:xfrm>
        </p:spPr>
        <p:txBody>
          <a:bodyPr>
            <a:normAutofit/>
          </a:bodyPr>
          <a:lstStyle>
            <a:lvl1pPr>
              <a:defRPr sz="1016"/>
            </a:lvl1pPr>
          </a:lstStyle>
          <a:p>
            <a:pPr lvl="0"/>
            <a:r>
              <a:rPr lang="en-US"/>
              <a:t>Click to edit Master text styles</a:t>
            </a:r>
          </a:p>
        </p:txBody>
      </p:sp>
      <p:sp>
        <p:nvSpPr>
          <p:cNvPr id="24" name="Text Placeholder 22"/>
          <p:cNvSpPr>
            <a:spLocks noGrp="1"/>
          </p:cNvSpPr>
          <p:nvPr>
            <p:ph type="body" sz="quarter" idx="14"/>
          </p:nvPr>
        </p:nvSpPr>
        <p:spPr>
          <a:xfrm>
            <a:off x="307660" y="782932"/>
            <a:ext cx="2296037" cy="366260"/>
          </a:xfrm>
          <a:noFill/>
        </p:spPr>
        <p:txBody>
          <a:bodyPr anchor="ctr">
            <a:noAutofit/>
          </a:bodyPr>
          <a:lstStyle>
            <a:lvl1pPr marL="0" indent="0">
              <a:buNone/>
              <a:defRPr sz="1269" b="1" cap="none" baseline="0">
                <a:solidFill>
                  <a:schemeClr val="bg1"/>
                </a:solidFill>
              </a:defRPr>
            </a:lvl1pPr>
          </a:lstStyle>
          <a:p>
            <a:pPr lvl="0"/>
            <a:r>
              <a:rPr lang="en-US"/>
              <a:t>Click to edit Master text styles</a:t>
            </a:r>
          </a:p>
        </p:txBody>
      </p:sp>
      <p:sp>
        <p:nvSpPr>
          <p:cNvPr id="11" name="Title 1"/>
          <p:cNvSpPr>
            <a:spLocks noGrp="1"/>
          </p:cNvSpPr>
          <p:nvPr>
            <p:ph type="title"/>
          </p:nvPr>
        </p:nvSpPr>
        <p:spPr>
          <a:xfrm>
            <a:off x="307658" y="323290"/>
            <a:ext cx="5617599" cy="285138"/>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4019134238"/>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F62D2FBD-2FE8-4027-9EC0-6433EE7C903B}"/>
              </a:ext>
            </a:extLst>
          </p:cNvPr>
          <p:cNvSpPr/>
          <p:nvPr userDrawn="1"/>
        </p:nvSpPr>
        <p:spPr>
          <a:xfrm>
            <a:off x="0" y="781050"/>
            <a:ext cx="6153150" cy="1998663"/>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57999" tIns="28999" rIns="57999" bIns="2899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143">
              <a:solidFill>
                <a:srgbClr val="FFFFFF"/>
              </a:solidFill>
            </a:endParaRPr>
          </a:p>
        </p:txBody>
      </p:sp>
      <p:sp>
        <p:nvSpPr>
          <p:cNvPr id="11" name="Text Placeholder 9"/>
          <p:cNvSpPr>
            <a:spLocks noGrp="1"/>
          </p:cNvSpPr>
          <p:nvPr>
            <p:ph type="body" sz="quarter" idx="11"/>
          </p:nvPr>
        </p:nvSpPr>
        <p:spPr>
          <a:xfrm>
            <a:off x="303389" y="957052"/>
            <a:ext cx="5126200" cy="911474"/>
          </a:xfrm>
        </p:spPr>
        <p:txBody>
          <a:bodyPr>
            <a:normAutofit/>
          </a:bodyPr>
          <a:lstStyle>
            <a:lvl1pPr marL="72508" indent="-72508">
              <a:lnSpc>
                <a:spcPct val="90000"/>
              </a:lnSpc>
              <a:spcBef>
                <a:spcPts val="0"/>
              </a:spcBef>
              <a:spcAft>
                <a:spcPts val="1143"/>
              </a:spcAft>
              <a:buNone/>
              <a:defRPr sz="1523" b="0" cap="none" baseline="0">
                <a:solidFill>
                  <a:schemeClr val="bg1"/>
                </a:solidFill>
              </a:defRPr>
            </a:lvl1pPr>
          </a:lstStyle>
          <a:p>
            <a:pPr lvl="0"/>
            <a:r>
              <a:rPr lang="en-US"/>
              <a:t>Click to edit Master text styles</a:t>
            </a:r>
          </a:p>
        </p:txBody>
      </p:sp>
      <p:sp>
        <p:nvSpPr>
          <p:cNvPr id="17" name="Text Placeholder 22"/>
          <p:cNvSpPr>
            <a:spLocks noGrp="1"/>
          </p:cNvSpPr>
          <p:nvPr>
            <p:ph type="body" sz="quarter" idx="16"/>
          </p:nvPr>
        </p:nvSpPr>
        <p:spPr>
          <a:xfrm>
            <a:off x="371758" y="1914098"/>
            <a:ext cx="2687730" cy="298709"/>
          </a:xfrm>
          <a:noFill/>
        </p:spPr>
        <p:txBody>
          <a:bodyPr anchor="b">
            <a:normAutofit/>
          </a:bodyPr>
          <a:lstStyle>
            <a:lvl1pPr marL="0" indent="0">
              <a:lnSpc>
                <a:spcPct val="90000"/>
              </a:lnSpc>
              <a:spcBef>
                <a:spcPts val="0"/>
              </a:spcBef>
              <a:spcAft>
                <a:spcPts val="1143"/>
              </a:spcAft>
              <a:buFont typeface="Arial" pitchFamily="34" charset="0"/>
              <a:buNone/>
              <a:defRPr lang="en-US" sz="1269" b="1"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
        <p:nvSpPr>
          <p:cNvPr id="8" name="Text Placeholder 22"/>
          <p:cNvSpPr>
            <a:spLocks noGrp="1"/>
          </p:cNvSpPr>
          <p:nvPr>
            <p:ph type="body" sz="quarter" idx="17"/>
          </p:nvPr>
        </p:nvSpPr>
        <p:spPr>
          <a:xfrm>
            <a:off x="371758" y="2249723"/>
            <a:ext cx="2687730" cy="473308"/>
          </a:xfrm>
          <a:noFill/>
        </p:spPr>
        <p:txBody>
          <a:bodyPr>
            <a:normAutofit/>
          </a:bodyPr>
          <a:lstStyle>
            <a:lvl1pPr marL="0" indent="0">
              <a:lnSpc>
                <a:spcPct val="90000"/>
              </a:lnSpc>
              <a:spcBef>
                <a:spcPts val="0"/>
              </a:spcBef>
              <a:spcAft>
                <a:spcPts val="1143"/>
              </a:spcAft>
              <a:buFont typeface="Arial" pitchFamily="34" charset="0"/>
              <a:buNone/>
              <a:defRPr lang="en-US" sz="1016" b="0"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134535880"/>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11AE2A36-1BA5-4A91-AC65-1030F4E0C0F0}"/>
              </a:ext>
            </a:extLst>
          </p:cNvPr>
          <p:cNvSpPr>
            <a:spLocks noChangeArrowheads="1"/>
          </p:cNvSpPr>
          <p:nvPr userDrawn="1"/>
        </p:nvSpPr>
        <p:spPr bwMode="auto">
          <a:xfrm flipH="1">
            <a:off x="2133600" y="752475"/>
            <a:ext cx="19050" cy="2122488"/>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21744" tIns="10871" rIns="21744" bIns="10871"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endParaRPr lang="zh-CN" altLang="zh-CN" sz="1143">
              <a:solidFill>
                <a:prstClr val="black"/>
              </a:solidFill>
              <a:ea typeface="宋体"/>
            </a:endParaRPr>
          </a:p>
        </p:txBody>
      </p:sp>
      <p:sp>
        <p:nvSpPr>
          <p:cNvPr id="12" name="Text Placeholder 22"/>
          <p:cNvSpPr>
            <a:spLocks noGrp="1"/>
          </p:cNvSpPr>
          <p:nvPr>
            <p:ph type="body" sz="quarter" idx="16"/>
          </p:nvPr>
        </p:nvSpPr>
        <p:spPr>
          <a:xfrm>
            <a:off x="307659" y="1021308"/>
            <a:ext cx="1754567" cy="1674486"/>
          </a:xfrm>
          <a:noFill/>
        </p:spPr>
        <p:txBody>
          <a:bodyPr anchor="ctr">
            <a:noAutofit/>
          </a:bodyPr>
          <a:lstStyle>
            <a:lvl1pPr marL="0" indent="0">
              <a:lnSpc>
                <a:spcPct val="90000"/>
              </a:lnSpc>
              <a:spcBef>
                <a:spcPts val="0"/>
              </a:spcBef>
              <a:spcAft>
                <a:spcPts val="1143"/>
              </a:spcAft>
              <a:buFont typeface="Arial" pitchFamily="34" charset="0"/>
              <a:buNone/>
              <a:defRPr sz="1143" b="0" cap="none" baseline="0">
                <a:solidFill>
                  <a:schemeClr val="tx1">
                    <a:lumMod val="65000"/>
                    <a:lumOff val="35000"/>
                  </a:schemeClr>
                </a:solidFill>
              </a:defRPr>
            </a:lvl1pPr>
          </a:lstStyle>
          <a:p>
            <a:pPr lvl="0"/>
            <a:r>
              <a:rPr lang="en-US"/>
              <a:t>Click to edit Master text styles</a:t>
            </a:r>
          </a:p>
        </p:txBody>
      </p:sp>
      <p:sp>
        <p:nvSpPr>
          <p:cNvPr id="3" name="Chart Placeholder 2"/>
          <p:cNvSpPr>
            <a:spLocks noGrp="1"/>
          </p:cNvSpPr>
          <p:nvPr>
            <p:ph type="chart" sz="quarter" idx="17"/>
          </p:nvPr>
        </p:nvSpPr>
        <p:spPr>
          <a:xfrm>
            <a:off x="2343754" y="756238"/>
            <a:ext cx="3523769" cy="2209967"/>
          </a:xfrm>
        </p:spPr>
        <p:txBody>
          <a:bodyPr rtlCol="0" anchor="ctr" anchorCtr="1">
            <a:noAutofit/>
          </a:bodyPr>
          <a:lstStyle>
            <a:lvl1pPr marL="38267" indent="0" algn="ctr">
              <a:buNone/>
              <a:defRPr/>
            </a:lvl1pPr>
          </a:lstStyle>
          <a:p>
            <a:pPr lvl="0"/>
            <a:r>
              <a:rPr lang="en-US" noProof="0"/>
              <a:t>Click icon to add chart</a:t>
            </a:r>
            <a:endParaRPr lang="en-US" noProof="0" dirty="0"/>
          </a:p>
        </p:txBody>
      </p:sp>
      <p:sp>
        <p:nvSpPr>
          <p:cNvPr id="9" name="Title 1"/>
          <p:cNvSpPr>
            <a:spLocks noGrp="1"/>
          </p:cNvSpPr>
          <p:nvPr>
            <p:ph type="title"/>
          </p:nvPr>
        </p:nvSpPr>
        <p:spPr>
          <a:xfrm>
            <a:off x="307658" y="323290"/>
            <a:ext cx="5537835" cy="285138"/>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727300993"/>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mplate Instruction,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658" y="808647"/>
            <a:ext cx="5537835" cy="1971345"/>
          </a:xfrm>
        </p:spPr>
        <p:txBody>
          <a:bodyPr>
            <a:noAutofit/>
          </a:bodyPr>
          <a:lstStyle>
            <a:lvl1pPr>
              <a:buClr>
                <a:schemeClr val="accent1"/>
              </a:buClr>
              <a:defRPr sz="889"/>
            </a:lvl1pPr>
            <a:lvl2pPr>
              <a:buClr>
                <a:schemeClr val="accent1"/>
              </a:buClr>
              <a:defRPr sz="698"/>
            </a:lvl2pPr>
            <a:lvl3pPr>
              <a:buClr>
                <a:schemeClr val="accent1"/>
              </a:buClr>
              <a:defRPr sz="698"/>
            </a:lvl3pPr>
            <a:lvl4pPr>
              <a:buClr>
                <a:schemeClr val="accent1"/>
              </a:buClr>
              <a:defRPr sz="698"/>
            </a:lvl4pPr>
            <a:lvl5pPr>
              <a:buClr>
                <a:schemeClr val="accent1"/>
              </a:buClr>
              <a:defRPr sz="69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307658" y="323290"/>
            <a:ext cx="5537835" cy="285138"/>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141342201"/>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mplate Instruction subhead,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658" y="951070"/>
            <a:ext cx="5537835" cy="1971345"/>
          </a:xfrm>
        </p:spPr>
        <p:txBody>
          <a:bodyPr>
            <a:noAutofit/>
          </a:bodyPr>
          <a:lstStyle>
            <a:lvl1pPr>
              <a:buClr>
                <a:schemeClr val="accent1"/>
              </a:buClr>
              <a:defRPr sz="889"/>
            </a:lvl1pPr>
            <a:lvl2pPr>
              <a:buClr>
                <a:schemeClr val="accent1"/>
              </a:buClr>
              <a:defRPr sz="698"/>
            </a:lvl2pPr>
            <a:lvl3pPr>
              <a:buClr>
                <a:schemeClr val="accent1"/>
              </a:buClr>
              <a:defRPr sz="698"/>
            </a:lvl3pPr>
            <a:lvl4pPr>
              <a:buClr>
                <a:schemeClr val="accent1"/>
              </a:buClr>
              <a:defRPr sz="698"/>
            </a:lvl4pPr>
            <a:lvl5pPr>
              <a:buClr>
                <a:schemeClr val="accent1"/>
              </a:buClr>
              <a:defRPr sz="69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307658" y="323290"/>
            <a:ext cx="5537835" cy="285138"/>
          </a:xfrm>
        </p:spPr>
        <p:txBody>
          <a:bodyPr/>
          <a:lstStyle>
            <a:lvl1pPr>
              <a:defRPr/>
            </a:lvl1pPr>
          </a:lstStyle>
          <a:p>
            <a:r>
              <a:rPr lang="en-US"/>
              <a:t>Click to edit Master title style</a:t>
            </a:r>
            <a:endParaRPr lang="en-US" dirty="0"/>
          </a:p>
        </p:txBody>
      </p:sp>
      <p:sp>
        <p:nvSpPr>
          <p:cNvPr id="11" name="Text Placeholder 4"/>
          <p:cNvSpPr>
            <a:spLocks noGrp="1"/>
          </p:cNvSpPr>
          <p:nvPr>
            <p:ph type="body" sz="quarter" idx="13"/>
          </p:nvPr>
        </p:nvSpPr>
        <p:spPr>
          <a:xfrm>
            <a:off x="307658" y="618447"/>
            <a:ext cx="5537835" cy="205082"/>
          </a:xfrm>
        </p:spPr>
        <p:txBody>
          <a:bodyPr>
            <a:noAutofit/>
          </a:bodyPr>
          <a:lstStyle>
            <a:lvl1pPr marL="0" indent="0">
              <a:spcAft>
                <a:spcPts val="0"/>
              </a:spcAft>
              <a:buFontTx/>
              <a:buNone/>
              <a:defRPr sz="1269">
                <a:solidFill>
                  <a:schemeClr val="accent1"/>
                </a:solidFill>
              </a:defRPr>
            </a:lvl1pPr>
            <a:lvl2pPr marL="290028" indent="0">
              <a:buFontTx/>
              <a:buNone/>
              <a:defRPr/>
            </a:lvl2pPr>
            <a:lvl3pPr marL="580058" indent="0">
              <a:buFontTx/>
              <a:buNone/>
              <a:defRPr/>
            </a:lvl3pPr>
            <a:lvl4pPr marL="870086" indent="0">
              <a:buFontTx/>
              <a:buNone/>
              <a:defRPr/>
            </a:lvl4pPr>
            <a:lvl5pPr marL="1160115" indent="0">
              <a:buFontTx/>
              <a:buNone/>
              <a:defRPr/>
            </a:lvl5pPr>
          </a:lstStyle>
          <a:p>
            <a:pPr lvl="0"/>
            <a:r>
              <a:rPr lang="en-US"/>
              <a:t>Click to edit Master text styles</a:t>
            </a:r>
          </a:p>
        </p:txBody>
      </p:sp>
    </p:spTree>
    <p:extLst>
      <p:ext uri="{BB962C8B-B14F-4D97-AF65-F5344CB8AC3E}">
        <p14:creationId xmlns:p14="http://schemas.microsoft.com/office/powerpoint/2010/main" val="955012693"/>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87015" y="-169032"/>
            <a:ext cx="4511242" cy="552759"/>
          </a:xfrm>
        </p:spPr>
        <p:txBody>
          <a:bodyPr/>
          <a:lstStyle/>
          <a:p>
            <a:r>
              <a:rPr lang="zh-CN" altLang="en-US"/>
              <a:t>单击此处编辑母版标题样式</a:t>
            </a:r>
          </a:p>
        </p:txBody>
      </p:sp>
      <p:sp>
        <p:nvSpPr>
          <p:cNvPr id="3" name="文本占位符 2"/>
          <p:cNvSpPr>
            <a:spLocks noGrp="1"/>
          </p:cNvSpPr>
          <p:nvPr>
            <p:ph type="body" sz="half" idx="1"/>
          </p:nvPr>
        </p:nvSpPr>
        <p:spPr>
          <a:xfrm>
            <a:off x="615318" y="1115134"/>
            <a:ext cx="2639659" cy="188338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357527" y="1115134"/>
            <a:ext cx="2640727" cy="188338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176909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EA3FE88C-F401-4FFF-A06C-F928563688AB}"/>
              </a:ext>
            </a:extLst>
          </p:cNvPr>
          <p:cNvSpPr>
            <a:spLocks noGrp="1"/>
          </p:cNvSpPr>
          <p:nvPr>
            <p:ph type="ftr" sz="quarter" idx="10"/>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endParaRPr/>
          </a:p>
        </p:txBody>
      </p:sp>
      <p:sp>
        <p:nvSpPr>
          <p:cNvPr id="3" name="Holder 5">
            <a:extLst>
              <a:ext uri="{FF2B5EF4-FFF2-40B4-BE49-F238E27FC236}">
                <a16:creationId xmlns:a16="http://schemas.microsoft.com/office/drawing/2014/main" id="{D5370F95-226E-4731-A40E-37A05AD1F145}"/>
              </a:ext>
            </a:extLst>
          </p:cNvPr>
          <p:cNvSpPr>
            <a:spLocks noGrp="1"/>
          </p:cNvSpPr>
          <p:nvPr>
            <p:ph type="dt" sz="half" idx="11"/>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fld id="{273050C8-D139-4C47-A696-FD1024E27512}" type="datetime1">
              <a:rPr lang="zh-CN" altLang="en-US"/>
              <a:pPr>
                <a:defRPr/>
              </a:pPr>
              <a:t>2018/9/25</a:t>
            </a:fld>
            <a:endParaRPr lang="en-US"/>
          </a:p>
        </p:txBody>
      </p:sp>
      <p:sp>
        <p:nvSpPr>
          <p:cNvPr id="4" name="Holder 6">
            <a:extLst>
              <a:ext uri="{FF2B5EF4-FFF2-40B4-BE49-F238E27FC236}">
                <a16:creationId xmlns:a16="http://schemas.microsoft.com/office/drawing/2014/main" id="{E3BB5BF7-9DD8-4937-B118-D3C0DE0838D8}"/>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2A703976-ACF5-41EA-99CC-B0B271568925}" type="slidenum">
              <a:rPr lang="zh-CN" altLang="zh-CN"/>
              <a:pPr>
                <a:defRPr/>
              </a:pPr>
              <a:t>‹#›</a:t>
            </a:fld>
            <a:endParaRPr lang="zh-CN" altLang="zh-CN"/>
          </a:p>
        </p:txBody>
      </p:sp>
    </p:spTree>
    <p:extLst>
      <p:ext uri="{BB962C8B-B14F-4D97-AF65-F5344CB8AC3E}">
        <p14:creationId xmlns:p14="http://schemas.microsoft.com/office/powerpoint/2010/main" val="34531999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18" b="1" i="0">
                <a:solidFill>
                  <a:schemeClr val="tx1"/>
                </a:solidFill>
                <a:latin typeface="Verdana"/>
                <a:cs typeface="Verdana"/>
              </a:defRPr>
            </a:lvl1pPr>
          </a:lstStyle>
          <a:p>
            <a:endParaRPr/>
          </a:p>
        </p:txBody>
      </p:sp>
      <p:sp>
        <p:nvSpPr>
          <p:cNvPr id="3" name="Holder 3"/>
          <p:cNvSpPr>
            <a:spLocks noGrp="1"/>
          </p:cNvSpPr>
          <p:nvPr>
            <p:ph sz="half" idx="2"/>
          </p:nvPr>
        </p:nvSpPr>
        <p:spPr>
          <a:xfrm>
            <a:off x="634398" y="980714"/>
            <a:ext cx="1830406" cy="173124"/>
          </a:xfrm>
          <a:prstGeom prst="rect">
            <a:avLst/>
          </a:prstGeom>
        </p:spPr>
        <p:txBody>
          <a:bodyPr lIns="0" tIns="0" rIns="0" bIns="0">
            <a:spAutoFit/>
          </a:bodyPr>
          <a:lstStyle>
            <a:lvl1pPr>
              <a:defRPr sz="1125" b="0" i="0">
                <a:solidFill>
                  <a:schemeClr val="tx1"/>
                </a:solidFill>
                <a:latin typeface="Tahoma"/>
                <a:cs typeface="Tahoma"/>
              </a:defRPr>
            </a:lvl1pPr>
          </a:lstStyle>
          <a:p>
            <a:endParaRPr/>
          </a:p>
        </p:txBody>
      </p:sp>
      <p:sp>
        <p:nvSpPr>
          <p:cNvPr id="4" name="Holder 4"/>
          <p:cNvSpPr>
            <a:spLocks noGrp="1"/>
          </p:cNvSpPr>
          <p:nvPr>
            <p:ph sz="half" idx="3"/>
          </p:nvPr>
        </p:nvSpPr>
        <p:spPr>
          <a:xfrm>
            <a:off x="3168872" y="795973"/>
            <a:ext cx="2676621" cy="287643"/>
          </a:xfrm>
          <a:prstGeom prst="rect">
            <a:avLst/>
          </a:prstGeom>
        </p:spPr>
        <p:txBody>
          <a:bodyPr lIns="0" tIns="0" rIns="0" bIns="0">
            <a:spAutoFit/>
          </a:bodyPr>
          <a:lstStyle>
            <a:lvl1pPr>
              <a:defRPr/>
            </a:lvl1pPr>
          </a:lstStyle>
          <a:p>
            <a:endParaRPr/>
          </a:p>
        </p:txBody>
      </p:sp>
      <p:sp>
        <p:nvSpPr>
          <p:cNvPr id="5" name="Holder 5">
            <a:extLst>
              <a:ext uri="{FF2B5EF4-FFF2-40B4-BE49-F238E27FC236}">
                <a16:creationId xmlns:a16="http://schemas.microsoft.com/office/drawing/2014/main" id="{3BB31423-5B61-47DC-9BFC-94A16818F766}"/>
              </a:ext>
            </a:extLst>
          </p:cNvPr>
          <p:cNvSpPr>
            <a:spLocks noGrp="1"/>
          </p:cNvSpPr>
          <p:nvPr>
            <p:ph type="ftr" sz="quarter" idx="10"/>
          </p:nvPr>
        </p:nvSpPr>
        <p:spPr/>
        <p:txBody>
          <a:bodyPr lIns="0" tIns="0" rIns="0" bIns="0"/>
          <a:lstStyle>
            <a:lvl1pPr algn="ctr">
              <a:defRPr>
                <a:solidFill>
                  <a:schemeClr val="tx1">
                    <a:tint val="75000"/>
                  </a:schemeClr>
                </a:solidFill>
              </a:defRPr>
            </a:lvl1pPr>
          </a:lstStyle>
          <a:p>
            <a:pPr>
              <a:defRPr/>
            </a:pPr>
            <a:endParaRPr/>
          </a:p>
        </p:txBody>
      </p:sp>
      <p:sp>
        <p:nvSpPr>
          <p:cNvPr id="6" name="Holder 6">
            <a:extLst>
              <a:ext uri="{FF2B5EF4-FFF2-40B4-BE49-F238E27FC236}">
                <a16:creationId xmlns:a16="http://schemas.microsoft.com/office/drawing/2014/main" id="{852FD4FB-A7DC-4CBB-A83C-44B473A924C1}"/>
              </a:ext>
            </a:extLst>
          </p:cNvPr>
          <p:cNvSpPr>
            <a:spLocks noGrp="1"/>
          </p:cNvSpPr>
          <p:nvPr>
            <p:ph type="dt" sz="half" idx="11"/>
          </p:nvPr>
        </p:nvSpPr>
        <p:spPr/>
        <p:txBody>
          <a:bodyPr lIns="0" tIns="0" rIns="0" bIns="0"/>
          <a:lstStyle>
            <a:lvl1pPr algn="l">
              <a:defRPr>
                <a:solidFill>
                  <a:schemeClr val="tx1">
                    <a:tint val="75000"/>
                  </a:schemeClr>
                </a:solidFill>
              </a:defRPr>
            </a:lvl1pPr>
          </a:lstStyle>
          <a:p>
            <a:pPr>
              <a:defRPr/>
            </a:pPr>
            <a:fld id="{1D8BD707-D9CF-40AE-B4C6-C98DA3205C09}" type="datetimeFigureOut">
              <a:rPr lang="en-US"/>
              <a:pPr>
                <a:defRPr/>
              </a:pPr>
              <a:t>9/25/2018</a:t>
            </a:fld>
            <a:endParaRPr lang="en-US"/>
          </a:p>
        </p:txBody>
      </p:sp>
      <p:sp>
        <p:nvSpPr>
          <p:cNvPr id="7" name="Holder 7">
            <a:extLst>
              <a:ext uri="{FF2B5EF4-FFF2-40B4-BE49-F238E27FC236}">
                <a16:creationId xmlns:a16="http://schemas.microsoft.com/office/drawing/2014/main" id="{51F9931E-5AB8-4DAA-AB80-745FE3E430AA}"/>
              </a:ext>
            </a:extLst>
          </p:cNvPr>
          <p:cNvSpPr>
            <a:spLocks noGrp="1"/>
          </p:cNvSpPr>
          <p:nvPr>
            <p:ph type="sldNum" sz="quarter" idx="12"/>
          </p:nvPr>
        </p:nvSpPr>
        <p:spPr/>
        <p:txBody>
          <a:bodyPr lIns="0" tIns="0" rIns="0" bIns="0"/>
          <a:lstStyle>
            <a:lvl1pPr marL="72533">
              <a:lnSpc>
                <a:spcPts val="723"/>
              </a:lnSpc>
              <a:defRPr sz="663" b="1" i="0" spc="12">
                <a:solidFill>
                  <a:schemeClr val="tx1"/>
                </a:solidFill>
                <a:latin typeface="Arial Black"/>
                <a:cs typeface="Arial Black"/>
              </a:defRPr>
            </a:lvl1pPr>
          </a:lstStyle>
          <a:p>
            <a:pPr>
              <a:defRPr/>
            </a:pPr>
            <a:fld id="{F7C221D6-D67D-4C31-8A1E-B92DB4BEF8B0}" type="slidenum">
              <a:rPr/>
              <a:pPr>
                <a:defRPr/>
              </a:pPr>
              <a:t>‹#›</a:t>
            </a:fld>
            <a:endParaRPr/>
          </a:p>
        </p:txBody>
      </p:sp>
    </p:spTree>
    <p:extLst>
      <p:ext uri="{BB962C8B-B14F-4D97-AF65-F5344CB8AC3E}">
        <p14:creationId xmlns:p14="http://schemas.microsoft.com/office/powerpoint/2010/main" val="58387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86057" y="2223856"/>
            <a:ext cx="5230178" cy="687343"/>
          </a:xfrm>
        </p:spPr>
        <p:txBody>
          <a:bodyPr anchor="t"/>
          <a:lstStyle>
            <a:lvl1pPr algn="l">
              <a:defRPr sz="2539" b="1" cap="all"/>
            </a:lvl1pPr>
          </a:lstStyle>
          <a:p>
            <a:r>
              <a:rPr lang="zh-CN" altLang="en-US"/>
              <a:t>单击此处编辑母版标题样式</a:t>
            </a:r>
          </a:p>
        </p:txBody>
      </p:sp>
      <p:sp>
        <p:nvSpPr>
          <p:cNvPr id="3" name="文本占位符 2"/>
          <p:cNvSpPr>
            <a:spLocks noGrp="1"/>
          </p:cNvSpPr>
          <p:nvPr>
            <p:ph type="body" idx="1"/>
          </p:nvPr>
        </p:nvSpPr>
        <p:spPr>
          <a:xfrm>
            <a:off x="486057" y="1466815"/>
            <a:ext cx="5230178" cy="757039"/>
          </a:xfrm>
        </p:spPr>
        <p:txBody>
          <a:bodyPr anchor="b"/>
          <a:lstStyle>
            <a:lvl1pPr marL="0" indent="0">
              <a:buNone/>
              <a:defRPr sz="1269">
                <a:solidFill>
                  <a:schemeClr val="tx1">
                    <a:tint val="75000"/>
                  </a:schemeClr>
                </a:solidFill>
              </a:defRPr>
            </a:lvl1pPr>
            <a:lvl2pPr marL="290028" indent="0">
              <a:buNone/>
              <a:defRPr sz="1143">
                <a:solidFill>
                  <a:schemeClr val="tx1">
                    <a:tint val="75000"/>
                  </a:schemeClr>
                </a:solidFill>
              </a:defRPr>
            </a:lvl2pPr>
            <a:lvl3pPr marL="580058" indent="0">
              <a:buNone/>
              <a:defRPr sz="1016">
                <a:solidFill>
                  <a:schemeClr val="tx1">
                    <a:tint val="75000"/>
                  </a:schemeClr>
                </a:solidFill>
              </a:defRPr>
            </a:lvl3pPr>
            <a:lvl4pPr marL="870086" indent="0">
              <a:buNone/>
              <a:defRPr sz="889">
                <a:solidFill>
                  <a:schemeClr val="tx1">
                    <a:tint val="75000"/>
                  </a:schemeClr>
                </a:solidFill>
              </a:defRPr>
            </a:lvl4pPr>
            <a:lvl5pPr marL="1160115" indent="0">
              <a:buNone/>
              <a:defRPr sz="889">
                <a:solidFill>
                  <a:schemeClr val="tx1">
                    <a:tint val="75000"/>
                  </a:schemeClr>
                </a:solidFill>
              </a:defRPr>
            </a:lvl5pPr>
            <a:lvl6pPr marL="1450145" indent="0">
              <a:buNone/>
              <a:defRPr sz="889">
                <a:solidFill>
                  <a:schemeClr val="tx1">
                    <a:tint val="75000"/>
                  </a:schemeClr>
                </a:solidFill>
              </a:defRPr>
            </a:lvl6pPr>
            <a:lvl7pPr marL="1740173" indent="0">
              <a:buNone/>
              <a:defRPr sz="889">
                <a:solidFill>
                  <a:schemeClr val="tx1">
                    <a:tint val="75000"/>
                  </a:schemeClr>
                </a:solidFill>
              </a:defRPr>
            </a:lvl7pPr>
            <a:lvl8pPr marL="2030201" indent="0">
              <a:buNone/>
              <a:defRPr sz="889">
                <a:solidFill>
                  <a:schemeClr val="tx1">
                    <a:tint val="75000"/>
                  </a:schemeClr>
                </a:solidFill>
              </a:defRPr>
            </a:lvl8pPr>
            <a:lvl9pPr marL="2320230" indent="0">
              <a:buNone/>
              <a:defRPr sz="889">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E5C5491-9A7B-4758-9D3E-943AB0E401E6}"/>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5CE39710-E9E0-4110-9BCA-D198106DD3EB}" type="datetime1">
              <a:rPr lang="zh-CN" altLang="en-US"/>
              <a:pPr>
                <a:defRPr/>
              </a:pPr>
              <a:t>2018/9/25</a:t>
            </a:fld>
            <a:endParaRPr lang="zh-CN" altLang="en-US"/>
          </a:p>
        </p:txBody>
      </p:sp>
      <p:sp>
        <p:nvSpPr>
          <p:cNvPr id="5" name="页脚占位符 4">
            <a:extLst>
              <a:ext uri="{FF2B5EF4-FFF2-40B4-BE49-F238E27FC236}">
                <a16:creationId xmlns:a16="http://schemas.microsoft.com/office/drawing/2014/main" id="{EE1ACABD-76E8-4A52-A1A9-4945231A871B}"/>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A76C1F50-301D-4FF2-B67E-1245E43A9C38}"/>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E6CFB190-775E-4D5B-B535-DDD15537A742}" type="slidenum">
              <a:rPr lang="zh-CN" altLang="en-US"/>
              <a:pPr>
                <a:defRPr/>
              </a:pPr>
              <a:t>‹#›</a:t>
            </a:fld>
            <a:endParaRPr lang="zh-CN" altLang="en-US"/>
          </a:p>
        </p:txBody>
      </p:sp>
    </p:spTree>
    <p:extLst>
      <p:ext uri="{BB962C8B-B14F-4D97-AF65-F5344CB8AC3E}">
        <p14:creationId xmlns:p14="http://schemas.microsoft.com/office/powerpoint/2010/main" val="19037379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ection Header - Blu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C454CF-3E01-439D-86A5-2395A0D69C1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7013" y="1898650"/>
            <a:ext cx="441801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07658" y="1192037"/>
            <a:ext cx="5537835" cy="687343"/>
          </a:xfrm>
        </p:spPr>
        <p:txBody>
          <a:bodyPr>
            <a:noAutofit/>
          </a:bodyPr>
          <a:lstStyle>
            <a:lvl1pPr algn="l">
              <a:defRPr sz="4440" b="1" cap="none"/>
            </a:lvl1pPr>
          </a:lstStyle>
          <a:p>
            <a:r>
              <a:rPr lang="zh-CN" altLang="en-US"/>
              <a:t>单击此处编辑母版标题样式</a:t>
            </a:r>
            <a:endParaRPr lang="en-US" dirty="0"/>
          </a:p>
        </p:txBody>
      </p:sp>
    </p:spTree>
    <p:extLst>
      <p:ext uri="{BB962C8B-B14F-4D97-AF65-F5344CB8AC3E}">
        <p14:creationId xmlns:p14="http://schemas.microsoft.com/office/powerpoint/2010/main" val="4155116711"/>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7657" y="807512"/>
            <a:ext cx="2717642" cy="2283935"/>
          </a:xfrm>
        </p:spPr>
        <p:txBody>
          <a:bodyPr/>
          <a:lstStyle>
            <a:lvl1pPr>
              <a:defRPr sz="1776"/>
            </a:lvl1pPr>
            <a:lvl2pPr>
              <a:defRPr sz="1523"/>
            </a:lvl2pPr>
            <a:lvl3pPr>
              <a:defRPr sz="1269"/>
            </a:lvl3pPr>
            <a:lvl4pPr>
              <a:defRPr sz="1143"/>
            </a:lvl4pPr>
            <a:lvl5pPr>
              <a:defRPr sz="1143"/>
            </a:lvl5pPr>
            <a:lvl6pPr>
              <a:defRPr sz="1143"/>
            </a:lvl6pPr>
            <a:lvl7pPr>
              <a:defRPr sz="1143"/>
            </a:lvl7pPr>
            <a:lvl8pPr>
              <a:defRPr sz="1143"/>
            </a:lvl8pPr>
            <a:lvl9pPr>
              <a:defRPr sz="114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127851" y="807512"/>
            <a:ext cx="2717642" cy="2283935"/>
          </a:xfrm>
        </p:spPr>
        <p:txBody>
          <a:bodyPr/>
          <a:lstStyle>
            <a:lvl1pPr>
              <a:defRPr sz="1776"/>
            </a:lvl1pPr>
            <a:lvl2pPr>
              <a:defRPr sz="1523"/>
            </a:lvl2pPr>
            <a:lvl3pPr>
              <a:defRPr sz="1269"/>
            </a:lvl3pPr>
            <a:lvl4pPr>
              <a:defRPr sz="1143"/>
            </a:lvl4pPr>
            <a:lvl5pPr>
              <a:defRPr sz="1143"/>
            </a:lvl5pPr>
            <a:lvl6pPr>
              <a:defRPr sz="1143"/>
            </a:lvl6pPr>
            <a:lvl7pPr>
              <a:defRPr sz="1143"/>
            </a:lvl7pPr>
            <a:lvl8pPr>
              <a:defRPr sz="1143"/>
            </a:lvl8pPr>
            <a:lvl9pPr>
              <a:defRPr sz="114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62568B48-8A35-45FB-984F-7B1F028546CB}"/>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8EE6BCB1-61FD-4149-9A7A-3770D7BDD847}" type="datetime1">
              <a:rPr lang="zh-CN" altLang="en-US"/>
              <a:pPr>
                <a:defRPr/>
              </a:pPr>
              <a:t>2018/9/25</a:t>
            </a:fld>
            <a:endParaRPr lang="zh-CN" altLang="en-US"/>
          </a:p>
        </p:txBody>
      </p:sp>
      <p:sp>
        <p:nvSpPr>
          <p:cNvPr id="6" name="页脚占位符 4">
            <a:extLst>
              <a:ext uri="{FF2B5EF4-FFF2-40B4-BE49-F238E27FC236}">
                <a16:creationId xmlns:a16="http://schemas.microsoft.com/office/drawing/2014/main" id="{2E873523-34CB-426D-8BCC-B4A44A732154}"/>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3DC8A4E4-F0A9-4205-9060-77A58B45B073}"/>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D17D6F4B-9E7F-4748-844C-4E793856E53F}" type="slidenum">
              <a:rPr lang="zh-CN" altLang="en-US"/>
              <a:pPr>
                <a:defRPr/>
              </a:pPr>
              <a:t>‹#›</a:t>
            </a:fld>
            <a:endParaRPr lang="zh-CN" altLang="en-US"/>
          </a:p>
        </p:txBody>
      </p:sp>
    </p:spTree>
    <p:extLst>
      <p:ext uri="{BB962C8B-B14F-4D97-AF65-F5344CB8AC3E}">
        <p14:creationId xmlns:p14="http://schemas.microsoft.com/office/powerpoint/2010/main" val="2361351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307659" y="774665"/>
            <a:ext cx="2718710" cy="322843"/>
          </a:xfrm>
        </p:spPr>
        <p:txBody>
          <a:bodyPr anchor="b"/>
          <a:lstStyle>
            <a:lvl1pPr marL="0" indent="0">
              <a:buNone/>
              <a:defRPr sz="1523" b="1"/>
            </a:lvl1pPr>
            <a:lvl2pPr marL="290028" indent="0">
              <a:buNone/>
              <a:defRPr sz="1269" b="1"/>
            </a:lvl2pPr>
            <a:lvl3pPr marL="580058" indent="0">
              <a:buNone/>
              <a:defRPr sz="1143" b="1"/>
            </a:lvl3pPr>
            <a:lvl4pPr marL="870086" indent="0">
              <a:buNone/>
              <a:defRPr sz="1016" b="1"/>
            </a:lvl4pPr>
            <a:lvl5pPr marL="1160115" indent="0">
              <a:buNone/>
              <a:defRPr sz="1016" b="1"/>
            </a:lvl5pPr>
            <a:lvl6pPr marL="1450145" indent="0">
              <a:buNone/>
              <a:defRPr sz="1016" b="1"/>
            </a:lvl6pPr>
            <a:lvl7pPr marL="1740173" indent="0">
              <a:buNone/>
              <a:defRPr sz="1016" b="1"/>
            </a:lvl7pPr>
            <a:lvl8pPr marL="2030201" indent="0">
              <a:buNone/>
              <a:defRPr sz="1016" b="1"/>
            </a:lvl8pPr>
            <a:lvl9pPr marL="2320230" indent="0">
              <a:buNone/>
              <a:defRPr sz="1016" b="1"/>
            </a:lvl9pPr>
          </a:lstStyle>
          <a:p>
            <a:pPr lvl="0"/>
            <a:r>
              <a:rPr lang="zh-CN" altLang="en-US"/>
              <a:t>单击此处编辑母版文本样式</a:t>
            </a:r>
          </a:p>
        </p:txBody>
      </p:sp>
      <p:sp>
        <p:nvSpPr>
          <p:cNvPr id="4" name="内容占位符 3"/>
          <p:cNvSpPr>
            <a:spLocks noGrp="1"/>
          </p:cNvSpPr>
          <p:nvPr>
            <p:ph sz="half" idx="2"/>
          </p:nvPr>
        </p:nvSpPr>
        <p:spPr>
          <a:xfrm>
            <a:off x="307659" y="1097508"/>
            <a:ext cx="2718710" cy="1993937"/>
          </a:xfrm>
        </p:spPr>
        <p:txBody>
          <a:bodyPr/>
          <a:lstStyle>
            <a:lvl1pPr>
              <a:defRPr sz="1523"/>
            </a:lvl1pPr>
            <a:lvl2pPr>
              <a:defRPr sz="1269"/>
            </a:lvl2pPr>
            <a:lvl3pPr>
              <a:defRPr sz="1143"/>
            </a:lvl3pPr>
            <a:lvl4pPr>
              <a:defRPr sz="1016"/>
            </a:lvl4pPr>
            <a:lvl5pPr>
              <a:defRPr sz="1016"/>
            </a:lvl5pPr>
            <a:lvl6pPr>
              <a:defRPr sz="1016"/>
            </a:lvl6pPr>
            <a:lvl7pPr>
              <a:defRPr sz="1016"/>
            </a:lvl7pPr>
            <a:lvl8pPr>
              <a:defRPr sz="1016"/>
            </a:lvl8pPr>
            <a:lvl9pPr>
              <a:defRPr sz="101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3125718" y="774665"/>
            <a:ext cx="2719777" cy="322843"/>
          </a:xfrm>
        </p:spPr>
        <p:txBody>
          <a:bodyPr anchor="b"/>
          <a:lstStyle>
            <a:lvl1pPr marL="0" indent="0">
              <a:buNone/>
              <a:defRPr sz="1523" b="1"/>
            </a:lvl1pPr>
            <a:lvl2pPr marL="290028" indent="0">
              <a:buNone/>
              <a:defRPr sz="1269" b="1"/>
            </a:lvl2pPr>
            <a:lvl3pPr marL="580058" indent="0">
              <a:buNone/>
              <a:defRPr sz="1143" b="1"/>
            </a:lvl3pPr>
            <a:lvl4pPr marL="870086" indent="0">
              <a:buNone/>
              <a:defRPr sz="1016" b="1"/>
            </a:lvl4pPr>
            <a:lvl5pPr marL="1160115" indent="0">
              <a:buNone/>
              <a:defRPr sz="1016" b="1"/>
            </a:lvl5pPr>
            <a:lvl6pPr marL="1450145" indent="0">
              <a:buNone/>
              <a:defRPr sz="1016" b="1"/>
            </a:lvl6pPr>
            <a:lvl7pPr marL="1740173" indent="0">
              <a:buNone/>
              <a:defRPr sz="1016" b="1"/>
            </a:lvl7pPr>
            <a:lvl8pPr marL="2030201" indent="0">
              <a:buNone/>
              <a:defRPr sz="1016" b="1"/>
            </a:lvl8pPr>
            <a:lvl9pPr marL="2320230" indent="0">
              <a:buNone/>
              <a:defRPr sz="1016" b="1"/>
            </a:lvl9pPr>
          </a:lstStyle>
          <a:p>
            <a:pPr lvl="0"/>
            <a:r>
              <a:rPr lang="zh-CN" altLang="en-US"/>
              <a:t>单击此处编辑母版文本样式</a:t>
            </a:r>
          </a:p>
        </p:txBody>
      </p:sp>
      <p:sp>
        <p:nvSpPr>
          <p:cNvPr id="6" name="内容占位符 5"/>
          <p:cNvSpPr>
            <a:spLocks noGrp="1"/>
          </p:cNvSpPr>
          <p:nvPr>
            <p:ph sz="quarter" idx="4"/>
          </p:nvPr>
        </p:nvSpPr>
        <p:spPr>
          <a:xfrm>
            <a:off x="3125718" y="1097508"/>
            <a:ext cx="2719777" cy="1993937"/>
          </a:xfrm>
        </p:spPr>
        <p:txBody>
          <a:bodyPr/>
          <a:lstStyle>
            <a:lvl1pPr>
              <a:defRPr sz="1523"/>
            </a:lvl1pPr>
            <a:lvl2pPr>
              <a:defRPr sz="1269"/>
            </a:lvl2pPr>
            <a:lvl3pPr>
              <a:defRPr sz="1143"/>
            </a:lvl3pPr>
            <a:lvl4pPr>
              <a:defRPr sz="1016"/>
            </a:lvl4pPr>
            <a:lvl5pPr>
              <a:defRPr sz="1016"/>
            </a:lvl5pPr>
            <a:lvl6pPr>
              <a:defRPr sz="1016"/>
            </a:lvl6pPr>
            <a:lvl7pPr>
              <a:defRPr sz="1016"/>
            </a:lvl7pPr>
            <a:lvl8pPr>
              <a:defRPr sz="1016"/>
            </a:lvl8pPr>
            <a:lvl9pPr>
              <a:defRPr sz="101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07D3C868-698D-4C44-8C09-E78315C99BA6}"/>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48E2622D-7F44-4A00-BCCD-C5C2862FFFB3}" type="datetime1">
              <a:rPr lang="zh-CN" altLang="en-US"/>
              <a:pPr>
                <a:defRPr/>
              </a:pPr>
              <a:t>2018/9/25</a:t>
            </a:fld>
            <a:endParaRPr lang="zh-CN" altLang="en-US"/>
          </a:p>
        </p:txBody>
      </p:sp>
      <p:sp>
        <p:nvSpPr>
          <p:cNvPr id="8" name="页脚占位符 4">
            <a:extLst>
              <a:ext uri="{FF2B5EF4-FFF2-40B4-BE49-F238E27FC236}">
                <a16:creationId xmlns:a16="http://schemas.microsoft.com/office/drawing/2014/main" id="{24ED6DC5-EF8C-4469-BD03-B48D5F459235}"/>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9" name="灯片编号占位符 5">
            <a:extLst>
              <a:ext uri="{FF2B5EF4-FFF2-40B4-BE49-F238E27FC236}">
                <a16:creationId xmlns:a16="http://schemas.microsoft.com/office/drawing/2014/main" id="{53E76A4F-1366-47E5-9A89-824DEDD6CBF2}"/>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6B4ED21F-BF62-4BF5-8BC4-7E09B6E1C51F}" type="slidenum">
              <a:rPr lang="zh-CN" altLang="en-US"/>
              <a:pPr>
                <a:defRPr/>
              </a:pPr>
              <a:t>‹#›</a:t>
            </a:fld>
            <a:endParaRPr lang="zh-CN" altLang="en-US"/>
          </a:p>
        </p:txBody>
      </p:sp>
    </p:spTree>
    <p:extLst>
      <p:ext uri="{BB962C8B-B14F-4D97-AF65-F5344CB8AC3E}">
        <p14:creationId xmlns:p14="http://schemas.microsoft.com/office/powerpoint/2010/main" val="419047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04A8492C-CA0E-4172-BC75-4ADD2AB237D4}"/>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DC1ABED5-14FB-4CCC-82C9-2BF70A16F489}" type="datetime1">
              <a:rPr lang="zh-CN" altLang="en-US"/>
              <a:pPr>
                <a:defRPr/>
              </a:pPr>
              <a:t>2018/9/25</a:t>
            </a:fld>
            <a:endParaRPr lang="zh-CN" altLang="en-US"/>
          </a:p>
        </p:txBody>
      </p:sp>
      <p:sp>
        <p:nvSpPr>
          <p:cNvPr id="4" name="页脚占位符 4">
            <a:extLst>
              <a:ext uri="{FF2B5EF4-FFF2-40B4-BE49-F238E27FC236}">
                <a16:creationId xmlns:a16="http://schemas.microsoft.com/office/drawing/2014/main" id="{9C04343D-0BE3-4C07-B85E-DD810D9270B1}"/>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5" name="灯片编号占位符 5">
            <a:extLst>
              <a:ext uri="{FF2B5EF4-FFF2-40B4-BE49-F238E27FC236}">
                <a16:creationId xmlns:a16="http://schemas.microsoft.com/office/drawing/2014/main" id="{8E220202-D15F-447E-B930-DDCCB6D97580}"/>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034B18F1-8A88-4D95-96D1-F167EDC863C3}" type="slidenum">
              <a:rPr lang="zh-CN" altLang="en-US"/>
              <a:pPr>
                <a:defRPr/>
              </a:pPr>
              <a:t>‹#›</a:t>
            </a:fld>
            <a:endParaRPr lang="zh-CN" altLang="en-US"/>
          </a:p>
        </p:txBody>
      </p:sp>
    </p:spTree>
    <p:extLst>
      <p:ext uri="{BB962C8B-B14F-4D97-AF65-F5344CB8AC3E}">
        <p14:creationId xmlns:p14="http://schemas.microsoft.com/office/powerpoint/2010/main" val="3958883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0A80C111-F9B2-4451-A57A-1B8CC25F2CB2}"/>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BFBEB103-730A-474A-8449-3521C0A89B7E}" type="datetime1">
              <a:rPr lang="zh-CN" altLang="en-US"/>
              <a:pPr>
                <a:defRPr/>
              </a:pPr>
              <a:t>2018/9/25</a:t>
            </a:fld>
            <a:endParaRPr lang="zh-CN" altLang="en-US"/>
          </a:p>
        </p:txBody>
      </p:sp>
      <p:sp>
        <p:nvSpPr>
          <p:cNvPr id="3" name="页脚占位符 4">
            <a:extLst>
              <a:ext uri="{FF2B5EF4-FFF2-40B4-BE49-F238E27FC236}">
                <a16:creationId xmlns:a16="http://schemas.microsoft.com/office/drawing/2014/main" id="{DD1BF758-CEBC-4761-B7E0-454FE65199BC}"/>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4" name="灯片编号占位符 5">
            <a:extLst>
              <a:ext uri="{FF2B5EF4-FFF2-40B4-BE49-F238E27FC236}">
                <a16:creationId xmlns:a16="http://schemas.microsoft.com/office/drawing/2014/main" id="{79DCB78E-D353-447D-AD5D-62B6AC496015}"/>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571D59B2-C02B-4B81-83CB-743ED74B376E}" type="slidenum">
              <a:rPr lang="zh-CN" altLang="en-US"/>
              <a:pPr>
                <a:defRPr/>
              </a:pPr>
              <a:t>‹#›</a:t>
            </a:fld>
            <a:endParaRPr lang="zh-CN" altLang="en-US"/>
          </a:p>
        </p:txBody>
      </p:sp>
    </p:spTree>
    <p:extLst>
      <p:ext uri="{BB962C8B-B14F-4D97-AF65-F5344CB8AC3E}">
        <p14:creationId xmlns:p14="http://schemas.microsoft.com/office/powerpoint/2010/main" val="203183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7661" y="137790"/>
            <a:ext cx="2024344" cy="586405"/>
          </a:xfrm>
        </p:spPr>
        <p:txBody>
          <a:bodyPr anchor="b"/>
          <a:lstStyle>
            <a:lvl1pPr algn="l">
              <a:defRPr sz="1269" b="1"/>
            </a:lvl1pPr>
          </a:lstStyle>
          <a:p>
            <a:r>
              <a:rPr lang="zh-CN" altLang="en-US"/>
              <a:t>单击此处编辑母版标题样式</a:t>
            </a:r>
          </a:p>
        </p:txBody>
      </p:sp>
      <p:sp>
        <p:nvSpPr>
          <p:cNvPr id="3" name="内容占位符 2"/>
          <p:cNvSpPr>
            <a:spLocks noGrp="1"/>
          </p:cNvSpPr>
          <p:nvPr>
            <p:ph idx="1"/>
          </p:nvPr>
        </p:nvSpPr>
        <p:spPr>
          <a:xfrm>
            <a:off x="2405711" y="137789"/>
            <a:ext cx="3439782" cy="2953654"/>
          </a:xfrm>
        </p:spPr>
        <p:txBody>
          <a:bodyPr/>
          <a:lstStyle>
            <a:lvl1pPr>
              <a:defRPr sz="2031"/>
            </a:lvl1pPr>
            <a:lvl2pPr>
              <a:defRPr sz="1776"/>
            </a:lvl2pPr>
            <a:lvl3pPr>
              <a:defRPr sz="1523"/>
            </a:lvl3pPr>
            <a:lvl4pPr>
              <a:defRPr sz="1269"/>
            </a:lvl4pPr>
            <a:lvl5pPr>
              <a:defRPr sz="1269"/>
            </a:lvl5pPr>
            <a:lvl6pPr>
              <a:defRPr sz="1269"/>
            </a:lvl6pPr>
            <a:lvl7pPr>
              <a:defRPr sz="1269"/>
            </a:lvl7pPr>
            <a:lvl8pPr>
              <a:defRPr sz="1269"/>
            </a:lvl8pPr>
            <a:lvl9pPr>
              <a:defRPr sz="126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07661" y="724195"/>
            <a:ext cx="2024344" cy="2367249"/>
          </a:xfrm>
        </p:spPr>
        <p:txBody>
          <a:bodyPr/>
          <a:lstStyle>
            <a:lvl1pPr marL="0" indent="0">
              <a:buNone/>
              <a:defRPr sz="889"/>
            </a:lvl1pPr>
            <a:lvl2pPr marL="290028" indent="0">
              <a:buNone/>
              <a:defRPr sz="762"/>
            </a:lvl2pPr>
            <a:lvl3pPr marL="580058" indent="0">
              <a:buNone/>
              <a:defRPr sz="635"/>
            </a:lvl3pPr>
            <a:lvl4pPr marL="870086" indent="0">
              <a:buNone/>
              <a:defRPr sz="571"/>
            </a:lvl4pPr>
            <a:lvl5pPr marL="1160115" indent="0">
              <a:buNone/>
              <a:defRPr sz="571"/>
            </a:lvl5pPr>
            <a:lvl6pPr marL="1450145" indent="0">
              <a:buNone/>
              <a:defRPr sz="571"/>
            </a:lvl6pPr>
            <a:lvl7pPr marL="1740173" indent="0">
              <a:buNone/>
              <a:defRPr sz="571"/>
            </a:lvl7pPr>
            <a:lvl8pPr marL="2030201" indent="0">
              <a:buNone/>
              <a:defRPr sz="571"/>
            </a:lvl8pPr>
            <a:lvl9pPr marL="2320230" indent="0">
              <a:buNone/>
              <a:defRPr sz="571"/>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4D050617-FA5B-471B-8A03-94C51DA3153E}"/>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F2E556F0-19D1-4795-9375-60E231767165}" type="datetime1">
              <a:rPr lang="zh-CN" altLang="en-US"/>
              <a:pPr>
                <a:defRPr/>
              </a:pPr>
              <a:t>2018/9/25</a:t>
            </a:fld>
            <a:endParaRPr lang="zh-CN" altLang="en-US"/>
          </a:p>
        </p:txBody>
      </p:sp>
      <p:sp>
        <p:nvSpPr>
          <p:cNvPr id="6" name="页脚占位符 4">
            <a:extLst>
              <a:ext uri="{FF2B5EF4-FFF2-40B4-BE49-F238E27FC236}">
                <a16:creationId xmlns:a16="http://schemas.microsoft.com/office/drawing/2014/main" id="{1078B2E1-552D-4706-8B73-D946167E2A40}"/>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D20E83C6-180D-45A9-9603-D5047D0957C2}"/>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1F430FD1-ACCD-4E20-851A-C59AF52C2744}" type="slidenum">
              <a:rPr lang="zh-CN" altLang="en-US"/>
              <a:pPr>
                <a:defRPr/>
              </a:pPr>
              <a:t>‹#›</a:t>
            </a:fld>
            <a:endParaRPr lang="zh-CN" altLang="en-US"/>
          </a:p>
        </p:txBody>
      </p:sp>
    </p:spTree>
    <p:extLst>
      <p:ext uri="{BB962C8B-B14F-4D97-AF65-F5344CB8AC3E}">
        <p14:creationId xmlns:p14="http://schemas.microsoft.com/office/powerpoint/2010/main" val="4096800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06061" y="2422526"/>
            <a:ext cx="3691890" cy="285993"/>
          </a:xfrm>
        </p:spPr>
        <p:txBody>
          <a:bodyPr anchor="b"/>
          <a:lstStyle>
            <a:lvl1pPr algn="l">
              <a:defRPr sz="1269" b="1"/>
            </a:lvl1pPr>
          </a:lstStyle>
          <a:p>
            <a:r>
              <a:rPr lang="zh-CN" altLang="en-US"/>
              <a:t>单击此处编辑母版标题样式</a:t>
            </a:r>
          </a:p>
        </p:txBody>
      </p:sp>
      <p:sp>
        <p:nvSpPr>
          <p:cNvPr id="3" name="图片占位符 2"/>
          <p:cNvSpPr>
            <a:spLocks noGrp="1"/>
          </p:cNvSpPr>
          <p:nvPr>
            <p:ph type="pic" idx="1"/>
          </p:nvPr>
        </p:nvSpPr>
        <p:spPr>
          <a:xfrm>
            <a:off x="1206061" y="309224"/>
            <a:ext cx="3691890" cy="2076450"/>
          </a:xfrm>
        </p:spPr>
        <p:txBody>
          <a:bodyPr rtlCol="0">
            <a:normAutofit/>
          </a:bodyPr>
          <a:lstStyle>
            <a:lvl1pPr marL="0" indent="0">
              <a:buNone/>
              <a:defRPr sz="2031"/>
            </a:lvl1pPr>
            <a:lvl2pPr marL="290028" indent="0">
              <a:buNone/>
              <a:defRPr sz="1776"/>
            </a:lvl2pPr>
            <a:lvl3pPr marL="580058" indent="0">
              <a:buNone/>
              <a:defRPr sz="1523"/>
            </a:lvl3pPr>
            <a:lvl4pPr marL="870086" indent="0">
              <a:buNone/>
              <a:defRPr sz="1269"/>
            </a:lvl4pPr>
            <a:lvl5pPr marL="1160115" indent="0">
              <a:buNone/>
              <a:defRPr sz="1269"/>
            </a:lvl5pPr>
            <a:lvl6pPr marL="1450145" indent="0">
              <a:buNone/>
              <a:defRPr sz="1269"/>
            </a:lvl6pPr>
            <a:lvl7pPr marL="1740173" indent="0">
              <a:buNone/>
              <a:defRPr sz="1269"/>
            </a:lvl7pPr>
            <a:lvl8pPr marL="2030201" indent="0">
              <a:buNone/>
              <a:defRPr sz="1269"/>
            </a:lvl8pPr>
            <a:lvl9pPr marL="2320230" indent="0">
              <a:buNone/>
              <a:defRPr sz="1269"/>
            </a:lvl9pPr>
          </a:lstStyle>
          <a:p>
            <a:pPr lvl="0"/>
            <a:endParaRPr lang="zh-CN" altLang="en-US" noProof="0"/>
          </a:p>
        </p:txBody>
      </p:sp>
      <p:sp>
        <p:nvSpPr>
          <p:cNvPr id="4" name="文本占位符 3"/>
          <p:cNvSpPr>
            <a:spLocks noGrp="1"/>
          </p:cNvSpPr>
          <p:nvPr>
            <p:ph type="body" sz="half" idx="2"/>
          </p:nvPr>
        </p:nvSpPr>
        <p:spPr>
          <a:xfrm>
            <a:off x="1206061" y="2708519"/>
            <a:ext cx="3691890" cy="406157"/>
          </a:xfrm>
        </p:spPr>
        <p:txBody>
          <a:bodyPr/>
          <a:lstStyle>
            <a:lvl1pPr marL="0" indent="0">
              <a:buNone/>
              <a:defRPr sz="889"/>
            </a:lvl1pPr>
            <a:lvl2pPr marL="290028" indent="0">
              <a:buNone/>
              <a:defRPr sz="762"/>
            </a:lvl2pPr>
            <a:lvl3pPr marL="580058" indent="0">
              <a:buNone/>
              <a:defRPr sz="635"/>
            </a:lvl3pPr>
            <a:lvl4pPr marL="870086" indent="0">
              <a:buNone/>
              <a:defRPr sz="571"/>
            </a:lvl4pPr>
            <a:lvl5pPr marL="1160115" indent="0">
              <a:buNone/>
              <a:defRPr sz="571"/>
            </a:lvl5pPr>
            <a:lvl6pPr marL="1450145" indent="0">
              <a:buNone/>
              <a:defRPr sz="571"/>
            </a:lvl6pPr>
            <a:lvl7pPr marL="1740173" indent="0">
              <a:buNone/>
              <a:defRPr sz="571"/>
            </a:lvl7pPr>
            <a:lvl8pPr marL="2030201" indent="0">
              <a:buNone/>
              <a:defRPr sz="571"/>
            </a:lvl8pPr>
            <a:lvl9pPr marL="2320230" indent="0">
              <a:buNone/>
              <a:defRPr sz="571"/>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D2D07F1A-B6B6-4002-BF5C-84AACF91B640}"/>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3ED726F2-6B35-406E-BD6B-1E58E620BB48}" type="datetime1">
              <a:rPr lang="zh-CN" altLang="en-US"/>
              <a:pPr>
                <a:defRPr/>
              </a:pPr>
              <a:t>2018/9/25</a:t>
            </a:fld>
            <a:endParaRPr lang="zh-CN" altLang="en-US"/>
          </a:p>
        </p:txBody>
      </p:sp>
      <p:sp>
        <p:nvSpPr>
          <p:cNvPr id="6" name="页脚占位符 4">
            <a:extLst>
              <a:ext uri="{FF2B5EF4-FFF2-40B4-BE49-F238E27FC236}">
                <a16:creationId xmlns:a16="http://schemas.microsoft.com/office/drawing/2014/main" id="{63E74816-C034-4FE5-B1A6-D2BF9C992E4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A72E23CF-8BAD-4F28-9593-400A2B84D5FF}"/>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B77A6D37-6ABC-4013-98B4-3C9C7C29BD69}" type="slidenum">
              <a:rPr lang="zh-CN" altLang="en-US"/>
              <a:pPr>
                <a:defRPr/>
              </a:pPr>
              <a:t>‹#›</a:t>
            </a:fld>
            <a:endParaRPr lang="zh-CN" altLang="en-US"/>
          </a:p>
        </p:txBody>
      </p:sp>
    </p:spTree>
    <p:extLst>
      <p:ext uri="{BB962C8B-B14F-4D97-AF65-F5344CB8AC3E}">
        <p14:creationId xmlns:p14="http://schemas.microsoft.com/office/powerpoint/2010/main" val="123683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0896C452-1D40-4140-9937-554656911504}"/>
              </a:ext>
            </a:extLst>
          </p:cNvPr>
          <p:cNvSpPr>
            <a:spLocks noGrp="1"/>
          </p:cNvSpPr>
          <p:nvPr>
            <p:ph type="title"/>
          </p:nvPr>
        </p:nvSpPr>
        <p:spPr bwMode="auto">
          <a:xfrm>
            <a:off x="307975" y="138113"/>
            <a:ext cx="55372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AA33F4C5-B4D3-432F-929E-1F92AE10CFB0}"/>
              </a:ext>
            </a:extLst>
          </p:cNvPr>
          <p:cNvSpPr>
            <a:spLocks noGrp="1"/>
          </p:cNvSpPr>
          <p:nvPr>
            <p:ph type="body" idx="1"/>
          </p:nvPr>
        </p:nvSpPr>
        <p:spPr bwMode="auto">
          <a:xfrm>
            <a:off x="307975" y="808038"/>
            <a:ext cx="5537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E737DFF-477C-4F8D-9C46-3B19FAD9F41C}"/>
              </a:ext>
            </a:extLst>
          </p:cNvPr>
          <p:cNvSpPr>
            <a:spLocks noGrp="1"/>
          </p:cNvSpPr>
          <p:nvPr>
            <p:ph type="dt" sz="half" idx="2"/>
          </p:nvPr>
        </p:nvSpPr>
        <p:spPr>
          <a:xfrm>
            <a:off x="307975" y="3208338"/>
            <a:ext cx="1435100" cy="184150"/>
          </a:xfrm>
          <a:prstGeom prst="rect">
            <a:avLst/>
          </a:prstGeom>
        </p:spPr>
        <p:txBody>
          <a:bodyPr vert="horz" lIns="91429" tIns="45714" rIns="91429" bIns="45714" rtlCol="0" anchor="ctr"/>
          <a:lstStyle>
            <a:lvl1pPr algn="l" eaLnBrk="1" fontAlgn="auto" hangingPunct="1">
              <a:spcBef>
                <a:spcPts val="0"/>
              </a:spcBef>
              <a:spcAft>
                <a:spcPts val="0"/>
              </a:spcAft>
              <a:defRPr sz="762">
                <a:solidFill>
                  <a:prstClr val="black">
                    <a:tint val="75000"/>
                  </a:prstClr>
                </a:solidFill>
                <a:latin typeface="Arial" pitchFamily="34" charset="0"/>
                <a:ea typeface="宋体"/>
                <a:cs typeface="Arial" pitchFamily="34" charset="0"/>
              </a:defRPr>
            </a:lvl1pPr>
          </a:lstStyle>
          <a:p>
            <a:pPr>
              <a:defRPr/>
            </a:pPr>
            <a:fld id="{06430A76-749A-460E-9293-863E14B75602}" type="datetime1">
              <a:rPr lang="zh-CN" altLang="en-US"/>
              <a:pPr>
                <a:defRPr/>
              </a:pPr>
              <a:t>2018/9/25</a:t>
            </a:fld>
            <a:endParaRPr lang="zh-CN" altLang="en-US"/>
          </a:p>
        </p:txBody>
      </p:sp>
      <p:sp>
        <p:nvSpPr>
          <p:cNvPr id="5" name="页脚占位符 4">
            <a:extLst>
              <a:ext uri="{FF2B5EF4-FFF2-40B4-BE49-F238E27FC236}">
                <a16:creationId xmlns:a16="http://schemas.microsoft.com/office/drawing/2014/main" id="{0E6E0C83-1072-4C36-8739-FBC4BD84C74B}"/>
              </a:ext>
            </a:extLst>
          </p:cNvPr>
          <p:cNvSpPr>
            <a:spLocks noGrp="1"/>
          </p:cNvSpPr>
          <p:nvPr>
            <p:ph type="ftr" sz="quarter" idx="3"/>
          </p:nvPr>
        </p:nvSpPr>
        <p:spPr>
          <a:xfrm>
            <a:off x="2101850" y="3208338"/>
            <a:ext cx="1949450" cy="184150"/>
          </a:xfrm>
          <a:prstGeom prst="rect">
            <a:avLst/>
          </a:prstGeom>
        </p:spPr>
        <p:txBody>
          <a:bodyPr vert="horz" lIns="91429" tIns="45714" rIns="91429" bIns="45714" rtlCol="0" anchor="ctr"/>
          <a:lstStyle>
            <a:lvl1pPr algn="ctr" eaLnBrk="1" fontAlgn="auto" hangingPunct="1">
              <a:spcBef>
                <a:spcPts val="0"/>
              </a:spcBef>
              <a:spcAft>
                <a:spcPts val="0"/>
              </a:spcAft>
              <a:defRPr sz="762">
                <a:solidFill>
                  <a:prstClr val="black">
                    <a:tint val="75000"/>
                  </a:prstClr>
                </a:solidFill>
                <a:latin typeface="Arial" pitchFamily="34" charset="0"/>
                <a:ea typeface="宋体"/>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B5632F82-1B7B-4BF5-9C3E-5114B44077EC}"/>
              </a:ext>
            </a:extLst>
          </p:cNvPr>
          <p:cNvSpPr>
            <a:spLocks noGrp="1"/>
          </p:cNvSpPr>
          <p:nvPr>
            <p:ph type="sldNum" sz="quarter" idx="4"/>
          </p:nvPr>
        </p:nvSpPr>
        <p:spPr>
          <a:xfrm>
            <a:off x="4410075" y="3208338"/>
            <a:ext cx="1435100" cy="184150"/>
          </a:xfrm>
          <a:prstGeom prst="rect">
            <a:avLst/>
          </a:prstGeom>
        </p:spPr>
        <p:txBody>
          <a:bodyPr vert="horz" wrap="square" lIns="91429" tIns="45714" rIns="91429" bIns="45714" numCol="1" anchor="ctr" anchorCtr="0" compatLnSpc="1">
            <a:prstTxWarp prst="textNoShape">
              <a:avLst/>
            </a:prstTxWarp>
          </a:bodyPr>
          <a:lstStyle>
            <a:lvl1pPr algn="r" eaLnBrk="1" fontAlgn="auto" hangingPunct="1">
              <a:spcBef>
                <a:spcPts val="0"/>
              </a:spcBef>
              <a:spcAft>
                <a:spcPts val="0"/>
              </a:spcAft>
              <a:defRPr sz="762">
                <a:solidFill>
                  <a:srgbClr val="898989"/>
                </a:solidFill>
                <a:latin typeface="+mn-lt"/>
                <a:ea typeface="+mn-ea"/>
                <a:cs typeface="Arial" panose="020B0604020202020204" pitchFamily="34" charset="0"/>
              </a:defRPr>
            </a:lvl1pPr>
          </a:lstStyle>
          <a:p>
            <a:pPr>
              <a:defRPr/>
            </a:pPr>
            <a:fld id="{B5607D64-EAA3-4639-BE6F-ED796F854953}" type="slidenum">
              <a:rPr lang="zh-CN" altLang="en-US"/>
              <a:pPr>
                <a:defRPr/>
              </a:pPr>
              <a:t>‹#›</a:t>
            </a:fld>
            <a:endParaRPr lang="zh-CN" altLang="en-US"/>
          </a:p>
        </p:txBody>
      </p:sp>
      <p:pic>
        <p:nvPicPr>
          <p:cNvPr id="1031" name="Picture 8" descr="PPT内页副本1">
            <a:extLst>
              <a:ext uri="{FF2B5EF4-FFF2-40B4-BE49-F238E27FC236}">
                <a16:creationId xmlns:a16="http://schemas.microsoft.com/office/drawing/2014/main" id="{E58EF6A5-383C-48F1-BD3E-30DF2E78FDF4}"/>
              </a:ext>
            </a:extLst>
          </p:cNvPr>
          <p:cNvPicPr>
            <a:picLocks noChangeAspect="1" noChangeArrowheads="1"/>
          </p:cNvPicPr>
          <p:nvPr userDrawn="1"/>
        </p:nvPicPr>
        <p:blipFill>
          <a:blip r:embed="rId32">
            <a:extLst>
              <a:ext uri="{28A0092B-C50C-407E-A947-70E740481C1C}">
                <a14:useLocalDpi xmlns:a14="http://schemas.microsoft.com/office/drawing/2010/main" val="0"/>
              </a:ext>
            </a:extLst>
          </a:blip>
          <a:srcRect/>
          <a:stretch>
            <a:fillRect/>
          </a:stretch>
        </p:blipFill>
        <p:spPr bwMode="auto">
          <a:xfrm>
            <a:off x="0" y="0"/>
            <a:ext cx="6153150"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 id="2147483916" r:id="rId14"/>
    <p:sldLayoutId id="2147483917" r:id="rId15"/>
    <p:sldLayoutId id="2147483918" r:id="rId16"/>
    <p:sldLayoutId id="2147483919" r:id="rId17"/>
    <p:sldLayoutId id="2147483920" r:id="rId18"/>
    <p:sldLayoutId id="2147483921" r:id="rId19"/>
    <p:sldLayoutId id="2147483922" r:id="rId20"/>
    <p:sldLayoutId id="2147483923" r:id="rId21"/>
    <p:sldLayoutId id="2147483924" r:id="rId22"/>
    <p:sldLayoutId id="2147483925" r:id="rId23"/>
    <p:sldLayoutId id="2147483926" r:id="rId24"/>
    <p:sldLayoutId id="2147483927" r:id="rId25"/>
    <p:sldLayoutId id="2147483928" r:id="rId26"/>
    <p:sldLayoutId id="2147483929" r:id="rId27"/>
    <p:sldLayoutId id="2147483930" r:id="rId28"/>
    <p:sldLayoutId id="2147483931" r:id="rId29"/>
    <p:sldLayoutId id="2147483932" r:id="rId30"/>
  </p:sldLayoutIdLst>
  <p:hf hdr="0" ftr="0" dt="0"/>
  <p:txStyles>
    <p:titleStyle>
      <a:lvl1pPr algn="ctr" rtl="0" eaLnBrk="0" fontAlgn="base" hangingPunct="0">
        <a:spcBef>
          <a:spcPct val="0"/>
        </a:spcBef>
        <a:spcAft>
          <a:spcPct val="0"/>
        </a:spcAft>
        <a:defRPr sz="2600" kern="1200">
          <a:solidFill>
            <a:schemeClr val="tx1"/>
          </a:solidFill>
          <a:latin typeface="+mj-lt"/>
          <a:ea typeface="+mj-ea"/>
          <a:cs typeface="+mj-cs"/>
        </a:defRPr>
      </a:lvl1pPr>
      <a:lvl2pPr algn="ctr" rtl="0" eaLnBrk="0" fontAlgn="base" hangingPunct="0">
        <a:spcBef>
          <a:spcPct val="0"/>
        </a:spcBef>
        <a:spcAft>
          <a:spcPct val="0"/>
        </a:spcAft>
        <a:defRPr sz="2600">
          <a:solidFill>
            <a:schemeClr val="tx1"/>
          </a:solidFill>
          <a:latin typeface="Calibri" pitchFamily="34" charset="0"/>
          <a:ea typeface="宋体" pitchFamily="2" charset="-122"/>
        </a:defRPr>
      </a:lvl2pPr>
      <a:lvl3pPr algn="ctr" rtl="0" eaLnBrk="0" fontAlgn="base" hangingPunct="0">
        <a:spcBef>
          <a:spcPct val="0"/>
        </a:spcBef>
        <a:spcAft>
          <a:spcPct val="0"/>
        </a:spcAft>
        <a:defRPr sz="2600">
          <a:solidFill>
            <a:schemeClr val="tx1"/>
          </a:solidFill>
          <a:latin typeface="Calibri" pitchFamily="34" charset="0"/>
          <a:ea typeface="宋体" pitchFamily="2" charset="-122"/>
        </a:defRPr>
      </a:lvl3pPr>
      <a:lvl4pPr algn="ctr" rtl="0" eaLnBrk="0" fontAlgn="base" hangingPunct="0">
        <a:spcBef>
          <a:spcPct val="0"/>
        </a:spcBef>
        <a:spcAft>
          <a:spcPct val="0"/>
        </a:spcAft>
        <a:defRPr sz="2600">
          <a:solidFill>
            <a:schemeClr val="tx1"/>
          </a:solidFill>
          <a:latin typeface="Calibri" pitchFamily="34" charset="0"/>
          <a:ea typeface="宋体" pitchFamily="2" charset="-122"/>
        </a:defRPr>
      </a:lvl4pPr>
      <a:lvl5pPr algn="ctr" rtl="0" eaLnBrk="0" fontAlgn="base" hangingPunct="0">
        <a:spcBef>
          <a:spcPct val="0"/>
        </a:spcBef>
        <a:spcAft>
          <a:spcPct val="0"/>
        </a:spcAft>
        <a:defRPr sz="2600">
          <a:solidFill>
            <a:schemeClr val="tx1"/>
          </a:solidFill>
          <a:latin typeface="Calibri" pitchFamily="34" charset="0"/>
          <a:ea typeface="宋体" pitchFamily="2" charset="-122"/>
        </a:defRPr>
      </a:lvl5pPr>
      <a:lvl6pPr marL="290097" algn="ctr" rtl="0" fontAlgn="base">
        <a:spcBef>
          <a:spcPct val="0"/>
        </a:spcBef>
        <a:spcAft>
          <a:spcPct val="0"/>
        </a:spcAft>
        <a:defRPr sz="2792">
          <a:solidFill>
            <a:schemeClr val="tx1"/>
          </a:solidFill>
          <a:latin typeface="Calibri" pitchFamily="34" charset="0"/>
          <a:ea typeface="宋体" pitchFamily="2" charset="-122"/>
        </a:defRPr>
      </a:lvl6pPr>
      <a:lvl7pPr marL="580193" algn="ctr" rtl="0" fontAlgn="base">
        <a:spcBef>
          <a:spcPct val="0"/>
        </a:spcBef>
        <a:spcAft>
          <a:spcPct val="0"/>
        </a:spcAft>
        <a:defRPr sz="2792">
          <a:solidFill>
            <a:schemeClr val="tx1"/>
          </a:solidFill>
          <a:latin typeface="Calibri" pitchFamily="34" charset="0"/>
          <a:ea typeface="宋体" pitchFamily="2" charset="-122"/>
        </a:defRPr>
      </a:lvl7pPr>
      <a:lvl8pPr marL="870291" algn="ctr" rtl="0" fontAlgn="base">
        <a:spcBef>
          <a:spcPct val="0"/>
        </a:spcBef>
        <a:spcAft>
          <a:spcPct val="0"/>
        </a:spcAft>
        <a:defRPr sz="2792">
          <a:solidFill>
            <a:schemeClr val="tx1"/>
          </a:solidFill>
          <a:latin typeface="Calibri" pitchFamily="34" charset="0"/>
          <a:ea typeface="宋体" pitchFamily="2" charset="-122"/>
        </a:defRPr>
      </a:lvl8pPr>
      <a:lvl9pPr marL="1160387" algn="ctr" rtl="0" fontAlgn="base">
        <a:spcBef>
          <a:spcPct val="0"/>
        </a:spcBef>
        <a:spcAft>
          <a:spcPct val="0"/>
        </a:spcAft>
        <a:defRPr sz="2792">
          <a:solidFill>
            <a:schemeClr val="tx1"/>
          </a:solidFill>
          <a:latin typeface="Calibri" pitchFamily="34" charset="0"/>
          <a:ea typeface="宋体" pitchFamily="2" charset="-122"/>
        </a:defRPr>
      </a:lvl9pPr>
    </p:titleStyle>
    <p:bodyStyle>
      <a:lvl1pPr marL="212725" indent="-212725"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1pPr>
      <a:lvl2pPr marL="466725" indent="-177800" algn="l"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2pPr>
      <a:lvl3pPr marL="722313" indent="-141288" algn="l" rtl="0" eaLnBrk="0" fontAlgn="base" hangingPunct="0">
        <a:spcBef>
          <a:spcPct val="20000"/>
        </a:spcBef>
        <a:spcAft>
          <a:spcPct val="0"/>
        </a:spcAft>
        <a:buFont typeface="Arial" panose="020B0604020202020204" pitchFamily="34" charset="0"/>
        <a:buChar char="•"/>
        <a:defRPr sz="1300" kern="1200">
          <a:solidFill>
            <a:schemeClr val="tx1"/>
          </a:solidFill>
          <a:latin typeface="+mn-lt"/>
          <a:ea typeface="+mn-ea"/>
          <a:cs typeface="+mn-cs"/>
        </a:defRPr>
      </a:lvl3pPr>
      <a:lvl4pPr marL="1011238" indent="-141288" algn="l"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mn-ea"/>
          <a:cs typeface="+mn-cs"/>
        </a:defRPr>
      </a:lvl4pPr>
      <a:lvl5pPr marL="1301750" indent="-141288" algn="l"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mn-ea"/>
          <a:cs typeface="+mn-cs"/>
        </a:defRPr>
      </a:lvl5pPr>
      <a:lvl6pPr marL="1595531" indent="-145049" algn="l" defTabSz="580193" rtl="0" eaLnBrk="1" latinLnBrk="0" hangingPunct="1">
        <a:spcBef>
          <a:spcPct val="20000"/>
        </a:spcBef>
        <a:buFont typeface="Arial" pitchFamily="34" charset="0"/>
        <a:buChar char="•"/>
        <a:defRPr sz="1269" kern="1200">
          <a:solidFill>
            <a:schemeClr val="tx1"/>
          </a:solidFill>
          <a:latin typeface="+mn-lt"/>
          <a:ea typeface="+mn-ea"/>
          <a:cs typeface="+mn-cs"/>
        </a:defRPr>
      </a:lvl6pPr>
      <a:lvl7pPr marL="1885628" indent="-145049" algn="l" defTabSz="580193" rtl="0" eaLnBrk="1" latinLnBrk="0" hangingPunct="1">
        <a:spcBef>
          <a:spcPct val="20000"/>
        </a:spcBef>
        <a:buFont typeface="Arial" pitchFamily="34" charset="0"/>
        <a:buChar char="•"/>
        <a:defRPr sz="1269" kern="1200">
          <a:solidFill>
            <a:schemeClr val="tx1"/>
          </a:solidFill>
          <a:latin typeface="+mn-lt"/>
          <a:ea typeface="+mn-ea"/>
          <a:cs typeface="+mn-cs"/>
        </a:defRPr>
      </a:lvl7pPr>
      <a:lvl8pPr marL="2175725" indent="-145049" algn="l" defTabSz="580193" rtl="0" eaLnBrk="1" latinLnBrk="0" hangingPunct="1">
        <a:spcBef>
          <a:spcPct val="20000"/>
        </a:spcBef>
        <a:buFont typeface="Arial" pitchFamily="34" charset="0"/>
        <a:buChar char="•"/>
        <a:defRPr sz="1269" kern="1200">
          <a:solidFill>
            <a:schemeClr val="tx1"/>
          </a:solidFill>
          <a:latin typeface="+mn-lt"/>
          <a:ea typeface="+mn-ea"/>
          <a:cs typeface="+mn-cs"/>
        </a:defRPr>
      </a:lvl8pPr>
      <a:lvl9pPr marL="2465822" indent="-145049" algn="l" defTabSz="580193" rtl="0" eaLnBrk="1" latinLnBrk="0" hangingPunct="1">
        <a:spcBef>
          <a:spcPct val="20000"/>
        </a:spcBef>
        <a:buFont typeface="Arial" pitchFamily="34" charset="0"/>
        <a:buChar char="•"/>
        <a:defRPr sz="1269" kern="1200">
          <a:solidFill>
            <a:schemeClr val="tx1"/>
          </a:solidFill>
          <a:latin typeface="+mn-lt"/>
          <a:ea typeface="+mn-ea"/>
          <a:cs typeface="+mn-cs"/>
        </a:defRPr>
      </a:lvl9pPr>
    </p:bodyStyle>
    <p:otherStyle>
      <a:defPPr>
        <a:defRPr lang="zh-CN"/>
      </a:defPPr>
      <a:lvl1pPr marL="0" algn="l" defTabSz="580193" rtl="0" eaLnBrk="1" latinLnBrk="0" hangingPunct="1">
        <a:defRPr sz="1143" kern="1200">
          <a:solidFill>
            <a:schemeClr val="tx1"/>
          </a:solidFill>
          <a:latin typeface="+mn-lt"/>
          <a:ea typeface="+mn-ea"/>
          <a:cs typeface="+mn-cs"/>
        </a:defRPr>
      </a:lvl1pPr>
      <a:lvl2pPr marL="290097" algn="l" defTabSz="580193" rtl="0" eaLnBrk="1" latinLnBrk="0" hangingPunct="1">
        <a:defRPr sz="1143" kern="1200">
          <a:solidFill>
            <a:schemeClr val="tx1"/>
          </a:solidFill>
          <a:latin typeface="+mn-lt"/>
          <a:ea typeface="+mn-ea"/>
          <a:cs typeface="+mn-cs"/>
        </a:defRPr>
      </a:lvl2pPr>
      <a:lvl3pPr marL="580193" algn="l" defTabSz="580193" rtl="0" eaLnBrk="1" latinLnBrk="0" hangingPunct="1">
        <a:defRPr sz="1143" kern="1200">
          <a:solidFill>
            <a:schemeClr val="tx1"/>
          </a:solidFill>
          <a:latin typeface="+mn-lt"/>
          <a:ea typeface="+mn-ea"/>
          <a:cs typeface="+mn-cs"/>
        </a:defRPr>
      </a:lvl3pPr>
      <a:lvl4pPr marL="870291" algn="l" defTabSz="580193" rtl="0" eaLnBrk="1" latinLnBrk="0" hangingPunct="1">
        <a:defRPr sz="1143" kern="1200">
          <a:solidFill>
            <a:schemeClr val="tx1"/>
          </a:solidFill>
          <a:latin typeface="+mn-lt"/>
          <a:ea typeface="+mn-ea"/>
          <a:cs typeface="+mn-cs"/>
        </a:defRPr>
      </a:lvl4pPr>
      <a:lvl5pPr marL="1160387" algn="l" defTabSz="580193" rtl="0" eaLnBrk="1" latinLnBrk="0" hangingPunct="1">
        <a:defRPr sz="1143" kern="1200">
          <a:solidFill>
            <a:schemeClr val="tx1"/>
          </a:solidFill>
          <a:latin typeface="+mn-lt"/>
          <a:ea typeface="+mn-ea"/>
          <a:cs typeface="+mn-cs"/>
        </a:defRPr>
      </a:lvl5pPr>
      <a:lvl6pPr marL="1450483" algn="l" defTabSz="580193" rtl="0" eaLnBrk="1" latinLnBrk="0" hangingPunct="1">
        <a:defRPr sz="1143" kern="1200">
          <a:solidFill>
            <a:schemeClr val="tx1"/>
          </a:solidFill>
          <a:latin typeface="+mn-lt"/>
          <a:ea typeface="+mn-ea"/>
          <a:cs typeface="+mn-cs"/>
        </a:defRPr>
      </a:lvl6pPr>
      <a:lvl7pPr marL="1740580" algn="l" defTabSz="580193" rtl="0" eaLnBrk="1" latinLnBrk="0" hangingPunct="1">
        <a:defRPr sz="1143" kern="1200">
          <a:solidFill>
            <a:schemeClr val="tx1"/>
          </a:solidFill>
          <a:latin typeface="+mn-lt"/>
          <a:ea typeface="+mn-ea"/>
          <a:cs typeface="+mn-cs"/>
        </a:defRPr>
      </a:lvl7pPr>
      <a:lvl8pPr marL="2030677" algn="l" defTabSz="580193" rtl="0" eaLnBrk="1" latinLnBrk="0" hangingPunct="1">
        <a:defRPr sz="1143" kern="1200">
          <a:solidFill>
            <a:schemeClr val="tx1"/>
          </a:solidFill>
          <a:latin typeface="+mn-lt"/>
          <a:ea typeface="+mn-ea"/>
          <a:cs typeface="+mn-cs"/>
        </a:defRPr>
      </a:lvl8pPr>
      <a:lvl9pPr marL="2320772" algn="l" defTabSz="580193" rtl="0" eaLnBrk="1" latinLnBrk="0" hangingPunct="1">
        <a:defRPr sz="11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0" descr="2">
            <a:extLst>
              <a:ext uri="{FF2B5EF4-FFF2-40B4-BE49-F238E27FC236}">
                <a16:creationId xmlns:a16="http://schemas.microsoft.com/office/drawing/2014/main" id="{18582B04-3FA0-4140-A3AD-BA5DC1847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1531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11">
            <a:extLst>
              <a:ext uri="{FF2B5EF4-FFF2-40B4-BE49-F238E27FC236}">
                <a16:creationId xmlns:a16="http://schemas.microsoft.com/office/drawing/2014/main" id="{49684B8F-A5B1-409D-86F5-68F6FCF656AD}"/>
              </a:ext>
            </a:extLst>
          </p:cNvPr>
          <p:cNvSpPr>
            <a:spLocks noGrp="1" noChangeArrowheads="1"/>
          </p:cNvSpPr>
          <p:nvPr>
            <p:ph type="ctrTitle"/>
          </p:nvPr>
        </p:nvSpPr>
        <p:spPr>
          <a:xfrm>
            <a:off x="658813" y="1054100"/>
            <a:ext cx="4932362" cy="930275"/>
          </a:xfrm>
        </p:spPr>
        <p:txBody>
          <a:bodyPr/>
          <a:lstStyle/>
          <a:p>
            <a:pPr>
              <a:buFont typeface="Wingdings" panose="05000000000000000000" pitchFamily="2" charset="2"/>
              <a:buNone/>
              <a:defRPr/>
            </a:pPr>
            <a:r>
              <a:rPr lang="en-US" altLang="zh-CN" sz="3808">
                <a:solidFill>
                  <a:schemeClr val="bg1"/>
                </a:solidFill>
              </a:rPr>
              <a:t>软件体系结构</a:t>
            </a:r>
          </a:p>
        </p:txBody>
      </p:sp>
      <p:sp>
        <p:nvSpPr>
          <p:cNvPr id="6156" name="Rectangle 12">
            <a:extLst>
              <a:ext uri="{FF2B5EF4-FFF2-40B4-BE49-F238E27FC236}">
                <a16:creationId xmlns:a16="http://schemas.microsoft.com/office/drawing/2014/main" id="{634D044E-AD2E-4E80-B100-6901319F5A27}"/>
              </a:ext>
            </a:extLst>
          </p:cNvPr>
          <p:cNvSpPr>
            <a:spLocks noGrp="1" noChangeArrowheads="1"/>
          </p:cNvSpPr>
          <p:nvPr>
            <p:ph type="subTitle" idx="1"/>
          </p:nvPr>
        </p:nvSpPr>
        <p:spPr>
          <a:xfrm>
            <a:off x="1044575" y="2638425"/>
            <a:ext cx="4064000" cy="822325"/>
          </a:xfrm>
        </p:spPr>
        <p:txBody>
          <a:bodyPr rtlCol="0">
            <a:noAutofit/>
          </a:bodyPr>
          <a:lstStyle/>
          <a:p>
            <a:pPr eaLnBrk="1" fontAlgn="auto" hangingPunct="1">
              <a:lnSpc>
                <a:spcPct val="80000"/>
              </a:lnSpc>
              <a:spcAft>
                <a:spcPts val="0"/>
              </a:spcAft>
              <a:defRPr/>
            </a:pPr>
            <a:r>
              <a:rPr lang="en-US" altLang="zh-CN" sz="1600" dirty="0"/>
              <a:t>SSE 科大</a:t>
            </a:r>
            <a:r>
              <a:rPr lang="zh-CN" altLang="en-US" sz="1600" dirty="0"/>
              <a:t>     </a:t>
            </a:r>
            <a:r>
              <a:rPr lang="en-US" altLang="zh-CN" sz="1600" dirty="0"/>
              <a:t>青鼎</a:t>
            </a:r>
          </a:p>
          <a:p>
            <a:pPr eaLnBrk="1" fontAlgn="auto" hangingPunct="1">
              <a:lnSpc>
                <a:spcPct val="80000"/>
              </a:lnSpc>
              <a:spcAft>
                <a:spcPts val="0"/>
              </a:spcAft>
              <a:defRPr/>
            </a:pPr>
            <a:r>
              <a:rPr lang="en-US" altLang="zh-CN" sz="1600" dirty="0"/>
              <a:t>dingqing@ustc.edu.cn dingqing@ustc</a:t>
            </a:r>
          </a:p>
          <a:p>
            <a:pPr eaLnBrk="1" fontAlgn="auto" hangingPunct="1">
              <a:lnSpc>
                <a:spcPct val="80000"/>
              </a:lnSpc>
              <a:spcAft>
                <a:spcPts val="0"/>
              </a:spcAft>
              <a:defRPr/>
            </a:pPr>
            <a:r>
              <a:rPr lang="en-US" altLang="zh-CN" sz="1600" dirty="0"/>
              <a:t>http://staff.ustc.edu.cn/~dingqing</a:t>
            </a:r>
          </a:p>
        </p:txBody>
      </p:sp>
    </p:spTree>
  </p:cSld>
  <p:clrMapOvr>
    <a:masterClrMapping/>
  </p:clrMapOvr>
</p:sld>
</file>

<file path=ppt/slides/slide1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FBB8CAC2-88A4-4377-8C3E-F04CCD8960E8}"/>
              </a:ext>
            </a:extLst>
          </p:cNvPr>
          <p:cNvSpPr txBox="1">
            <a:spLocks noGrp="1"/>
          </p:cNvSpPr>
          <p:nvPr>
            <p:ph type="title"/>
          </p:nvPr>
        </p:nvSpPr>
        <p:spPr>
          <a:xfrm>
            <a:off x="231775" y="53975"/>
            <a:ext cx="5884863" cy="422275"/>
          </a:xfrm>
        </p:spPr>
        <p:txBody>
          <a:bodyPr lIns="0" tIns="0" rIns="0" bIns="0" rtlCol="0">
            <a:spAutoFit/>
          </a:bodyPr>
          <a:lstStyle/>
          <a:p>
            <a:pPr marL="16951">
              <a:defRPr/>
            </a:pPr>
            <a:r>
              <a:rPr sz="2745" spc="47" dirty="0"/>
              <a:t>连接</a:t>
            </a:r>
            <a:r>
              <a:rPr sz="2745" spc="-80" dirty="0"/>
              <a:t> </a:t>
            </a:r>
            <a:r>
              <a:rPr sz="2745" spc="53" dirty="0"/>
              <a:t>在</a:t>
            </a:r>
            <a:r>
              <a:rPr sz="2745" spc="-73" dirty="0"/>
              <a:t> </a:t>
            </a:r>
            <a:r>
              <a:rPr sz="2745" spc="40" dirty="0"/>
              <a:t>执行</a:t>
            </a:r>
            <a:r>
              <a:rPr sz="2745" spc="-80" dirty="0"/>
              <a:t> </a:t>
            </a:r>
            <a:r>
              <a:rPr sz="2745" spc="33" dirty="0"/>
              <a:t>建筑</a:t>
            </a:r>
          </a:p>
        </p:txBody>
      </p:sp>
      <p:sp>
        <p:nvSpPr>
          <p:cNvPr id="43011" name="object 7">
            <a:extLst>
              <a:ext uri="{FF2B5EF4-FFF2-40B4-BE49-F238E27FC236}">
                <a16:creationId xmlns:a16="http://schemas.microsoft.com/office/drawing/2014/main" id="{566AEBED-6AB2-4369-A4E8-871A67EBD9C6}"/>
              </a:ext>
            </a:extLst>
          </p:cNvPr>
          <p:cNvSpPr txBox="1">
            <a:spLocks noChangeArrowheads="1"/>
          </p:cNvSpPr>
          <p:nvPr/>
        </p:nvSpPr>
        <p:spPr bwMode="auto">
          <a:xfrm>
            <a:off x="538163" y="846138"/>
            <a:ext cx="5400675"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41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3000"/>
              </a:lnSpc>
              <a:buFont typeface="Arial" panose="020B0604020202020204" pitchFamily="34" charset="0"/>
              <a:buChar char="•"/>
              <a:defRPr/>
            </a:pPr>
            <a:r>
              <a:rPr lang="zh-CN" altLang="zh-CN" sz="1869" b="1" dirty="0">
                <a:latin typeface="Trebuchet MS" panose="020B0603020202020204" pitchFamily="34" charset="0"/>
              </a:rPr>
              <a:t>同步通信</a:t>
            </a:r>
            <a:r>
              <a:rPr lang="zh-CN" altLang="zh-CN" sz="1869" dirty="0"/>
              <a:t>: 调用组件等待被调用组件的响应</a:t>
            </a:r>
          </a:p>
          <a:p>
            <a:pPr algn="just" eaLnBrk="1" hangingPunct="1">
              <a:lnSpc>
                <a:spcPct val="103000"/>
              </a:lnSpc>
              <a:spcBef>
                <a:spcPts val="400"/>
              </a:spcBef>
              <a:buFont typeface="Arial" panose="020B0604020202020204" pitchFamily="34" charset="0"/>
              <a:buChar char="•"/>
              <a:defRPr/>
            </a:pPr>
            <a:r>
              <a:rPr lang="zh-CN" altLang="zh-CN" sz="1869" b="1" dirty="0">
                <a:latin typeface="Trebuchet MS" panose="020B0603020202020204" pitchFamily="34" charset="0"/>
              </a:rPr>
              <a:t>异步通信</a:t>
            </a:r>
            <a:r>
              <a:rPr lang="zh-CN" altLang="zh-CN" sz="1869" dirty="0"/>
              <a:t>: 调用组件不等待响应</a:t>
            </a:r>
          </a:p>
          <a:p>
            <a:pPr algn="just" eaLnBrk="1" hangingPunct="1">
              <a:lnSpc>
                <a:spcPct val="103000"/>
              </a:lnSpc>
              <a:spcBef>
                <a:spcPts val="400"/>
              </a:spcBef>
              <a:buFont typeface="Arial" panose="020B0604020202020204" pitchFamily="34" charset="0"/>
              <a:buChar char="•"/>
              <a:defRPr/>
            </a:pPr>
            <a:r>
              <a:rPr lang="zh-CN" altLang="zh-CN" sz="1869" b="1" dirty="0">
                <a:latin typeface="Trebuchet MS" panose="020B0603020202020204" pitchFamily="34" charset="0"/>
              </a:rPr>
              <a:t>回调</a:t>
            </a:r>
            <a:r>
              <a:rPr lang="zh-CN" altLang="zh-CN" sz="1869" dirty="0"/>
              <a:t>: 调用组件通过设置调用组件可以在以后发送响应的方法异步接收响应</a:t>
            </a:r>
          </a:p>
        </p:txBody>
      </p:sp>
    </p:spTree>
  </p:cSld>
  <p:clrMapOvr>
    <a:masterClrMapping/>
  </p:clrMapOvr>
  <p:transition>
    <p:cut/>
  </p:transition>
</p:sld>
</file>

<file path=ppt/slides/slide1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5896FB31-E4C9-47C0-BE3E-C14FB2389311}"/>
              </a:ext>
            </a:extLst>
          </p:cNvPr>
          <p:cNvSpPr txBox="1">
            <a:spLocks noGrp="1"/>
          </p:cNvSpPr>
          <p:nvPr>
            <p:ph type="title"/>
          </p:nvPr>
        </p:nvSpPr>
        <p:spPr>
          <a:xfrm>
            <a:off x="180975" y="0"/>
            <a:ext cx="5861050" cy="422275"/>
          </a:xfrm>
        </p:spPr>
        <p:txBody>
          <a:bodyPr lIns="0" tIns="0" rIns="0" bIns="0" rtlCol="0">
            <a:spAutoFit/>
          </a:bodyPr>
          <a:lstStyle/>
          <a:p>
            <a:pPr marL="16951">
              <a:defRPr/>
            </a:pPr>
            <a:r>
              <a:rPr sz="2745" spc="47" dirty="0"/>
              <a:t>连接</a:t>
            </a:r>
            <a:r>
              <a:rPr sz="2745" spc="-80" dirty="0"/>
              <a:t> </a:t>
            </a:r>
            <a:r>
              <a:rPr sz="2745" spc="53" dirty="0"/>
              <a:t>在</a:t>
            </a:r>
            <a:r>
              <a:rPr sz="2745" spc="-73" dirty="0"/>
              <a:t> </a:t>
            </a:r>
            <a:r>
              <a:rPr sz="2745" spc="40" dirty="0"/>
              <a:t>执行</a:t>
            </a:r>
            <a:r>
              <a:rPr sz="2745" spc="-80" dirty="0"/>
              <a:t> </a:t>
            </a:r>
            <a:r>
              <a:rPr sz="2745" spc="33" dirty="0"/>
              <a:t>建筑</a:t>
            </a:r>
          </a:p>
        </p:txBody>
      </p:sp>
      <p:sp>
        <p:nvSpPr>
          <p:cNvPr id="46083" name="object 4">
            <a:extLst>
              <a:ext uri="{FF2B5EF4-FFF2-40B4-BE49-F238E27FC236}">
                <a16:creationId xmlns:a16="http://schemas.microsoft.com/office/drawing/2014/main" id="{CD25590F-2732-4928-A761-D9DD3080228D}"/>
              </a:ext>
            </a:extLst>
          </p:cNvPr>
          <p:cNvSpPr>
            <a:spLocks noChangeArrowheads="1"/>
          </p:cNvSpPr>
          <p:nvPr/>
        </p:nvSpPr>
        <p:spPr bwMode="auto">
          <a:xfrm>
            <a:off x="1341438" y="598488"/>
            <a:ext cx="3971925" cy="25558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 name="object 5">
            <a:extLst>
              <a:ext uri="{FF2B5EF4-FFF2-40B4-BE49-F238E27FC236}">
                <a16:creationId xmlns:a16="http://schemas.microsoft.com/office/drawing/2014/main" id="{FA114A2B-9B63-4448-BAF1-F885704D0F42}"/>
              </a:ext>
            </a:extLst>
          </p:cNvPr>
          <p:cNvSpPr txBox="1"/>
          <p:nvPr/>
        </p:nvSpPr>
        <p:spPr>
          <a:xfrm>
            <a:off x="790575" y="3154363"/>
            <a:ext cx="5208588" cy="225425"/>
          </a:xfrm>
          <a:prstGeom prst="rect">
            <a:avLst/>
          </a:prstGeom>
        </p:spPr>
        <p:txBody>
          <a:bodyPr lIns="0" tIns="0" rIns="0" bIns="0">
            <a:spAutoFit/>
          </a:bodyPr>
          <a:lstStyle/>
          <a:p>
            <a:pPr marL="16951" eaLnBrk="1" fontAlgn="auto" hangingPunct="1">
              <a:spcBef>
                <a:spcPts val="0"/>
              </a:spcBef>
              <a:spcAft>
                <a:spcPts val="0"/>
              </a:spcAft>
              <a:defRPr/>
            </a:pPr>
            <a:r>
              <a:rPr sz="1468" spc="7" dirty="0">
                <a:solidFill>
                  <a:srgbClr val="3333B2"/>
                </a:solidFill>
                <a:latin typeface="Calibri"/>
                <a:ea typeface="+mn-ea"/>
                <a:cs typeface="Calibri"/>
              </a:rPr>
              <a:t>图：</a:t>
            </a:r>
            <a:r>
              <a:rPr sz="1468" spc="13" dirty="0">
                <a:latin typeface="Calibri"/>
                <a:ea typeface="+mn-ea"/>
                <a:cs typeface="Calibri"/>
              </a:rPr>
              <a:t>执行连接器</a:t>
            </a:r>
            <a:r>
              <a:rPr sz="1468" dirty="0">
                <a:latin typeface="Calibri"/>
                <a:ea typeface="+mn-ea"/>
                <a:cs typeface="Calibri"/>
              </a:rPr>
              <a:t>从软件体系结构</a:t>
            </a:r>
            <a:r>
              <a:rPr sz="1468" spc="-167" dirty="0">
                <a:latin typeface="Calibri"/>
                <a:ea typeface="+mn-ea"/>
                <a:cs typeface="Calibri"/>
              </a:rPr>
              <a:t> </a:t>
            </a:r>
            <a:r>
              <a:rPr sz="1468" spc="13" dirty="0">
                <a:latin typeface="Calibri"/>
                <a:ea typeface="+mn-ea"/>
                <a:cs typeface="Calibri"/>
              </a:rPr>
              <a:t>底漆</a:t>
            </a:r>
            <a:endParaRPr sz="1468" dirty="0">
              <a:latin typeface="Calibri"/>
              <a:ea typeface="+mn-ea"/>
              <a:cs typeface="Calibri"/>
            </a:endParaRPr>
          </a:p>
        </p:txBody>
      </p:sp>
    </p:spTree>
  </p:cSld>
  <p:clrMapOvr>
    <a:masterClrMapping/>
  </p:clrMapOvr>
  <p:transition>
    <p:cut/>
  </p:transition>
</p:sld>
</file>

<file path=ppt/slides/slide1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C8985A69-D8A3-40D2-B70C-95470E71E2FA}"/>
              </a:ext>
            </a:extLst>
          </p:cNvPr>
          <p:cNvSpPr txBox="1">
            <a:spLocks noGrp="1"/>
          </p:cNvSpPr>
          <p:nvPr>
            <p:ph type="title"/>
          </p:nvPr>
        </p:nvSpPr>
        <p:spPr>
          <a:xfrm>
            <a:off x="187325" y="15875"/>
            <a:ext cx="5280025" cy="422275"/>
          </a:xfrm>
        </p:spPr>
        <p:txBody>
          <a:bodyPr lIns="0" tIns="0" rIns="0" bIns="0" rtlCol="0">
            <a:spAutoFit/>
          </a:bodyPr>
          <a:lstStyle/>
          <a:p>
            <a:pPr marL="16951">
              <a:defRPr/>
            </a:pPr>
            <a:r>
              <a:rPr sz="2745" spc="40" dirty="0"/>
              <a:t>执行</a:t>
            </a:r>
            <a:r>
              <a:rPr sz="2745" spc="27" dirty="0"/>
              <a:t>建筑：</a:t>
            </a:r>
            <a:r>
              <a:rPr sz="2745" spc="-47" dirty="0"/>
              <a:t> </a:t>
            </a:r>
            <a:r>
              <a:rPr sz="2745" spc="53" dirty="0"/>
              <a:t>例子</a:t>
            </a:r>
          </a:p>
        </p:txBody>
      </p:sp>
      <p:sp>
        <p:nvSpPr>
          <p:cNvPr id="47107" name="object 4">
            <a:extLst>
              <a:ext uri="{FF2B5EF4-FFF2-40B4-BE49-F238E27FC236}">
                <a16:creationId xmlns:a16="http://schemas.microsoft.com/office/drawing/2014/main" id="{BDBC8DBF-DDF7-46CD-862A-C8BF5014E4E1}"/>
              </a:ext>
            </a:extLst>
          </p:cNvPr>
          <p:cNvSpPr>
            <a:spLocks noChangeArrowheads="1"/>
          </p:cNvSpPr>
          <p:nvPr/>
        </p:nvSpPr>
        <p:spPr bwMode="auto">
          <a:xfrm>
            <a:off x="1058863" y="506413"/>
            <a:ext cx="4357687" cy="26479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47108" name="object 5">
            <a:extLst>
              <a:ext uri="{FF2B5EF4-FFF2-40B4-BE49-F238E27FC236}">
                <a16:creationId xmlns:a16="http://schemas.microsoft.com/office/drawing/2014/main" id="{B9FE6EC1-53E0-48B7-BEA3-9E5F8976B1A4}"/>
              </a:ext>
            </a:extLst>
          </p:cNvPr>
          <p:cNvSpPr>
            <a:spLocks/>
          </p:cNvSpPr>
          <p:nvPr/>
        </p:nvSpPr>
        <p:spPr bwMode="auto">
          <a:xfrm>
            <a:off x="2743200" y="592138"/>
            <a:ext cx="84138" cy="82550"/>
          </a:xfrm>
          <a:custGeom>
            <a:avLst/>
            <a:gdLst>
              <a:gd name="T0" fmla="*/ 112597 w 61594"/>
              <a:gd name="T1" fmla="*/ 55236 h 61594"/>
              <a:gd name="T2" fmla="*/ 108174 w 61594"/>
              <a:gd name="T3" fmla="*/ 76736 h 61594"/>
              <a:gd name="T4" fmla="*/ 96108 w 61594"/>
              <a:gd name="T5" fmla="*/ 94294 h 61594"/>
              <a:gd name="T6" fmla="*/ 78212 w 61594"/>
              <a:gd name="T7" fmla="*/ 106133 h 61594"/>
              <a:gd name="T8" fmla="*/ 56299 w 61594"/>
              <a:gd name="T9" fmla="*/ 110472 h 61594"/>
              <a:gd name="T10" fmla="*/ 34384 w 61594"/>
              <a:gd name="T11" fmla="*/ 106133 h 61594"/>
              <a:gd name="T12" fmla="*/ 16488 w 61594"/>
              <a:gd name="T13" fmla="*/ 94294 h 61594"/>
              <a:gd name="T14" fmla="*/ 4422 w 61594"/>
              <a:gd name="T15" fmla="*/ 76736 h 61594"/>
              <a:gd name="T16" fmla="*/ 0 w 61594"/>
              <a:gd name="T17" fmla="*/ 55236 h 61594"/>
              <a:gd name="T18" fmla="*/ 4422 w 61594"/>
              <a:gd name="T19" fmla="*/ 33735 h 61594"/>
              <a:gd name="T20" fmla="*/ 16488 w 61594"/>
              <a:gd name="T21" fmla="*/ 16177 h 61594"/>
              <a:gd name="T22" fmla="*/ 34384 w 61594"/>
              <a:gd name="T23" fmla="*/ 4338 h 61594"/>
              <a:gd name="T24" fmla="*/ 56299 w 61594"/>
              <a:gd name="T25" fmla="*/ 0 h 61594"/>
              <a:gd name="T26" fmla="*/ 78212 w 61594"/>
              <a:gd name="T27" fmla="*/ 4338 h 61594"/>
              <a:gd name="T28" fmla="*/ 96108 w 61594"/>
              <a:gd name="T29" fmla="*/ 16177 h 61594"/>
              <a:gd name="T30" fmla="*/ 108174 w 61594"/>
              <a:gd name="T31" fmla="*/ 33735 h 61594"/>
              <a:gd name="T32" fmla="*/ 112597 w 61594"/>
              <a:gd name="T33" fmla="*/ 55236 h 615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1594" h="61594">
                <a:moveTo>
                  <a:pt x="61124" y="30562"/>
                </a:moveTo>
                <a:lnTo>
                  <a:pt x="58723" y="42458"/>
                </a:lnTo>
                <a:lnTo>
                  <a:pt x="52173" y="52173"/>
                </a:lnTo>
                <a:lnTo>
                  <a:pt x="42458" y="58723"/>
                </a:lnTo>
                <a:lnTo>
                  <a:pt x="30562" y="61124"/>
                </a:lnTo>
                <a:lnTo>
                  <a:pt x="18666" y="58723"/>
                </a:lnTo>
                <a:lnTo>
                  <a:pt x="8951" y="52173"/>
                </a:lnTo>
                <a:lnTo>
                  <a:pt x="2401" y="42458"/>
                </a:lnTo>
                <a:lnTo>
                  <a:pt x="0" y="30562"/>
                </a:lnTo>
                <a:lnTo>
                  <a:pt x="2401" y="18666"/>
                </a:lnTo>
                <a:lnTo>
                  <a:pt x="8951" y="8951"/>
                </a:lnTo>
                <a:lnTo>
                  <a:pt x="18666" y="2401"/>
                </a:lnTo>
                <a:lnTo>
                  <a:pt x="30562" y="0"/>
                </a:lnTo>
                <a:lnTo>
                  <a:pt x="42458" y="2401"/>
                </a:lnTo>
                <a:lnTo>
                  <a:pt x="52173" y="8951"/>
                </a:lnTo>
                <a:lnTo>
                  <a:pt x="58723" y="18666"/>
                </a:lnTo>
                <a:lnTo>
                  <a:pt x="61124" y="30562"/>
                </a:lnTo>
                <a:close/>
              </a:path>
            </a:pathLst>
          </a:custGeom>
          <a:noFill/>
          <a:ln w="611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7109" name="object 6">
            <a:extLst>
              <a:ext uri="{FF2B5EF4-FFF2-40B4-BE49-F238E27FC236}">
                <a16:creationId xmlns:a16="http://schemas.microsoft.com/office/drawing/2014/main" id="{13444B39-F431-4491-A490-171467EEA112}"/>
              </a:ext>
            </a:extLst>
          </p:cNvPr>
          <p:cNvSpPr>
            <a:spLocks/>
          </p:cNvSpPr>
          <p:nvPr/>
        </p:nvSpPr>
        <p:spPr bwMode="auto">
          <a:xfrm>
            <a:off x="2786063" y="673100"/>
            <a:ext cx="0" cy="139700"/>
          </a:xfrm>
          <a:custGeom>
            <a:avLst/>
            <a:gdLst>
              <a:gd name="T0" fmla="*/ 0 h 104140"/>
              <a:gd name="T1" fmla="*/ 188327 h 104140"/>
              <a:gd name="T2" fmla="*/ 0 60000 65536"/>
              <a:gd name="T3" fmla="*/ 0 60000 65536"/>
            </a:gdLst>
            <a:ahLst/>
            <a:cxnLst>
              <a:cxn ang="T2">
                <a:pos x="0" y="T0"/>
              </a:cxn>
              <a:cxn ang="T3">
                <a:pos x="0" y="T1"/>
              </a:cxn>
            </a:cxnLst>
            <a:rect l="0" t="0" r="r" b="b"/>
            <a:pathLst>
              <a:path h="104140">
                <a:moveTo>
                  <a:pt x="0" y="0"/>
                </a:moveTo>
                <a:lnTo>
                  <a:pt x="0" y="103912"/>
                </a:lnTo>
              </a:path>
            </a:pathLst>
          </a:custGeom>
          <a:noFill/>
          <a:ln w="611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7110" name="object 7">
            <a:extLst>
              <a:ext uri="{FF2B5EF4-FFF2-40B4-BE49-F238E27FC236}">
                <a16:creationId xmlns:a16="http://schemas.microsoft.com/office/drawing/2014/main" id="{59473E40-163D-4D6F-B1D2-2410F0A7BA78}"/>
              </a:ext>
            </a:extLst>
          </p:cNvPr>
          <p:cNvSpPr>
            <a:spLocks/>
          </p:cNvSpPr>
          <p:nvPr/>
        </p:nvSpPr>
        <p:spPr bwMode="auto">
          <a:xfrm>
            <a:off x="2703513" y="698500"/>
            <a:ext cx="82550" cy="0"/>
          </a:xfrm>
          <a:custGeom>
            <a:avLst/>
            <a:gdLst>
              <a:gd name="T0" fmla="*/ 110476 w 61594"/>
              <a:gd name="T1" fmla="*/ 0 w 61594"/>
              <a:gd name="T2" fmla="*/ 0 60000 65536"/>
              <a:gd name="T3" fmla="*/ 0 60000 65536"/>
            </a:gdLst>
            <a:ahLst/>
            <a:cxnLst>
              <a:cxn ang="T2">
                <a:pos x="T0" y="0"/>
              </a:cxn>
              <a:cxn ang="T3">
                <a:pos x="T1" y="0"/>
              </a:cxn>
            </a:cxnLst>
            <a:rect l="0" t="0" r="r" b="b"/>
            <a:pathLst>
              <a:path w="61594">
                <a:moveTo>
                  <a:pt x="61124" y="0"/>
                </a:moveTo>
                <a:lnTo>
                  <a:pt x="0" y="0"/>
                </a:lnTo>
              </a:path>
            </a:pathLst>
          </a:custGeom>
          <a:noFill/>
          <a:ln w="611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7111" name="object 8">
            <a:extLst>
              <a:ext uri="{FF2B5EF4-FFF2-40B4-BE49-F238E27FC236}">
                <a16:creationId xmlns:a16="http://schemas.microsoft.com/office/drawing/2014/main" id="{0C2DDF13-07D8-4932-87A8-4772925460C9}"/>
              </a:ext>
            </a:extLst>
          </p:cNvPr>
          <p:cNvSpPr>
            <a:spLocks/>
          </p:cNvSpPr>
          <p:nvPr/>
        </p:nvSpPr>
        <p:spPr bwMode="auto">
          <a:xfrm>
            <a:off x="2786063" y="698500"/>
            <a:ext cx="82550" cy="0"/>
          </a:xfrm>
          <a:custGeom>
            <a:avLst/>
            <a:gdLst>
              <a:gd name="T0" fmla="*/ 0 w 61594"/>
              <a:gd name="T1" fmla="*/ 110472 w 61594"/>
              <a:gd name="T2" fmla="*/ 0 60000 65536"/>
              <a:gd name="T3" fmla="*/ 0 60000 65536"/>
            </a:gdLst>
            <a:ahLst/>
            <a:cxnLst>
              <a:cxn ang="T2">
                <a:pos x="T0" y="0"/>
              </a:cxn>
              <a:cxn ang="T3">
                <a:pos x="T1" y="0"/>
              </a:cxn>
            </a:cxnLst>
            <a:rect l="0" t="0" r="r" b="b"/>
            <a:pathLst>
              <a:path w="61594">
                <a:moveTo>
                  <a:pt x="0" y="0"/>
                </a:moveTo>
                <a:lnTo>
                  <a:pt x="61124" y="0"/>
                </a:lnTo>
              </a:path>
            </a:pathLst>
          </a:custGeom>
          <a:noFill/>
          <a:ln w="611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7112" name="object 9">
            <a:extLst>
              <a:ext uri="{FF2B5EF4-FFF2-40B4-BE49-F238E27FC236}">
                <a16:creationId xmlns:a16="http://schemas.microsoft.com/office/drawing/2014/main" id="{62ECC6C4-C119-4FC9-AE60-C6D6D9C65E01}"/>
              </a:ext>
            </a:extLst>
          </p:cNvPr>
          <p:cNvSpPr>
            <a:spLocks/>
          </p:cNvSpPr>
          <p:nvPr/>
        </p:nvSpPr>
        <p:spPr bwMode="auto">
          <a:xfrm>
            <a:off x="2703513" y="812800"/>
            <a:ext cx="82550" cy="106363"/>
          </a:xfrm>
          <a:custGeom>
            <a:avLst/>
            <a:gdLst>
              <a:gd name="T0" fmla="*/ 110476 w 61594"/>
              <a:gd name="T1" fmla="*/ 0 h 80009"/>
              <a:gd name="T2" fmla="*/ 0 w 61594"/>
              <a:gd name="T3" fmla="*/ 138767 h 80009"/>
              <a:gd name="T4" fmla="*/ 0 60000 65536"/>
              <a:gd name="T5" fmla="*/ 0 60000 65536"/>
            </a:gdLst>
            <a:ahLst/>
            <a:cxnLst>
              <a:cxn ang="T4">
                <a:pos x="T0" y="T1"/>
              </a:cxn>
              <a:cxn ang="T5">
                <a:pos x="T2" y="T3"/>
              </a:cxn>
            </a:cxnLst>
            <a:rect l="0" t="0" r="r" b="b"/>
            <a:pathLst>
              <a:path w="61594" h="80009">
                <a:moveTo>
                  <a:pt x="61124" y="0"/>
                </a:moveTo>
                <a:lnTo>
                  <a:pt x="0" y="79462"/>
                </a:lnTo>
              </a:path>
            </a:pathLst>
          </a:custGeom>
          <a:noFill/>
          <a:ln w="611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7113" name="object 10">
            <a:extLst>
              <a:ext uri="{FF2B5EF4-FFF2-40B4-BE49-F238E27FC236}">
                <a16:creationId xmlns:a16="http://schemas.microsoft.com/office/drawing/2014/main" id="{73A31F13-425B-46AC-A946-75DA371A0410}"/>
              </a:ext>
            </a:extLst>
          </p:cNvPr>
          <p:cNvSpPr>
            <a:spLocks/>
          </p:cNvSpPr>
          <p:nvPr/>
        </p:nvSpPr>
        <p:spPr bwMode="auto">
          <a:xfrm>
            <a:off x="2786063" y="812800"/>
            <a:ext cx="82550" cy="106363"/>
          </a:xfrm>
          <a:custGeom>
            <a:avLst/>
            <a:gdLst>
              <a:gd name="T0" fmla="*/ 0 w 61594"/>
              <a:gd name="T1" fmla="*/ 0 h 80009"/>
              <a:gd name="T2" fmla="*/ 110472 w 61594"/>
              <a:gd name="T3" fmla="*/ 138767 h 80009"/>
              <a:gd name="T4" fmla="*/ 0 60000 65536"/>
              <a:gd name="T5" fmla="*/ 0 60000 65536"/>
            </a:gdLst>
            <a:ahLst/>
            <a:cxnLst>
              <a:cxn ang="T4">
                <a:pos x="T0" y="T1"/>
              </a:cxn>
              <a:cxn ang="T5">
                <a:pos x="T2" y="T3"/>
              </a:cxn>
            </a:cxnLst>
            <a:rect l="0" t="0" r="r" b="b"/>
            <a:pathLst>
              <a:path w="61594" h="80009">
                <a:moveTo>
                  <a:pt x="0" y="0"/>
                </a:moveTo>
                <a:lnTo>
                  <a:pt x="61124" y="79462"/>
                </a:lnTo>
              </a:path>
            </a:pathLst>
          </a:custGeom>
          <a:noFill/>
          <a:ln w="611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 name="object 11">
            <a:extLst>
              <a:ext uri="{FF2B5EF4-FFF2-40B4-BE49-F238E27FC236}">
                <a16:creationId xmlns:a16="http://schemas.microsoft.com/office/drawing/2014/main" id="{A91428CC-3159-4FE8-B026-44DDF1DB9274}"/>
              </a:ext>
            </a:extLst>
          </p:cNvPr>
          <p:cNvSpPr txBox="1"/>
          <p:nvPr/>
        </p:nvSpPr>
        <p:spPr>
          <a:xfrm>
            <a:off x="409575" y="3235325"/>
            <a:ext cx="5397500" cy="204788"/>
          </a:xfrm>
          <a:prstGeom prst="rect">
            <a:avLst/>
          </a:prstGeom>
        </p:spPr>
        <p:txBody>
          <a:bodyPr lIns="0" tIns="0" rIns="0" bIns="0">
            <a:spAutoFit/>
          </a:bodyPr>
          <a:lstStyle/>
          <a:p>
            <a:pPr marL="16951" eaLnBrk="1" fontAlgn="auto" hangingPunct="1">
              <a:spcBef>
                <a:spcPts val="0"/>
              </a:spcBef>
              <a:spcAft>
                <a:spcPts val="0"/>
              </a:spcAft>
              <a:defRPr/>
            </a:pPr>
            <a:r>
              <a:rPr sz="1335" spc="7" dirty="0">
                <a:solidFill>
                  <a:srgbClr val="3333B2"/>
                </a:solidFill>
                <a:latin typeface="Calibri"/>
                <a:ea typeface="+mn-ea"/>
                <a:cs typeface="Calibri"/>
              </a:rPr>
              <a:t>图：</a:t>
            </a:r>
            <a:r>
              <a:rPr sz="1335" spc="13" dirty="0">
                <a:latin typeface="Calibri"/>
                <a:ea typeface="+mn-ea"/>
                <a:cs typeface="Calibri"/>
              </a:rPr>
              <a:t>例子</a:t>
            </a:r>
            <a:r>
              <a:rPr sz="1335" spc="-7" dirty="0">
                <a:latin typeface="Calibri"/>
                <a:ea typeface="+mn-ea"/>
                <a:cs typeface="Calibri"/>
              </a:rPr>
              <a:t>的</a:t>
            </a:r>
            <a:r>
              <a:rPr sz="1335" spc="7" dirty="0">
                <a:latin typeface="Calibri"/>
                <a:ea typeface="+mn-ea"/>
                <a:cs typeface="Calibri"/>
              </a:rPr>
              <a:t>执行体系结构</a:t>
            </a:r>
            <a:r>
              <a:rPr sz="1335" dirty="0">
                <a:latin typeface="Calibri"/>
                <a:ea typeface="+mn-ea"/>
                <a:cs typeface="Calibri"/>
              </a:rPr>
              <a:t>从软件体系结构</a:t>
            </a:r>
            <a:r>
              <a:rPr sz="1335" spc="-127" dirty="0">
                <a:latin typeface="Calibri"/>
                <a:ea typeface="+mn-ea"/>
                <a:cs typeface="Calibri"/>
              </a:rPr>
              <a:t> </a:t>
            </a:r>
            <a:r>
              <a:rPr sz="1335" spc="13" dirty="0">
                <a:latin typeface="Calibri"/>
                <a:ea typeface="+mn-ea"/>
                <a:cs typeface="Calibri"/>
              </a:rPr>
              <a:t>底漆</a:t>
            </a:r>
            <a:endParaRPr sz="1335" dirty="0">
              <a:latin typeface="Calibri"/>
              <a:ea typeface="+mn-ea"/>
              <a:cs typeface="Calibri"/>
            </a:endParaRPr>
          </a:p>
        </p:txBody>
      </p:sp>
    </p:spTree>
  </p:cSld>
  <p:clrMapOvr>
    <a:masterClrMapping/>
  </p:clrMapOvr>
  <p:transition>
    <p:cut/>
  </p:transition>
</p:sld>
</file>

<file path=ppt/slides/slide1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64C12F00-158C-405B-8D17-59C26FD50834}"/>
              </a:ext>
            </a:extLst>
          </p:cNvPr>
          <p:cNvSpPr txBox="1">
            <a:spLocks noGrp="1"/>
          </p:cNvSpPr>
          <p:nvPr>
            <p:ph type="title"/>
          </p:nvPr>
        </p:nvSpPr>
        <p:spPr>
          <a:xfrm>
            <a:off x="150813" y="53975"/>
            <a:ext cx="5280025" cy="422275"/>
          </a:xfrm>
        </p:spPr>
        <p:txBody>
          <a:bodyPr lIns="0" tIns="0" rIns="0" bIns="0" rtlCol="0">
            <a:spAutoFit/>
          </a:bodyPr>
          <a:lstStyle/>
          <a:p>
            <a:pPr marL="16951">
              <a:defRPr/>
            </a:pPr>
            <a:r>
              <a:rPr sz="2745" spc="53" dirty="0"/>
              <a:t>概念</a:t>
            </a:r>
            <a:r>
              <a:rPr sz="2745" spc="40" dirty="0"/>
              <a:t>vs. 执行</a:t>
            </a:r>
            <a:r>
              <a:rPr sz="2745" spc="-187" dirty="0"/>
              <a:t> </a:t>
            </a:r>
            <a:r>
              <a:rPr sz="2745" spc="40" dirty="0"/>
              <a:t>拱。</a:t>
            </a:r>
          </a:p>
        </p:txBody>
      </p:sp>
      <p:graphicFrame>
        <p:nvGraphicFramePr>
          <p:cNvPr id="4" name="object 4">
            <a:extLst>
              <a:ext uri="{FF2B5EF4-FFF2-40B4-BE49-F238E27FC236}">
                <a16:creationId xmlns:a16="http://schemas.microsoft.com/office/drawing/2014/main" id="{4FBEAE76-27EA-46F4-BC37-DE0B6697A777}"/>
              </a:ext>
            </a:extLst>
          </p:cNvPr>
          <p:cNvGraphicFramePr>
            <a:graphicFrameLocks noGrp="1"/>
          </p:cNvGraphicFramePr>
          <p:nvPr/>
        </p:nvGraphicFramePr>
        <p:xfrm>
          <a:off x="182563" y="1089025"/>
          <a:ext cx="5849937" cy="981075"/>
        </p:xfrm>
        <a:graphic>
          <a:graphicData uri="http://schemas.openxmlformats.org/drawingml/2006/table">
            <a:tbl>
              <a:tblPr firstRow="1" bandRow="1">
                <a:tableStyleId>{2D5ABB26-0587-4C30-8999-92F81FD0307C}</a:tableStyleId>
              </a:tblPr>
              <a:tblGrid>
                <a:gridCol w="1196598">
                  <a:extLst>
                    <a:ext uri="{9D8B030D-6E8A-4147-A177-3AD203B41FA5}">
                      <a16:colId xmlns:a16="http://schemas.microsoft.com/office/drawing/2014/main" val="20000"/>
                    </a:ext>
                  </a:extLst>
                </a:gridCol>
                <a:gridCol w="2444380">
                  <a:extLst>
                    <a:ext uri="{9D8B030D-6E8A-4147-A177-3AD203B41FA5}">
                      <a16:colId xmlns:a16="http://schemas.microsoft.com/office/drawing/2014/main" val="20001"/>
                    </a:ext>
                  </a:extLst>
                </a:gridCol>
                <a:gridCol w="2208959">
                  <a:extLst>
                    <a:ext uri="{9D8B030D-6E8A-4147-A177-3AD203B41FA5}">
                      <a16:colId xmlns:a16="http://schemas.microsoft.com/office/drawing/2014/main" val="20002"/>
                    </a:ext>
                  </a:extLst>
                </a:gridCol>
              </a:tblGrid>
              <a:tr h="253674">
                <a:tc>
                  <a:txBody>
                    <a:bodyPr/>
                    <a:lstStyle/>
                    <a:p>
                      <a:pPr marL="73025">
                        <a:lnSpc>
                          <a:spcPts val="1170"/>
                        </a:lnSpc>
                      </a:pPr>
                      <a:r>
                        <a:rPr sz="1500" b="1" spc="-35" dirty="0">
                          <a:latin typeface="Trebuchet MS"/>
                          <a:cs typeface="Trebuchet MS"/>
                        </a:rPr>
                        <a:t>元素</a:t>
                      </a:r>
                      <a:endParaRPr sz="1500">
                        <a:latin typeface="Trebuchet MS"/>
                        <a:cs typeface="Trebuchet MS"/>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30454">
                      <a:solidFill>
                        <a:srgbClr val="000000"/>
                      </a:solidFill>
                      <a:prstDash val="solid"/>
                    </a:lnB>
                  </a:tcPr>
                </a:tc>
                <a:tc>
                  <a:txBody>
                    <a:bodyPr/>
                    <a:lstStyle/>
                    <a:p>
                      <a:pPr marL="73025">
                        <a:lnSpc>
                          <a:spcPts val="1170"/>
                        </a:lnSpc>
                      </a:pPr>
                      <a:r>
                        <a:rPr sz="1500" b="1" spc="-40" dirty="0">
                          <a:latin typeface="Trebuchet MS"/>
                          <a:cs typeface="Trebuchet MS"/>
                        </a:rPr>
                        <a:t>概念</a:t>
                      </a:r>
                      <a:endParaRPr sz="1500">
                        <a:latin typeface="Trebuchet MS"/>
                        <a:cs typeface="Trebuchet MS"/>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30454">
                      <a:solidFill>
                        <a:srgbClr val="000000"/>
                      </a:solidFill>
                      <a:prstDash val="solid"/>
                    </a:lnB>
                  </a:tcPr>
                </a:tc>
                <a:tc>
                  <a:txBody>
                    <a:bodyPr/>
                    <a:lstStyle/>
                    <a:p>
                      <a:pPr marL="73025">
                        <a:lnSpc>
                          <a:spcPts val="1170"/>
                        </a:lnSpc>
                      </a:pPr>
                      <a:r>
                        <a:rPr sz="1500" b="1" spc="-45" dirty="0">
                          <a:latin typeface="Trebuchet MS"/>
                          <a:cs typeface="Trebuchet MS"/>
                        </a:rPr>
                        <a:t>执行</a:t>
                      </a:r>
                      <a:endParaRPr sz="1500">
                        <a:latin typeface="Trebuchet MS"/>
                        <a:cs typeface="Trebuchet MS"/>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30454">
                      <a:solidFill>
                        <a:srgbClr val="000000"/>
                      </a:solidFill>
                      <a:prstDash val="solid"/>
                    </a:lnB>
                  </a:tcPr>
                </a:tc>
                <a:extLst>
                  <a:ext uri="{0D108BD9-81ED-4DB2-BD59-A6C34878D82A}">
                    <a16:rowId xmlns:a16="http://schemas.microsoft.com/office/drawing/2014/main" val="10000"/>
                  </a:ext>
                </a:extLst>
              </a:tr>
              <a:tr h="253674">
                <a:tc>
                  <a:txBody>
                    <a:bodyPr/>
                    <a:lstStyle/>
                    <a:p>
                      <a:pPr marL="73025">
                        <a:lnSpc>
                          <a:spcPts val="1170"/>
                        </a:lnSpc>
                      </a:pPr>
                      <a:r>
                        <a:rPr sz="1500" spc="15" dirty="0">
                          <a:latin typeface="Calibri"/>
                          <a:cs typeface="Calibri"/>
                        </a:rPr>
                        <a:t>组件</a:t>
                      </a:r>
                      <a:endParaRPr sz="1500">
                        <a:latin typeface="Calibri"/>
                        <a:cs typeface="Calibri"/>
                      </a:endParaRPr>
                    </a:p>
                  </a:txBody>
                  <a:tcPr marL="0" marR="0" marT="0" marB="0">
                    <a:lnL w="5054">
                      <a:solidFill>
                        <a:srgbClr val="000000"/>
                      </a:solidFill>
                      <a:prstDash val="solid"/>
                    </a:lnL>
                    <a:lnR w="5054">
                      <a:solidFill>
                        <a:srgbClr val="000000"/>
                      </a:solidFill>
                      <a:prstDash val="solid"/>
                    </a:lnR>
                    <a:lnT w="30454">
                      <a:solidFill>
                        <a:srgbClr val="000000"/>
                      </a:solidFill>
                      <a:prstDash val="solid"/>
                    </a:lnT>
                    <a:lnB w="5054">
                      <a:solidFill>
                        <a:srgbClr val="000000"/>
                      </a:solidFill>
                      <a:prstDash val="solid"/>
                    </a:lnB>
                  </a:tcPr>
                </a:tc>
                <a:tc>
                  <a:txBody>
                    <a:bodyPr/>
                    <a:lstStyle/>
                    <a:p>
                      <a:pPr marL="73025">
                        <a:lnSpc>
                          <a:spcPts val="1170"/>
                        </a:lnSpc>
                      </a:pPr>
                      <a:r>
                        <a:rPr sz="1500" spc="10" dirty="0">
                          <a:latin typeface="Calibri"/>
                          <a:cs typeface="Calibri"/>
                        </a:rPr>
                        <a:t>域级</a:t>
                      </a:r>
                      <a:r>
                        <a:rPr sz="1500" spc="-55" dirty="0">
                          <a:latin typeface="Calibri"/>
                          <a:cs typeface="Calibri"/>
                        </a:rPr>
                        <a:t> </a:t>
                      </a:r>
                      <a:r>
                        <a:rPr sz="1500" spc="10" dirty="0">
                          <a:latin typeface="Calibri"/>
                          <a:cs typeface="Calibri"/>
                        </a:rPr>
                        <a:t>责任</a:t>
                      </a:r>
                      <a:endParaRPr sz="1500">
                        <a:latin typeface="Calibri"/>
                        <a:cs typeface="Calibri"/>
                      </a:endParaRPr>
                    </a:p>
                  </a:txBody>
                  <a:tcPr marL="0" marR="0" marT="0" marB="0">
                    <a:lnL w="5054">
                      <a:solidFill>
                        <a:srgbClr val="000000"/>
                      </a:solidFill>
                      <a:prstDash val="solid"/>
                    </a:lnL>
                    <a:lnR w="5054">
                      <a:solidFill>
                        <a:srgbClr val="000000"/>
                      </a:solidFill>
                      <a:prstDash val="solid"/>
                    </a:lnR>
                    <a:lnT w="30454">
                      <a:solidFill>
                        <a:srgbClr val="000000"/>
                      </a:solidFill>
                      <a:prstDash val="solid"/>
                    </a:lnT>
                    <a:lnB w="5054">
                      <a:solidFill>
                        <a:srgbClr val="000000"/>
                      </a:solidFill>
                      <a:prstDash val="solid"/>
                    </a:lnB>
                  </a:tcPr>
                </a:tc>
                <a:tc>
                  <a:txBody>
                    <a:bodyPr/>
                    <a:lstStyle/>
                    <a:p>
                      <a:pPr marL="73025">
                        <a:lnSpc>
                          <a:spcPts val="1170"/>
                        </a:lnSpc>
                      </a:pPr>
                      <a:r>
                        <a:rPr sz="1500" spc="5" dirty="0">
                          <a:latin typeface="Calibri"/>
                          <a:cs typeface="Calibri"/>
                        </a:rPr>
                        <a:t>单位</a:t>
                      </a:r>
                      <a:r>
                        <a:rPr sz="1500" spc="-5" dirty="0">
                          <a:latin typeface="Calibri"/>
                          <a:cs typeface="Calibri"/>
                        </a:rPr>
                        <a:t>的</a:t>
                      </a:r>
                      <a:r>
                        <a:rPr sz="1500" spc="5" dirty="0">
                          <a:latin typeface="Calibri"/>
                          <a:cs typeface="Calibri"/>
                        </a:rPr>
                        <a:t>并发</a:t>
                      </a:r>
                      <a:r>
                        <a:rPr sz="1500" spc="-145" dirty="0">
                          <a:latin typeface="Calibri"/>
                          <a:cs typeface="Calibri"/>
                        </a:rPr>
                        <a:t> </a:t>
                      </a:r>
                      <a:r>
                        <a:rPr sz="1500" spc="10" dirty="0">
                          <a:latin typeface="Calibri"/>
                          <a:cs typeface="Calibri"/>
                        </a:rPr>
                        <a:t>活动</a:t>
                      </a:r>
                      <a:endParaRPr sz="1500">
                        <a:latin typeface="Calibri"/>
                        <a:cs typeface="Calibri"/>
                      </a:endParaRPr>
                    </a:p>
                  </a:txBody>
                  <a:tcPr marL="0" marR="0" marT="0" marB="0">
                    <a:lnL w="5054">
                      <a:solidFill>
                        <a:srgbClr val="000000"/>
                      </a:solidFill>
                      <a:prstDash val="solid"/>
                    </a:lnL>
                    <a:lnR w="5054">
                      <a:solidFill>
                        <a:srgbClr val="000000"/>
                      </a:solidFill>
                      <a:prstDash val="solid"/>
                    </a:lnR>
                    <a:lnT w="30454">
                      <a:solidFill>
                        <a:srgbClr val="000000"/>
                      </a:solidFill>
                      <a:prstDash val="solid"/>
                    </a:lnT>
                    <a:lnB w="5054">
                      <a:solidFill>
                        <a:srgbClr val="000000"/>
                      </a:solidFill>
                      <a:prstDash val="solid"/>
                    </a:lnB>
                  </a:tcPr>
                </a:tc>
                <a:extLst>
                  <a:ext uri="{0D108BD9-81ED-4DB2-BD59-A6C34878D82A}">
                    <a16:rowId xmlns:a16="http://schemas.microsoft.com/office/drawing/2014/main" val="10001"/>
                  </a:ext>
                </a:extLst>
              </a:tr>
              <a:tr h="236863">
                <a:tc>
                  <a:txBody>
                    <a:bodyPr/>
                    <a:lstStyle/>
                    <a:p>
                      <a:pPr marL="73025">
                        <a:lnSpc>
                          <a:spcPts val="1170"/>
                        </a:lnSpc>
                      </a:pPr>
                      <a:r>
                        <a:rPr sz="1500" spc="10" dirty="0">
                          <a:latin typeface="Calibri"/>
                          <a:cs typeface="Calibri"/>
                        </a:rPr>
                        <a:t>连接</a:t>
                      </a:r>
                      <a:endParaRPr sz="1500">
                        <a:latin typeface="Calibri"/>
                        <a:cs typeface="Calibri"/>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ts val="1170"/>
                        </a:lnSpc>
                      </a:pPr>
                      <a:r>
                        <a:rPr sz="1500" spc="5" dirty="0">
                          <a:latin typeface="Calibri"/>
                          <a:cs typeface="Calibri"/>
                        </a:rPr>
                        <a:t>信息</a:t>
                      </a:r>
                      <a:r>
                        <a:rPr sz="1500" spc="-105" dirty="0">
                          <a:latin typeface="Calibri"/>
                          <a:cs typeface="Calibri"/>
                        </a:rPr>
                        <a:t> </a:t>
                      </a:r>
                      <a:r>
                        <a:rPr sz="1500" dirty="0">
                          <a:latin typeface="Calibri"/>
                          <a:cs typeface="Calibri"/>
                        </a:rPr>
                        <a:t>流</a:t>
                      </a:r>
                      <a:endParaRPr sz="1500">
                        <a:latin typeface="Calibri"/>
                        <a:cs typeface="Calibri"/>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ts val="1170"/>
                        </a:lnSpc>
                      </a:pPr>
                      <a:r>
                        <a:rPr sz="1500" spc="10" dirty="0">
                          <a:latin typeface="Calibri"/>
                          <a:cs typeface="Calibri"/>
                        </a:rPr>
                        <a:t>调用</a:t>
                      </a:r>
                      <a:endParaRPr sz="1500">
                        <a:latin typeface="Calibri"/>
                        <a:cs typeface="Calibri"/>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extLst>
                  <a:ext uri="{0D108BD9-81ED-4DB2-BD59-A6C34878D82A}">
                    <a16:rowId xmlns:a16="http://schemas.microsoft.com/office/drawing/2014/main" val="10002"/>
                  </a:ext>
                </a:extLst>
              </a:tr>
              <a:tr h="236865">
                <a:tc>
                  <a:txBody>
                    <a:bodyPr/>
                    <a:lstStyle/>
                    <a:p>
                      <a:pPr marL="73025">
                        <a:lnSpc>
                          <a:spcPts val="1170"/>
                        </a:lnSpc>
                      </a:pPr>
                      <a:r>
                        <a:rPr sz="1500" spc="-10" dirty="0">
                          <a:latin typeface="Calibri"/>
                          <a:cs typeface="Calibri"/>
                        </a:rPr>
                        <a:t>视图</a:t>
                      </a:r>
                      <a:endParaRPr sz="1500">
                        <a:latin typeface="Calibri"/>
                        <a:cs typeface="Calibri"/>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ts val="1170"/>
                        </a:lnSpc>
                      </a:pPr>
                      <a:r>
                        <a:rPr sz="1500" spc="25" dirty="0">
                          <a:latin typeface="Calibri"/>
                          <a:cs typeface="Calibri"/>
                        </a:rPr>
                        <a:t>单</a:t>
                      </a:r>
                      <a:endParaRPr sz="1500">
                        <a:latin typeface="Calibri"/>
                        <a:cs typeface="Calibri"/>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ts val="1170"/>
                        </a:lnSpc>
                      </a:pPr>
                      <a:r>
                        <a:rPr sz="1500" spc="-10" dirty="0">
                          <a:latin typeface="Calibri"/>
                          <a:cs typeface="Calibri"/>
                        </a:rPr>
                        <a:t>多个</a:t>
                      </a:r>
                      <a:endParaRPr sz="1500">
                        <a:latin typeface="Calibri"/>
                        <a:cs typeface="Calibri"/>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transition>
    <p:cut/>
  </p:transition>
</p:sld>
</file>

<file path=ppt/slides/slide1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8330B395-B76F-4BF1-9027-FD312FAA0508}"/>
              </a:ext>
            </a:extLst>
          </p:cNvPr>
          <p:cNvSpPr txBox="1">
            <a:spLocks noGrp="1"/>
          </p:cNvSpPr>
          <p:nvPr>
            <p:ph type="title"/>
          </p:nvPr>
        </p:nvSpPr>
        <p:spPr>
          <a:xfrm>
            <a:off x="180975" y="53975"/>
            <a:ext cx="5280025" cy="422275"/>
          </a:xfrm>
        </p:spPr>
        <p:txBody>
          <a:bodyPr lIns="0" tIns="0" rIns="0" bIns="0" rtlCol="0">
            <a:spAutoFit/>
          </a:bodyPr>
          <a:lstStyle/>
          <a:p>
            <a:pPr marL="16951">
              <a:defRPr/>
            </a:pPr>
            <a:r>
              <a:rPr sz="2745" spc="53" dirty="0"/>
              <a:t>概念</a:t>
            </a:r>
            <a:r>
              <a:rPr sz="2745" spc="40" dirty="0"/>
              <a:t>vs. 执行</a:t>
            </a:r>
            <a:r>
              <a:rPr sz="2745" spc="-187" dirty="0"/>
              <a:t> </a:t>
            </a:r>
            <a:r>
              <a:rPr sz="2745" spc="40" dirty="0"/>
              <a:t>拱。</a:t>
            </a:r>
          </a:p>
        </p:txBody>
      </p:sp>
      <p:sp>
        <p:nvSpPr>
          <p:cNvPr id="49155" name="object 4">
            <a:extLst>
              <a:ext uri="{FF2B5EF4-FFF2-40B4-BE49-F238E27FC236}">
                <a16:creationId xmlns:a16="http://schemas.microsoft.com/office/drawing/2014/main" id="{A0611A4F-E05D-4E1E-9D2C-D1A104E03A86}"/>
              </a:ext>
            </a:extLst>
          </p:cNvPr>
          <p:cNvSpPr>
            <a:spLocks noChangeArrowheads="1"/>
          </p:cNvSpPr>
          <p:nvPr/>
        </p:nvSpPr>
        <p:spPr bwMode="auto">
          <a:xfrm>
            <a:off x="3536950" y="587375"/>
            <a:ext cx="1981200" cy="266858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 name="object 5">
            <a:extLst>
              <a:ext uri="{FF2B5EF4-FFF2-40B4-BE49-F238E27FC236}">
                <a16:creationId xmlns:a16="http://schemas.microsoft.com/office/drawing/2014/main" id="{D2C43983-83D8-4B3E-AF87-6DE4B503746E}"/>
              </a:ext>
            </a:extLst>
          </p:cNvPr>
          <p:cNvSpPr txBox="1"/>
          <p:nvPr/>
        </p:nvSpPr>
        <p:spPr>
          <a:xfrm>
            <a:off x="790575" y="2111375"/>
            <a:ext cx="2514600" cy="411163"/>
          </a:xfrm>
          <a:prstGeom prst="rect">
            <a:avLst/>
          </a:prstGeom>
        </p:spPr>
        <p:txBody>
          <a:bodyPr lIns="0" tIns="0" rIns="0" bIns="0">
            <a:spAutoFit/>
          </a:bodyPr>
          <a:lstStyle/>
          <a:p>
            <a:pPr marL="16951" eaLnBrk="1" fontAlgn="auto" hangingPunct="1">
              <a:spcBef>
                <a:spcPts val="0"/>
              </a:spcBef>
              <a:spcAft>
                <a:spcPts val="0"/>
              </a:spcAft>
              <a:defRPr/>
            </a:pPr>
            <a:r>
              <a:rPr sz="1335" spc="7" dirty="0">
                <a:solidFill>
                  <a:srgbClr val="3333B2"/>
                </a:solidFill>
                <a:latin typeface="Calibri"/>
                <a:ea typeface="+mn-ea"/>
                <a:cs typeface="Calibri"/>
              </a:rPr>
              <a:t>图：</a:t>
            </a:r>
            <a:r>
              <a:rPr sz="1335" spc="20" dirty="0">
                <a:latin typeface="Calibri"/>
                <a:ea typeface="+mn-ea"/>
                <a:cs typeface="Calibri"/>
              </a:rPr>
              <a:t>概念</a:t>
            </a:r>
            <a:r>
              <a:rPr sz="1335" spc="13" dirty="0">
                <a:latin typeface="Calibri"/>
                <a:ea typeface="+mn-ea"/>
                <a:cs typeface="Calibri"/>
              </a:rPr>
              <a:t>与。</a:t>
            </a:r>
            <a:r>
              <a:rPr sz="1335" spc="7" dirty="0">
                <a:latin typeface="Calibri"/>
                <a:ea typeface="+mn-ea"/>
                <a:cs typeface="Calibri"/>
              </a:rPr>
              <a:t>执行</a:t>
            </a:r>
            <a:r>
              <a:rPr sz="1335" dirty="0">
                <a:latin typeface="Calibri"/>
                <a:ea typeface="+mn-ea"/>
                <a:cs typeface="Calibri"/>
              </a:rPr>
              <a:t>从软件体系结构</a:t>
            </a:r>
            <a:r>
              <a:rPr sz="1335" spc="-87" dirty="0">
                <a:latin typeface="Calibri"/>
                <a:ea typeface="+mn-ea"/>
                <a:cs typeface="Calibri"/>
              </a:rPr>
              <a:t> </a:t>
            </a:r>
            <a:r>
              <a:rPr sz="1335" spc="13" dirty="0">
                <a:latin typeface="Calibri"/>
                <a:ea typeface="+mn-ea"/>
                <a:cs typeface="Calibri"/>
              </a:rPr>
              <a:t>底漆</a:t>
            </a:r>
            <a:endParaRPr sz="1335" dirty="0">
              <a:latin typeface="Calibri"/>
              <a:ea typeface="+mn-ea"/>
              <a:cs typeface="Calibri"/>
            </a:endParaRPr>
          </a:p>
        </p:txBody>
      </p:sp>
    </p:spTree>
  </p:cSld>
  <p:clrMapOvr>
    <a:masterClrMapping/>
  </p:clrMapOvr>
  <p:transition>
    <p:cut/>
  </p:transition>
</p:sld>
</file>

<file path=ppt/slides/slide1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7FBD30EF-AE21-4C27-BC38-4BEDE8F870DB}"/>
              </a:ext>
            </a:extLst>
          </p:cNvPr>
          <p:cNvSpPr>
            <a:spLocks noGrp="1"/>
          </p:cNvSpPr>
          <p:nvPr>
            <p:ph type="title"/>
          </p:nvPr>
        </p:nvSpPr>
        <p:spPr>
          <a:xfrm>
            <a:off x="260350" y="1255713"/>
            <a:ext cx="5327650" cy="687387"/>
          </a:xfrm>
        </p:spPr>
        <p:txBody>
          <a:bodyPr/>
          <a:lstStyle/>
          <a:p>
            <a:pPr marL="16950" eaLnBrk="1" fontAlgn="auto" hangingPunct="1">
              <a:spcBef>
                <a:spcPts val="127"/>
              </a:spcBef>
              <a:spcAft>
                <a:spcPts val="0"/>
              </a:spcAft>
              <a:defRPr/>
            </a:pPr>
            <a:r>
              <a:rPr lang="en-US" altLang="zh-CN" sz="4800" spc="67" dirty="0">
                <a:solidFill>
                  <a:srgbClr val="000000"/>
                </a:solidFill>
              </a:rPr>
              <a:t>设计</a:t>
            </a:r>
            <a:endParaRPr lang="en-US" altLang="zh-CN" sz="4800" dirty="0">
              <a:cs typeface="Calibri"/>
            </a:endParaRPr>
          </a:p>
        </p:txBody>
      </p:sp>
      <p:sp>
        <p:nvSpPr>
          <p:cNvPr id="3" name="object 2">
            <a:extLst>
              <a:ext uri="{FF2B5EF4-FFF2-40B4-BE49-F238E27FC236}">
                <a16:creationId xmlns:a16="http://schemas.microsoft.com/office/drawing/2014/main" id="{4E19D1F0-2008-4660-8466-501E508278B7}"/>
              </a:ext>
            </a:extLst>
          </p:cNvPr>
          <p:cNvSpPr txBox="1">
            <a:spLocks/>
          </p:cNvSpPr>
          <p:nvPr/>
        </p:nvSpPr>
        <p:spPr bwMode="auto">
          <a:xfrm>
            <a:off x="1552575" y="1882775"/>
            <a:ext cx="44196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rtl="0" eaLnBrk="0" fontAlgn="base" hangingPunct="0">
              <a:spcBef>
                <a:spcPct val="0"/>
              </a:spcBef>
              <a:spcAft>
                <a:spcPct val="0"/>
              </a:spcAft>
              <a:defRPr sz="4440" b="1" kern="1200" cap="none">
                <a:solidFill>
                  <a:schemeClr val="tx1"/>
                </a:solidFill>
                <a:latin typeface="+mj-lt"/>
                <a:ea typeface="+mj-ea"/>
                <a:cs typeface="+mj-cs"/>
              </a:defRPr>
            </a:lvl1pPr>
            <a:lvl2pPr algn="ctr" rtl="0" eaLnBrk="0" fontAlgn="base" hangingPunct="0">
              <a:spcBef>
                <a:spcPct val="0"/>
              </a:spcBef>
              <a:spcAft>
                <a:spcPct val="0"/>
              </a:spcAft>
              <a:defRPr sz="2669">
                <a:solidFill>
                  <a:schemeClr val="tx1"/>
                </a:solidFill>
                <a:latin typeface="Calibri" pitchFamily="34" charset="0"/>
                <a:ea typeface="宋体" pitchFamily="2" charset="-122"/>
              </a:defRPr>
            </a:lvl2pPr>
            <a:lvl3pPr algn="ctr" rtl="0" eaLnBrk="0" fontAlgn="base" hangingPunct="0">
              <a:spcBef>
                <a:spcPct val="0"/>
              </a:spcBef>
              <a:spcAft>
                <a:spcPct val="0"/>
              </a:spcAft>
              <a:defRPr sz="2669">
                <a:solidFill>
                  <a:schemeClr val="tx1"/>
                </a:solidFill>
                <a:latin typeface="Calibri" pitchFamily="34" charset="0"/>
                <a:ea typeface="宋体" pitchFamily="2" charset="-122"/>
              </a:defRPr>
            </a:lvl3pPr>
            <a:lvl4pPr algn="ctr" rtl="0" eaLnBrk="0" fontAlgn="base" hangingPunct="0">
              <a:spcBef>
                <a:spcPct val="0"/>
              </a:spcBef>
              <a:spcAft>
                <a:spcPct val="0"/>
              </a:spcAft>
              <a:defRPr sz="2669">
                <a:solidFill>
                  <a:schemeClr val="tx1"/>
                </a:solidFill>
                <a:latin typeface="Calibri" pitchFamily="34" charset="0"/>
                <a:ea typeface="宋体" pitchFamily="2" charset="-122"/>
              </a:defRPr>
            </a:lvl4pPr>
            <a:lvl5pPr algn="ctr" rtl="0" eaLnBrk="0" fontAlgn="base" hangingPunct="0">
              <a:spcBef>
                <a:spcPct val="0"/>
              </a:spcBef>
              <a:spcAft>
                <a:spcPct val="0"/>
              </a:spcAft>
              <a:defRPr sz="2669">
                <a:solidFill>
                  <a:schemeClr val="tx1"/>
                </a:solidFill>
                <a:latin typeface="Calibri" pitchFamily="34" charset="0"/>
                <a:ea typeface="宋体" pitchFamily="2" charset="-122"/>
              </a:defRPr>
            </a:lvl5pPr>
            <a:lvl6pPr marL="290097" algn="ctr" rtl="0" fontAlgn="base">
              <a:spcBef>
                <a:spcPct val="0"/>
              </a:spcBef>
              <a:spcAft>
                <a:spcPct val="0"/>
              </a:spcAft>
              <a:defRPr sz="2792">
                <a:solidFill>
                  <a:schemeClr val="tx1"/>
                </a:solidFill>
                <a:latin typeface="Calibri" pitchFamily="34" charset="0"/>
                <a:ea typeface="宋体" pitchFamily="2" charset="-122"/>
              </a:defRPr>
            </a:lvl6pPr>
            <a:lvl7pPr marL="580193" algn="ctr" rtl="0" fontAlgn="base">
              <a:spcBef>
                <a:spcPct val="0"/>
              </a:spcBef>
              <a:spcAft>
                <a:spcPct val="0"/>
              </a:spcAft>
              <a:defRPr sz="2792">
                <a:solidFill>
                  <a:schemeClr val="tx1"/>
                </a:solidFill>
                <a:latin typeface="Calibri" pitchFamily="34" charset="0"/>
                <a:ea typeface="宋体" pitchFamily="2" charset="-122"/>
              </a:defRPr>
            </a:lvl7pPr>
            <a:lvl8pPr marL="870291" algn="ctr" rtl="0" fontAlgn="base">
              <a:spcBef>
                <a:spcPct val="0"/>
              </a:spcBef>
              <a:spcAft>
                <a:spcPct val="0"/>
              </a:spcAft>
              <a:defRPr sz="2792">
                <a:solidFill>
                  <a:schemeClr val="tx1"/>
                </a:solidFill>
                <a:latin typeface="Calibri" pitchFamily="34" charset="0"/>
                <a:ea typeface="宋体" pitchFamily="2" charset="-122"/>
              </a:defRPr>
            </a:lvl8pPr>
            <a:lvl9pPr marL="1160387" algn="ctr" rtl="0" fontAlgn="base">
              <a:spcBef>
                <a:spcPct val="0"/>
              </a:spcBef>
              <a:spcAft>
                <a:spcPct val="0"/>
              </a:spcAft>
              <a:defRPr sz="2792">
                <a:solidFill>
                  <a:schemeClr val="tx1"/>
                </a:solidFill>
                <a:latin typeface="Calibri" pitchFamily="34" charset="0"/>
                <a:ea typeface="宋体" pitchFamily="2" charset="-122"/>
              </a:defRPr>
            </a:lvl9pPr>
          </a:lstStyle>
          <a:p>
            <a:pPr algn="ctr">
              <a:lnSpc>
                <a:spcPts val="3724"/>
              </a:lnSpc>
              <a:defRPr/>
            </a:pPr>
            <a:r>
              <a:rPr lang="en-US" altLang="zh-CN" sz="2000" spc="13" dirty="0">
                <a:solidFill>
                  <a:srgbClr val="000000"/>
                </a:solidFill>
              </a:rPr>
              <a:t>如何</a:t>
            </a:r>
            <a:r>
              <a:rPr lang="en-US" altLang="zh-CN" sz="2000" spc="-7" dirty="0">
                <a:solidFill>
                  <a:srgbClr val="000000"/>
                </a:solidFill>
              </a:rPr>
              <a:t>要创建</a:t>
            </a:r>
            <a:r>
              <a:rPr lang="en-US" altLang="zh-CN" sz="2000" spc="7" dirty="0">
                <a:solidFill>
                  <a:srgbClr val="000000"/>
                </a:solidFill>
              </a:rPr>
              <a:t>的执行</a:t>
            </a:r>
            <a:r>
              <a:rPr lang="en-US" altLang="zh-CN" sz="2000" spc="-240" dirty="0">
                <a:solidFill>
                  <a:srgbClr val="000000"/>
                </a:solidFill>
              </a:rPr>
              <a:t> </a:t>
            </a:r>
            <a:r>
              <a:rPr lang="en-US" altLang="zh-CN" sz="2000" dirty="0">
                <a:solidFill>
                  <a:srgbClr val="000000"/>
                </a:solidFill>
              </a:rPr>
              <a:t>建筑？</a:t>
            </a:r>
            <a:endParaRPr lang="en-US" sz="1869" dirty="0"/>
          </a:p>
        </p:txBody>
      </p:sp>
    </p:spTree>
  </p:cSld>
  <p:clrMapOvr>
    <a:masterClrMapping/>
  </p:clrMapOvr>
  <p:transition spd="slow">
    <p:fade/>
  </p:transition>
</p:sld>
</file>

<file path=ppt/slides/slide1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AC37EC25-D77F-4EF5-9FF9-024F06C0BADD}"/>
              </a:ext>
            </a:extLst>
          </p:cNvPr>
          <p:cNvSpPr txBox="1">
            <a:spLocks noGrp="1"/>
          </p:cNvSpPr>
          <p:nvPr>
            <p:ph type="title"/>
          </p:nvPr>
        </p:nvSpPr>
        <p:spPr>
          <a:xfrm>
            <a:off x="180975" y="0"/>
            <a:ext cx="5280025" cy="422275"/>
          </a:xfrm>
        </p:spPr>
        <p:txBody>
          <a:bodyPr lIns="0" tIns="0" rIns="0" bIns="0" rtlCol="0">
            <a:spAutoFit/>
          </a:bodyPr>
          <a:lstStyle/>
          <a:p>
            <a:pPr marL="16951">
              <a:defRPr/>
            </a:pPr>
            <a:r>
              <a:rPr sz="2745" spc="40" dirty="0"/>
              <a:t>执行</a:t>
            </a:r>
            <a:r>
              <a:rPr sz="2745" spc="20" dirty="0"/>
              <a:t>建筑</a:t>
            </a:r>
            <a:r>
              <a:rPr sz="2745" spc="-133" dirty="0"/>
              <a:t> </a:t>
            </a:r>
            <a:r>
              <a:rPr sz="2745" spc="47" dirty="0"/>
              <a:t>设计</a:t>
            </a:r>
          </a:p>
        </p:txBody>
      </p:sp>
      <p:sp>
        <p:nvSpPr>
          <p:cNvPr id="49155" name="object 9">
            <a:extLst>
              <a:ext uri="{FF2B5EF4-FFF2-40B4-BE49-F238E27FC236}">
                <a16:creationId xmlns:a16="http://schemas.microsoft.com/office/drawing/2014/main" id="{5B75CDD6-846C-43CB-8BCE-38259FBFDE25}"/>
              </a:ext>
            </a:extLst>
          </p:cNvPr>
          <p:cNvSpPr txBox="1">
            <a:spLocks noChangeArrowheads="1"/>
          </p:cNvSpPr>
          <p:nvPr/>
        </p:nvSpPr>
        <p:spPr bwMode="auto">
          <a:xfrm>
            <a:off x="538163" y="712788"/>
            <a:ext cx="480695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41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defRPr/>
            </a:pPr>
            <a:r>
              <a:rPr lang="zh-CN" altLang="zh-CN" sz="1869" dirty="0"/>
              <a:t>在这里, 我们设计了许多不同的模型</a:t>
            </a:r>
          </a:p>
          <a:p>
            <a:pPr eaLnBrk="1" hangingPunct="1">
              <a:lnSpc>
                <a:spcPct val="125000"/>
              </a:lnSpc>
              <a:buFont typeface="Arial" panose="020B0604020202020204" pitchFamily="34" charset="0"/>
              <a:buChar char="•"/>
              <a:defRPr/>
            </a:pPr>
            <a:r>
              <a:rPr lang="zh-CN" altLang="zh-CN" sz="1869" dirty="0"/>
              <a:t>其中一些将包括物理组件, 即硬件</a:t>
            </a:r>
            <a:endParaRPr lang="en-US" altLang="zh-CN" sz="1869" dirty="0"/>
          </a:p>
          <a:p>
            <a:pPr eaLnBrk="1" hangingPunct="1">
              <a:lnSpc>
                <a:spcPct val="125000"/>
              </a:lnSpc>
              <a:buFont typeface="Arial" panose="020B0604020202020204" pitchFamily="34" charset="0"/>
              <a:buChar char="•"/>
              <a:defRPr/>
            </a:pPr>
            <a:r>
              <a:rPr lang="zh-CN" altLang="zh-CN" sz="1869" dirty="0"/>
              <a:t>每个模型都是特定粒度级别的模型</a:t>
            </a:r>
          </a:p>
          <a:p>
            <a:pPr eaLnBrk="1" hangingPunct="1">
              <a:lnSpc>
                <a:spcPct val="125000"/>
              </a:lnSpc>
              <a:buFont typeface="Arial" panose="020B0604020202020204" pitchFamily="34" charset="0"/>
              <a:buChar char="•"/>
              <a:defRPr/>
            </a:pPr>
            <a:r>
              <a:rPr lang="zh-CN" altLang="zh-CN" sz="1869" dirty="0"/>
              <a:t>更少的细节: 并发子系统、进程</a:t>
            </a:r>
            <a:endParaRPr lang="en-US" altLang="zh-CN" sz="1869" dirty="0"/>
          </a:p>
          <a:p>
            <a:pPr eaLnBrk="1" hangingPunct="1">
              <a:lnSpc>
                <a:spcPct val="125000"/>
              </a:lnSpc>
              <a:buFont typeface="Arial" panose="020B0604020202020204" pitchFamily="34" charset="0"/>
              <a:buChar char="•"/>
              <a:defRPr/>
            </a:pPr>
            <a:r>
              <a:rPr lang="zh-CN" altLang="zh-CN" sz="1869" dirty="0"/>
              <a:t>更多详细信息: 线程</a:t>
            </a:r>
          </a:p>
        </p:txBody>
      </p:sp>
    </p:spTree>
  </p:cSld>
  <p:clrMapOvr>
    <a:masterClrMapping/>
  </p:clrMapOvr>
  <p:transition>
    <p:cut/>
  </p:transition>
</p:sld>
</file>

<file path=ppt/slides/slide1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6EC41BAD-A85C-4C03-BF3E-27F98ADBA2DD}"/>
              </a:ext>
            </a:extLst>
          </p:cNvPr>
          <p:cNvSpPr txBox="1">
            <a:spLocks noGrp="1"/>
          </p:cNvSpPr>
          <p:nvPr>
            <p:ph type="title"/>
          </p:nvPr>
        </p:nvSpPr>
        <p:spPr>
          <a:xfrm>
            <a:off x="180975" y="22225"/>
            <a:ext cx="5280025" cy="422275"/>
          </a:xfrm>
        </p:spPr>
        <p:txBody>
          <a:bodyPr lIns="0" tIns="0" rIns="0" bIns="0" rtlCol="0">
            <a:spAutoFit/>
          </a:bodyPr>
          <a:lstStyle/>
          <a:p>
            <a:pPr marL="16951">
              <a:defRPr/>
            </a:pPr>
            <a:r>
              <a:rPr sz="2745" spc="47" dirty="0"/>
              <a:t>并发</a:t>
            </a:r>
            <a:r>
              <a:rPr sz="2745" spc="53" dirty="0"/>
              <a:t>子系统</a:t>
            </a:r>
            <a:r>
              <a:rPr sz="2745" spc="-260" dirty="0"/>
              <a:t> </a:t>
            </a:r>
            <a:r>
              <a:rPr sz="2745" spc="60" dirty="0"/>
              <a:t>模型</a:t>
            </a:r>
          </a:p>
        </p:txBody>
      </p:sp>
      <p:sp>
        <p:nvSpPr>
          <p:cNvPr id="50179" name="object 9">
            <a:extLst>
              <a:ext uri="{FF2B5EF4-FFF2-40B4-BE49-F238E27FC236}">
                <a16:creationId xmlns:a16="http://schemas.microsoft.com/office/drawing/2014/main" id="{E1FF8BFC-208E-4F7F-B039-2915460AB667}"/>
              </a:ext>
            </a:extLst>
          </p:cNvPr>
          <p:cNvSpPr>
            <a:spLocks noGrp="1"/>
          </p:cNvSpPr>
          <p:nvPr>
            <p:ph idx="1"/>
          </p:nvPr>
        </p:nvSpPr>
        <p:spPr>
          <a:xfrm>
            <a:off x="273050" y="434975"/>
            <a:ext cx="5640388" cy="2735263"/>
          </a:xfrm>
        </p:spPr>
        <p:txBody>
          <a:bodyPr lIns="0" tIns="464112" rIns="0" bIns="0">
            <a:spAutoFit/>
          </a:bodyPr>
          <a:lstStyle/>
          <a:p>
            <a:pPr marL="383510" indent="-214003">
              <a:defRPr/>
            </a:pPr>
            <a:r>
              <a:rPr lang="zh-CN" altLang="zh-CN" sz="1869" dirty="0"/>
              <a:t>顶层执行模型</a:t>
            </a:r>
          </a:p>
          <a:p>
            <a:pPr marL="383510" indent="-214003">
              <a:spcBef>
                <a:spcPts val="451"/>
              </a:spcBef>
              <a:defRPr/>
            </a:pPr>
            <a:r>
              <a:rPr lang="zh-CN" altLang="zh-CN" sz="1869" dirty="0"/>
              <a:t>获取运行系统的概览</a:t>
            </a:r>
          </a:p>
          <a:p>
            <a:pPr marL="383510" indent="-214003">
              <a:lnSpc>
                <a:spcPct val="103000"/>
              </a:lnSpc>
              <a:spcBef>
                <a:spcPts val="400"/>
              </a:spcBef>
              <a:defRPr/>
            </a:pPr>
            <a:r>
              <a:rPr lang="zh-CN" altLang="zh-CN" sz="1869" dirty="0"/>
              <a:t>子系统可能相当复杂, 并且有许多过程和/或线程</a:t>
            </a:r>
          </a:p>
          <a:p>
            <a:pPr marL="383510" indent="-214003">
              <a:lnSpc>
                <a:spcPct val="103000"/>
              </a:lnSpc>
              <a:spcBef>
                <a:spcPts val="400"/>
              </a:spcBef>
              <a:defRPr/>
            </a:pPr>
            <a:r>
              <a:rPr lang="zh-CN" altLang="zh-CN" sz="1869" dirty="0"/>
              <a:t>但是, 并发子系统不是明确定义的东西</a:t>
            </a:r>
          </a:p>
          <a:p>
            <a:pPr marL="383510" indent="-214003">
              <a:spcBef>
                <a:spcPts val="434"/>
              </a:spcBef>
              <a:defRPr/>
            </a:pPr>
            <a:r>
              <a:rPr lang="zh-CN" altLang="zh-CN" sz="1869" dirty="0"/>
              <a:t>在某些情况下, 很明显</a:t>
            </a:r>
          </a:p>
        </p:txBody>
      </p:sp>
    </p:spTree>
  </p:cSld>
  <p:clrMapOvr>
    <a:masterClrMapping/>
  </p:clrMapOvr>
  <p:transition>
    <p:cut/>
  </p:transition>
</p:sld>
</file>

<file path=ppt/slides/slide1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63984327-C801-48C3-B480-158E498CC168}"/>
              </a:ext>
            </a:extLst>
          </p:cNvPr>
          <p:cNvSpPr txBox="1">
            <a:spLocks noGrp="1"/>
          </p:cNvSpPr>
          <p:nvPr>
            <p:ph type="title"/>
          </p:nvPr>
        </p:nvSpPr>
        <p:spPr>
          <a:xfrm>
            <a:off x="204788" y="53975"/>
            <a:ext cx="5280025" cy="422275"/>
          </a:xfrm>
        </p:spPr>
        <p:txBody>
          <a:bodyPr lIns="0" tIns="0" rIns="0" bIns="0" rtlCol="0">
            <a:spAutoFit/>
          </a:bodyPr>
          <a:lstStyle/>
          <a:p>
            <a:pPr marL="16951">
              <a:defRPr/>
            </a:pPr>
            <a:r>
              <a:rPr sz="2745" spc="47" dirty="0"/>
              <a:t>并发</a:t>
            </a:r>
            <a:r>
              <a:rPr sz="2745" spc="53" dirty="0"/>
              <a:t>子系统</a:t>
            </a:r>
            <a:r>
              <a:rPr sz="2745" spc="-260" dirty="0"/>
              <a:t> </a:t>
            </a:r>
            <a:r>
              <a:rPr sz="2745" spc="60" dirty="0"/>
              <a:t>模型</a:t>
            </a:r>
          </a:p>
        </p:txBody>
      </p:sp>
      <p:sp>
        <p:nvSpPr>
          <p:cNvPr id="54275" name="object 4">
            <a:extLst>
              <a:ext uri="{FF2B5EF4-FFF2-40B4-BE49-F238E27FC236}">
                <a16:creationId xmlns:a16="http://schemas.microsoft.com/office/drawing/2014/main" id="{BD46F8C5-3470-4184-B7C9-8676463F4C52}"/>
              </a:ext>
            </a:extLst>
          </p:cNvPr>
          <p:cNvSpPr>
            <a:spLocks noChangeArrowheads="1"/>
          </p:cNvSpPr>
          <p:nvPr/>
        </p:nvSpPr>
        <p:spPr bwMode="auto">
          <a:xfrm>
            <a:off x="1050925" y="793750"/>
            <a:ext cx="4262438" cy="21574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 name="object 5">
            <a:extLst>
              <a:ext uri="{FF2B5EF4-FFF2-40B4-BE49-F238E27FC236}">
                <a16:creationId xmlns:a16="http://schemas.microsoft.com/office/drawing/2014/main" id="{E5F9AAC8-7589-4D74-AB74-E57815BD1FCE}"/>
              </a:ext>
            </a:extLst>
          </p:cNvPr>
          <p:cNvSpPr txBox="1"/>
          <p:nvPr/>
        </p:nvSpPr>
        <p:spPr>
          <a:xfrm>
            <a:off x="893763" y="2978150"/>
            <a:ext cx="4576762" cy="225425"/>
          </a:xfrm>
          <a:prstGeom prst="rect">
            <a:avLst/>
          </a:prstGeom>
        </p:spPr>
        <p:txBody>
          <a:bodyPr lIns="0" tIns="0" rIns="0" bIns="0">
            <a:spAutoFit/>
          </a:bodyPr>
          <a:lstStyle/>
          <a:p>
            <a:pPr marL="16951" eaLnBrk="1" fontAlgn="auto" hangingPunct="1">
              <a:spcBef>
                <a:spcPts val="0"/>
              </a:spcBef>
              <a:spcAft>
                <a:spcPts val="0"/>
              </a:spcAft>
              <a:defRPr/>
            </a:pPr>
            <a:r>
              <a:rPr sz="1468" spc="7" dirty="0">
                <a:solidFill>
                  <a:srgbClr val="3333B2"/>
                </a:solidFill>
                <a:latin typeface="Calibri"/>
                <a:ea typeface="+mn-ea"/>
                <a:cs typeface="Calibri"/>
              </a:rPr>
              <a:t>图：</a:t>
            </a:r>
            <a:r>
              <a:rPr sz="1468" spc="7" dirty="0">
                <a:latin typeface="Calibri"/>
                <a:ea typeface="+mn-ea"/>
                <a:cs typeface="Calibri"/>
              </a:rPr>
              <a:t>客户端-服务器执行</a:t>
            </a:r>
            <a:r>
              <a:rPr sz="1468" dirty="0">
                <a:latin typeface="Calibri"/>
                <a:ea typeface="+mn-ea"/>
                <a:cs typeface="Calibri"/>
              </a:rPr>
              <a:t>建筑：</a:t>
            </a:r>
            <a:r>
              <a:rPr sz="1468" spc="67" dirty="0">
                <a:latin typeface="Calibri"/>
                <a:ea typeface="+mn-ea"/>
                <a:cs typeface="Calibri"/>
              </a:rPr>
              <a:t> </a:t>
            </a:r>
            <a:r>
              <a:rPr sz="1468" spc="20" dirty="0">
                <a:latin typeface="Calibri"/>
                <a:ea typeface="+mn-ea"/>
                <a:cs typeface="Calibri"/>
              </a:rPr>
              <a:t>子系统</a:t>
            </a:r>
            <a:endParaRPr sz="1468" dirty="0">
              <a:latin typeface="Calibri"/>
              <a:ea typeface="+mn-ea"/>
              <a:cs typeface="Calibri"/>
            </a:endParaRPr>
          </a:p>
        </p:txBody>
      </p:sp>
    </p:spTree>
  </p:cSld>
  <p:clrMapOvr>
    <a:masterClrMapping/>
  </p:clrMapOvr>
  <p:transition>
    <p:cut/>
  </p:transition>
</p:sld>
</file>

<file path=ppt/slides/slide1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DBAE8D3F-43F0-455B-A1F6-9ABE69F71994}"/>
              </a:ext>
            </a:extLst>
          </p:cNvPr>
          <p:cNvSpPr txBox="1">
            <a:spLocks noGrp="1"/>
          </p:cNvSpPr>
          <p:nvPr>
            <p:ph type="title"/>
          </p:nvPr>
        </p:nvSpPr>
        <p:spPr>
          <a:xfrm>
            <a:off x="257175" y="53975"/>
            <a:ext cx="5280025" cy="422275"/>
          </a:xfrm>
        </p:spPr>
        <p:txBody>
          <a:bodyPr lIns="0" tIns="0" rIns="0" bIns="0" rtlCol="0">
            <a:spAutoFit/>
          </a:bodyPr>
          <a:lstStyle/>
          <a:p>
            <a:pPr marL="16951">
              <a:defRPr/>
            </a:pPr>
            <a:r>
              <a:rPr sz="2745" spc="47" dirty="0"/>
              <a:t>并发</a:t>
            </a:r>
            <a:r>
              <a:rPr sz="2745" spc="53" dirty="0"/>
              <a:t>子系统</a:t>
            </a:r>
            <a:r>
              <a:rPr sz="2745" spc="-260" dirty="0"/>
              <a:t> </a:t>
            </a:r>
            <a:r>
              <a:rPr sz="2745" spc="60" dirty="0"/>
              <a:t>模型</a:t>
            </a:r>
          </a:p>
        </p:txBody>
      </p:sp>
      <p:sp>
        <p:nvSpPr>
          <p:cNvPr id="52227" name="object 8">
            <a:extLst>
              <a:ext uri="{FF2B5EF4-FFF2-40B4-BE49-F238E27FC236}">
                <a16:creationId xmlns:a16="http://schemas.microsoft.com/office/drawing/2014/main" id="{D6BC416D-EE45-4471-9506-AE8DF63378BA}"/>
              </a:ext>
            </a:extLst>
          </p:cNvPr>
          <p:cNvSpPr>
            <a:spLocks noGrp="1"/>
          </p:cNvSpPr>
          <p:nvPr>
            <p:ph idx="1"/>
          </p:nvPr>
        </p:nvSpPr>
        <p:spPr>
          <a:xfrm>
            <a:off x="333375" y="130175"/>
            <a:ext cx="5538788" cy="2859088"/>
          </a:xfrm>
        </p:spPr>
        <p:txBody>
          <a:bodyPr lIns="0" tIns="744311" rIns="0" bIns="0">
            <a:spAutoFit/>
          </a:bodyPr>
          <a:lstStyle/>
          <a:p>
            <a:pPr marL="383510" indent="-214003">
              <a:defRPr/>
            </a:pPr>
            <a:r>
              <a:rPr lang="zh-CN" altLang="zh-CN" sz="1869" dirty="0"/>
              <a:t>许多相似的过程应该被对待作为一个单位</a:t>
            </a:r>
          </a:p>
          <a:p>
            <a:pPr marL="383510" indent="-214003">
              <a:spcBef>
                <a:spcPts val="434"/>
              </a:spcBef>
              <a:defRPr/>
            </a:pPr>
            <a:r>
              <a:rPr lang="zh-CN" altLang="zh-CN" sz="1869" dirty="0"/>
              <a:t>搜索引擎的索引系统</a:t>
            </a:r>
          </a:p>
          <a:p>
            <a:pPr marL="383510" indent="-214003">
              <a:lnSpc>
                <a:spcPct val="125000"/>
              </a:lnSpc>
              <a:defRPr/>
            </a:pPr>
            <a:r>
              <a:rPr lang="zh-CN" altLang="zh-CN" sz="1869" dirty="0"/>
              <a:t>有很多的进程, 但在逻辑上, 他们属于同一单位</a:t>
            </a:r>
            <a:endParaRPr lang="en-US" altLang="zh-CN" sz="1869" dirty="0"/>
          </a:p>
          <a:p>
            <a:pPr marL="383510" indent="-214003">
              <a:lnSpc>
                <a:spcPct val="125000"/>
              </a:lnSpc>
              <a:defRPr/>
            </a:pPr>
            <a:r>
              <a:rPr lang="zh-CN" altLang="zh-CN" sz="1869" dirty="0"/>
              <a:t>爬虫, 分析器, 分析器, 索引更新,..。</a:t>
            </a:r>
          </a:p>
        </p:txBody>
      </p:sp>
    </p:spTree>
  </p:cSld>
  <p:clrMapOvr>
    <a:masterClrMapping/>
  </p:clrMapOvr>
  <p:transition>
    <p:cut/>
  </p:transition>
</p:sld>
</file>

<file path=ppt/slides/slide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id="{9F7F923C-58C3-42F0-BB12-D021BCB31078}"/>
              </a:ext>
            </a:extLst>
          </p:cNvPr>
          <p:cNvSpPr>
            <a:spLocks noChangeArrowheads="1"/>
          </p:cNvSpPr>
          <p:nvPr/>
        </p:nvSpPr>
        <p:spPr bwMode="auto">
          <a:xfrm>
            <a:off x="506413" y="1103313"/>
            <a:ext cx="5246687" cy="175418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endParaRPr lang="zh-CN" altLang="zh-CN" sz="1385">
              <a:latin typeface="Arial" panose="020B0604020202020204" pitchFamily="34" charset="0"/>
            </a:endParaRPr>
          </a:p>
        </p:txBody>
      </p:sp>
      <p:sp>
        <p:nvSpPr>
          <p:cNvPr id="8" name="object 4">
            <a:extLst>
              <a:ext uri="{FF2B5EF4-FFF2-40B4-BE49-F238E27FC236}">
                <a16:creationId xmlns:a16="http://schemas.microsoft.com/office/drawing/2014/main" id="{DE1747ED-7F12-471E-9741-54E87BCB919B}"/>
              </a:ext>
            </a:extLst>
          </p:cNvPr>
          <p:cNvSpPr>
            <a:spLocks/>
          </p:cNvSpPr>
          <p:nvPr/>
        </p:nvSpPr>
        <p:spPr bwMode="auto">
          <a:xfrm>
            <a:off x="546100" y="1123950"/>
            <a:ext cx="5165725" cy="1676400"/>
          </a:xfrm>
          <a:custGeom>
            <a:avLst/>
            <a:gdLst>
              <a:gd name="T0" fmla="*/ 11679903 w 8140700"/>
              <a:gd name="T1" fmla="*/ 0 h 2641600"/>
              <a:gd name="T2" fmla="*/ 240161 w 8140700"/>
              <a:gd name="T3" fmla="*/ 0 h 2641600"/>
              <a:gd name="T4" fmla="*/ 176315 w 8140700"/>
              <a:gd name="T5" fmla="*/ 8572 h 2641600"/>
              <a:gd name="T6" fmla="*/ 118945 w 8140700"/>
              <a:gd name="T7" fmla="*/ 32763 h 2641600"/>
              <a:gd name="T8" fmla="*/ 70341 w 8140700"/>
              <a:gd name="T9" fmla="*/ 70289 h 2641600"/>
              <a:gd name="T10" fmla="*/ 32788 w 8140700"/>
              <a:gd name="T11" fmla="*/ 118854 h 2641600"/>
              <a:gd name="T12" fmla="*/ 8578 w 8140700"/>
              <a:gd name="T13" fmla="*/ 176181 h 2641600"/>
              <a:gd name="T14" fmla="*/ 0 w 8140700"/>
              <a:gd name="T15" fmla="*/ 239977 h 2641600"/>
              <a:gd name="T16" fmla="*/ 0 w 8140700"/>
              <a:gd name="T17" fmla="*/ 3625053 h 2641600"/>
              <a:gd name="T18" fmla="*/ 8578 w 8140700"/>
              <a:gd name="T19" fmla="*/ 3688850 h 2641600"/>
              <a:gd name="T20" fmla="*/ 32788 w 8140700"/>
              <a:gd name="T21" fmla="*/ 3746175 h 2641600"/>
              <a:gd name="T22" fmla="*/ 70341 w 8140700"/>
              <a:gd name="T23" fmla="*/ 3794743 h 2641600"/>
              <a:gd name="T24" fmla="*/ 118945 w 8140700"/>
              <a:gd name="T25" fmla="*/ 3832266 h 2641600"/>
              <a:gd name="T26" fmla="*/ 176315 w 8140700"/>
              <a:gd name="T27" fmla="*/ 3856460 h 2641600"/>
              <a:gd name="T28" fmla="*/ 240161 w 8140700"/>
              <a:gd name="T29" fmla="*/ 3865033 h 2641600"/>
              <a:gd name="T30" fmla="*/ 11679903 w 8140700"/>
              <a:gd name="T31" fmla="*/ 3865033 h 2641600"/>
              <a:gd name="T32" fmla="*/ 11743748 w 8140700"/>
              <a:gd name="T33" fmla="*/ 3856460 h 2641600"/>
              <a:gd name="T34" fmla="*/ 11801119 w 8140700"/>
              <a:gd name="T35" fmla="*/ 3832266 h 2641600"/>
              <a:gd name="T36" fmla="*/ 11849722 w 8140700"/>
              <a:gd name="T37" fmla="*/ 3794743 h 2641600"/>
              <a:gd name="T38" fmla="*/ 11887274 w 8140700"/>
              <a:gd name="T39" fmla="*/ 3746175 h 2641600"/>
              <a:gd name="T40" fmla="*/ 11911486 w 8140700"/>
              <a:gd name="T41" fmla="*/ 3688850 h 2641600"/>
              <a:gd name="T42" fmla="*/ 11920065 w 8140700"/>
              <a:gd name="T43" fmla="*/ 3625053 h 2641600"/>
              <a:gd name="T44" fmla="*/ 11920065 w 8140700"/>
              <a:gd name="T45" fmla="*/ 239977 h 2641600"/>
              <a:gd name="T46" fmla="*/ 11911486 w 8140700"/>
              <a:gd name="T47" fmla="*/ 176181 h 2641600"/>
              <a:gd name="T48" fmla="*/ 11887274 w 8140700"/>
              <a:gd name="T49" fmla="*/ 118854 h 2641600"/>
              <a:gd name="T50" fmla="*/ 11849722 w 8140700"/>
              <a:gd name="T51" fmla="*/ 70289 h 2641600"/>
              <a:gd name="T52" fmla="*/ 11801119 w 8140700"/>
              <a:gd name="T53" fmla="*/ 32763 h 2641600"/>
              <a:gd name="T54" fmla="*/ 11743748 w 8140700"/>
              <a:gd name="T55" fmla="*/ 8572 h 2641600"/>
              <a:gd name="T56" fmla="*/ 11679903 w 8140700"/>
              <a:gd name="T57" fmla="*/ 0 h 264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140700" h="2641600">
                <a:moveTo>
                  <a:pt x="7976684" y="0"/>
                </a:moveTo>
                <a:lnTo>
                  <a:pt x="164015" y="0"/>
                </a:lnTo>
                <a:lnTo>
                  <a:pt x="120413" y="5858"/>
                </a:lnTo>
                <a:lnTo>
                  <a:pt x="81233" y="22393"/>
                </a:lnTo>
                <a:lnTo>
                  <a:pt x="48039" y="48039"/>
                </a:lnTo>
                <a:lnTo>
                  <a:pt x="22392" y="81233"/>
                </a:lnTo>
                <a:lnTo>
                  <a:pt x="5858" y="120413"/>
                </a:lnTo>
                <a:lnTo>
                  <a:pt x="0" y="164015"/>
                </a:lnTo>
                <a:lnTo>
                  <a:pt x="0" y="2477584"/>
                </a:lnTo>
                <a:lnTo>
                  <a:pt x="5858" y="2521186"/>
                </a:lnTo>
                <a:lnTo>
                  <a:pt x="22392" y="2560366"/>
                </a:lnTo>
                <a:lnTo>
                  <a:pt x="48039" y="2593560"/>
                </a:lnTo>
                <a:lnTo>
                  <a:pt x="81233" y="2619206"/>
                </a:lnTo>
                <a:lnTo>
                  <a:pt x="120413" y="2635741"/>
                </a:lnTo>
                <a:lnTo>
                  <a:pt x="164015" y="2641600"/>
                </a:lnTo>
                <a:lnTo>
                  <a:pt x="7976684" y="2641600"/>
                </a:lnTo>
                <a:lnTo>
                  <a:pt x="8020286" y="2635741"/>
                </a:lnTo>
                <a:lnTo>
                  <a:pt x="8059466" y="2619206"/>
                </a:lnTo>
                <a:lnTo>
                  <a:pt x="8092660" y="2593560"/>
                </a:lnTo>
                <a:lnTo>
                  <a:pt x="8118306" y="2560366"/>
                </a:lnTo>
                <a:lnTo>
                  <a:pt x="8134841" y="2521186"/>
                </a:lnTo>
                <a:lnTo>
                  <a:pt x="8140700" y="2477584"/>
                </a:lnTo>
                <a:lnTo>
                  <a:pt x="8140700" y="164015"/>
                </a:lnTo>
                <a:lnTo>
                  <a:pt x="8134841" y="120413"/>
                </a:lnTo>
                <a:lnTo>
                  <a:pt x="8118306" y="81233"/>
                </a:lnTo>
                <a:lnTo>
                  <a:pt x="8092660" y="48039"/>
                </a:lnTo>
                <a:lnTo>
                  <a:pt x="8059466" y="22393"/>
                </a:lnTo>
                <a:lnTo>
                  <a:pt x="8020286" y="5858"/>
                </a:lnTo>
                <a:lnTo>
                  <a:pt x="7976684" y="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eaLnBrk="1" fontAlgn="auto" hangingPunct="1">
              <a:spcBef>
                <a:spcPts val="0"/>
              </a:spcBef>
              <a:spcAft>
                <a:spcPts val="0"/>
              </a:spcAft>
              <a:defRPr/>
            </a:pPr>
            <a:endParaRPr lang="zh-CN" altLang="en-US" sz="1385">
              <a:latin typeface="+mn-lt"/>
              <a:ea typeface="+mn-ea"/>
            </a:endParaRPr>
          </a:p>
        </p:txBody>
      </p:sp>
      <p:sp>
        <p:nvSpPr>
          <p:cNvPr id="9" name="object 8">
            <a:extLst>
              <a:ext uri="{FF2B5EF4-FFF2-40B4-BE49-F238E27FC236}">
                <a16:creationId xmlns:a16="http://schemas.microsoft.com/office/drawing/2014/main" id="{1A4AD4A5-E0A8-4E7C-90A6-1F5C05D2548F}"/>
              </a:ext>
            </a:extLst>
          </p:cNvPr>
          <p:cNvSpPr>
            <a:spLocks noGrp="1"/>
          </p:cNvSpPr>
          <p:nvPr>
            <p:ph type="title"/>
          </p:nvPr>
        </p:nvSpPr>
        <p:spPr>
          <a:xfrm>
            <a:off x="533400" y="1830388"/>
            <a:ext cx="4978400" cy="307975"/>
          </a:xfrm>
        </p:spPr>
        <p:txBody>
          <a:bodyPr lIns="0" tIns="0" rIns="0" bIns="0">
            <a:spAutoFit/>
          </a:bodyPr>
          <a:lstStyle/>
          <a:p>
            <a:pPr marL="8059" indent="145065" algn="ctr">
              <a:lnSpc>
                <a:spcPts val="2412"/>
              </a:lnSpc>
              <a:defRPr/>
            </a:pPr>
            <a:r>
              <a:rPr lang="en-US" altLang="zh-CN" sz="3737" spc="40" dirty="0"/>
              <a:t>执行</a:t>
            </a:r>
            <a:r>
              <a:rPr lang="en-US" altLang="zh-CN" sz="3737" spc="20" dirty="0"/>
              <a:t>建筑</a:t>
            </a:r>
            <a:endParaRPr lang="zh-CN" altLang="zh-CN" sz="3046" dirty="0"/>
          </a:p>
        </p:txBody>
      </p:sp>
      <p:sp>
        <p:nvSpPr>
          <p:cNvPr id="10" name="object 5">
            <a:extLst>
              <a:ext uri="{FF2B5EF4-FFF2-40B4-BE49-F238E27FC236}">
                <a16:creationId xmlns:a16="http://schemas.microsoft.com/office/drawing/2014/main" id="{351857C1-D47E-4F01-A3C5-06BBDA40C38E}"/>
              </a:ext>
            </a:extLst>
          </p:cNvPr>
          <p:cNvSpPr>
            <a:spLocks/>
          </p:cNvSpPr>
          <p:nvPr/>
        </p:nvSpPr>
        <p:spPr bwMode="auto">
          <a:xfrm>
            <a:off x="176213" y="3736975"/>
            <a:ext cx="5800725" cy="169863"/>
          </a:xfrm>
          <a:custGeom>
            <a:avLst/>
            <a:gdLst>
              <a:gd name="T0" fmla="*/ 0 w 9144000"/>
              <a:gd name="T1" fmla="*/ 391743 h 266700"/>
              <a:gd name="T2" fmla="*/ 0 w 9144000"/>
              <a:gd name="T3" fmla="*/ 0 h 266700"/>
              <a:gd name="T4" fmla="*/ 13387730 w 9144000"/>
              <a:gd name="T5" fmla="*/ 0 h 266700"/>
              <a:gd name="T6" fmla="*/ 13387730 w 9144000"/>
              <a:gd name="T7" fmla="*/ 391743 h 266700"/>
              <a:gd name="T8" fmla="*/ 0 w 9144000"/>
              <a:gd name="T9" fmla="*/ 391743 h 266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266700">
                <a:moveTo>
                  <a:pt x="0" y="266700"/>
                </a:moveTo>
                <a:lnTo>
                  <a:pt x="0" y="0"/>
                </a:lnTo>
                <a:lnTo>
                  <a:pt x="9144000" y="0"/>
                </a:lnTo>
                <a:lnTo>
                  <a:pt x="9144000" y="266700"/>
                </a:lnTo>
                <a:lnTo>
                  <a:pt x="0" y="26670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eaLnBrk="1" fontAlgn="auto" hangingPunct="1">
              <a:spcBef>
                <a:spcPts val="0"/>
              </a:spcBef>
              <a:spcAft>
                <a:spcPts val="0"/>
              </a:spcAft>
              <a:defRPr/>
            </a:pPr>
            <a:endParaRPr lang="zh-CN" altLang="en-US" sz="1385">
              <a:latin typeface="+mn-lt"/>
              <a:ea typeface="+mn-ea"/>
            </a:endParaRPr>
          </a:p>
        </p:txBody>
      </p:sp>
    </p:spTree>
  </p:cSld>
  <p:clrMapOvr>
    <a:masterClrMapping/>
  </p:clrMapOvr>
</p:sld>
</file>

<file path=ppt/slides/slide2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E9B6EFFA-D25C-41FA-9FE1-17AB8DE7FFC8}"/>
              </a:ext>
            </a:extLst>
          </p:cNvPr>
          <p:cNvSpPr txBox="1">
            <a:spLocks noGrp="1"/>
          </p:cNvSpPr>
          <p:nvPr>
            <p:ph type="title"/>
          </p:nvPr>
        </p:nvSpPr>
        <p:spPr>
          <a:xfrm>
            <a:off x="180975" y="53975"/>
            <a:ext cx="5280025" cy="422275"/>
          </a:xfrm>
        </p:spPr>
        <p:txBody>
          <a:bodyPr lIns="0" tIns="0" rIns="0" bIns="0" rtlCol="0">
            <a:spAutoFit/>
          </a:bodyPr>
          <a:lstStyle/>
          <a:p>
            <a:pPr marL="16951">
              <a:defRPr/>
            </a:pPr>
            <a:r>
              <a:rPr sz="2745" spc="47" dirty="0"/>
              <a:t>并发</a:t>
            </a:r>
            <a:r>
              <a:rPr sz="2745" spc="53" dirty="0"/>
              <a:t>子系统</a:t>
            </a:r>
            <a:r>
              <a:rPr sz="2745" spc="-260" dirty="0"/>
              <a:t> </a:t>
            </a:r>
            <a:r>
              <a:rPr sz="2745" spc="60" dirty="0"/>
              <a:t>模型</a:t>
            </a:r>
          </a:p>
        </p:txBody>
      </p:sp>
      <p:sp>
        <p:nvSpPr>
          <p:cNvPr id="53251" name="object 8">
            <a:extLst>
              <a:ext uri="{FF2B5EF4-FFF2-40B4-BE49-F238E27FC236}">
                <a16:creationId xmlns:a16="http://schemas.microsoft.com/office/drawing/2014/main" id="{6B496B25-9BF9-4C38-A794-677F56BC6984}"/>
              </a:ext>
            </a:extLst>
          </p:cNvPr>
          <p:cNvSpPr>
            <a:spLocks noGrp="1"/>
          </p:cNvSpPr>
          <p:nvPr>
            <p:ph idx="1"/>
          </p:nvPr>
        </p:nvSpPr>
        <p:spPr>
          <a:xfrm>
            <a:off x="307975" y="103188"/>
            <a:ext cx="5537200" cy="3070225"/>
          </a:xfrm>
        </p:spPr>
        <p:txBody>
          <a:bodyPr lIns="0" tIns="554522" rIns="0" bIns="0">
            <a:spAutoFit/>
          </a:bodyPr>
          <a:lstStyle/>
          <a:p>
            <a:pPr marL="383510" indent="-214003">
              <a:lnSpc>
                <a:spcPct val="103000"/>
              </a:lnSpc>
              <a:defRPr/>
            </a:pPr>
            <a:r>
              <a:rPr lang="zh-CN" altLang="zh-CN" sz="1869" dirty="0"/>
              <a:t>具有高度内部并发性 (线程) 的进程应视为并发子系统</a:t>
            </a:r>
          </a:p>
          <a:p>
            <a:pPr marL="383510" indent="-214003">
              <a:lnSpc>
                <a:spcPct val="103000"/>
              </a:lnSpc>
              <a:spcBef>
                <a:spcPts val="400"/>
              </a:spcBef>
              <a:defRPr/>
            </a:pPr>
            <a:r>
              <a:rPr lang="zh-CN" altLang="zh-CN" sz="1869" dirty="0"/>
              <a:t>服务器通常是单个进程, 但可能创建线程来处理客户端请求</a:t>
            </a:r>
          </a:p>
          <a:p>
            <a:pPr marL="383510" indent="-214003">
              <a:spcBef>
                <a:spcPts val="451"/>
              </a:spcBef>
              <a:defRPr/>
            </a:pPr>
            <a:r>
              <a:rPr lang="zh-CN" altLang="zh-CN" sz="1869" dirty="0"/>
              <a:t>现有系统最好被视为并发子系统</a:t>
            </a:r>
          </a:p>
          <a:p>
            <a:pPr marL="383510" indent="-214003">
              <a:spcBef>
                <a:spcPts val="434"/>
              </a:spcBef>
              <a:defRPr/>
            </a:pPr>
            <a:r>
              <a:rPr lang="zh-CN" altLang="zh-CN" sz="1869" dirty="0"/>
              <a:t>例如, 文件服务器</a:t>
            </a:r>
          </a:p>
        </p:txBody>
      </p:sp>
    </p:spTree>
  </p:cSld>
  <p:clrMapOvr>
    <a:masterClrMapping/>
  </p:clrMapOvr>
  <p:transition>
    <p:cut/>
  </p:transition>
</p:sld>
</file>

<file path=ppt/slides/slide2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E27A100-7978-4D95-96F8-57B95B911270}"/>
              </a:ext>
            </a:extLst>
          </p:cNvPr>
          <p:cNvSpPr txBox="1">
            <a:spLocks noGrp="1"/>
          </p:cNvSpPr>
          <p:nvPr>
            <p:ph type="title"/>
          </p:nvPr>
        </p:nvSpPr>
        <p:spPr>
          <a:xfrm>
            <a:off x="184150" y="0"/>
            <a:ext cx="5280025" cy="422275"/>
          </a:xfrm>
        </p:spPr>
        <p:txBody>
          <a:bodyPr lIns="0" tIns="0" rIns="0" bIns="0" rtlCol="0">
            <a:spAutoFit/>
          </a:bodyPr>
          <a:lstStyle/>
          <a:p>
            <a:pPr marL="16951">
              <a:defRPr/>
            </a:pPr>
            <a:r>
              <a:rPr sz="2745" spc="47" dirty="0"/>
              <a:t>并发</a:t>
            </a:r>
            <a:r>
              <a:rPr sz="2745" spc="53" dirty="0"/>
              <a:t>子系统</a:t>
            </a:r>
            <a:r>
              <a:rPr sz="2745" spc="-260" dirty="0"/>
              <a:t> </a:t>
            </a:r>
            <a:r>
              <a:rPr sz="2745" spc="60" dirty="0"/>
              <a:t>模型</a:t>
            </a:r>
          </a:p>
        </p:txBody>
      </p:sp>
      <p:sp>
        <p:nvSpPr>
          <p:cNvPr id="54275" name="object 8">
            <a:extLst>
              <a:ext uri="{FF2B5EF4-FFF2-40B4-BE49-F238E27FC236}">
                <a16:creationId xmlns:a16="http://schemas.microsoft.com/office/drawing/2014/main" id="{97B097F6-8A1C-4599-A19B-36DCDBEDF9DD}"/>
              </a:ext>
            </a:extLst>
          </p:cNvPr>
          <p:cNvSpPr txBox="1">
            <a:spLocks noChangeArrowheads="1"/>
          </p:cNvSpPr>
          <p:nvPr/>
        </p:nvSpPr>
        <p:spPr bwMode="auto">
          <a:xfrm>
            <a:off x="538163" y="1035050"/>
            <a:ext cx="45720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41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5000"/>
              </a:lnSpc>
              <a:buFont typeface="Arial" panose="020B0604020202020204" pitchFamily="34" charset="0"/>
              <a:buChar char="•"/>
              <a:defRPr/>
            </a:pPr>
            <a:r>
              <a:rPr lang="zh-CN" altLang="zh-CN" sz="1869"/>
              <a:t>并发子系统始终是长期存在的</a:t>
            </a:r>
            <a:endParaRPr lang="en-US" altLang="zh-CN" sz="1869"/>
          </a:p>
          <a:p>
            <a:pPr eaLnBrk="1" hangingPunct="1">
              <a:lnSpc>
                <a:spcPct val="125000"/>
              </a:lnSpc>
              <a:buFont typeface="Arial" panose="020B0604020202020204" pitchFamily="34" charset="0"/>
              <a:buChar char="•"/>
              <a:defRPr/>
            </a:pPr>
            <a:r>
              <a:rPr lang="zh-CN" altLang="zh-CN" sz="1869"/>
              <a:t>在系统启动时创建</a:t>
            </a:r>
          </a:p>
          <a:p>
            <a:pPr eaLnBrk="1" hangingPunct="1">
              <a:lnSpc>
                <a:spcPct val="125000"/>
              </a:lnSpc>
              <a:buFont typeface="Arial" panose="020B0604020202020204" pitchFamily="34" charset="0"/>
              <a:buChar char="•"/>
              <a:defRPr/>
            </a:pPr>
            <a:r>
              <a:rPr lang="zh-CN" altLang="zh-CN" sz="1869"/>
              <a:t>系统关闭时关闭</a:t>
            </a:r>
            <a:endParaRPr lang="en-US" altLang="zh-CN" sz="1869"/>
          </a:p>
          <a:p>
            <a:pPr eaLnBrk="1" hangingPunct="1">
              <a:lnSpc>
                <a:spcPct val="125000"/>
              </a:lnSpc>
              <a:buFont typeface="Arial" panose="020B0604020202020204" pitchFamily="34" charset="0"/>
              <a:buChar char="•"/>
              <a:defRPr/>
            </a:pPr>
            <a:r>
              <a:rPr lang="zh-CN" altLang="zh-CN" sz="1869"/>
              <a:t>在整个系统生存期内运行</a:t>
            </a:r>
          </a:p>
        </p:txBody>
      </p:sp>
    </p:spTree>
  </p:cSld>
  <p:clrMapOvr>
    <a:masterClrMapping/>
  </p:clrMapOvr>
  <p:transition>
    <p:cut/>
  </p:transition>
</p:sld>
</file>

<file path=ppt/slides/slide2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53B53235-9107-468C-8CB5-AD76FDE6AE06}"/>
              </a:ext>
            </a:extLst>
          </p:cNvPr>
          <p:cNvSpPr txBox="1">
            <a:spLocks noGrp="1"/>
          </p:cNvSpPr>
          <p:nvPr>
            <p:ph type="title"/>
          </p:nvPr>
        </p:nvSpPr>
        <p:spPr>
          <a:xfrm>
            <a:off x="257175" y="53975"/>
            <a:ext cx="5280025" cy="422275"/>
          </a:xfrm>
        </p:spPr>
        <p:txBody>
          <a:bodyPr lIns="0" tIns="0" rIns="0" bIns="0" rtlCol="0">
            <a:spAutoFit/>
          </a:bodyPr>
          <a:lstStyle/>
          <a:p>
            <a:pPr marL="16951">
              <a:defRPr/>
            </a:pPr>
            <a:r>
              <a:rPr sz="2745" spc="47" dirty="0"/>
              <a:t>过程</a:t>
            </a:r>
            <a:r>
              <a:rPr sz="2745" spc="-140" dirty="0"/>
              <a:t> </a:t>
            </a:r>
            <a:r>
              <a:rPr sz="2745" spc="60" dirty="0"/>
              <a:t>模型</a:t>
            </a:r>
          </a:p>
        </p:txBody>
      </p:sp>
      <p:sp>
        <p:nvSpPr>
          <p:cNvPr id="55299" name="object 8">
            <a:extLst>
              <a:ext uri="{FF2B5EF4-FFF2-40B4-BE49-F238E27FC236}">
                <a16:creationId xmlns:a16="http://schemas.microsoft.com/office/drawing/2014/main" id="{0D7A1CEE-E913-45C8-A7F0-8266EEDB03F6}"/>
              </a:ext>
            </a:extLst>
          </p:cNvPr>
          <p:cNvSpPr txBox="1">
            <a:spLocks noChangeArrowheads="1"/>
          </p:cNvSpPr>
          <p:nvPr/>
        </p:nvSpPr>
        <p:spPr bwMode="auto">
          <a:xfrm>
            <a:off x="538163" y="903288"/>
            <a:ext cx="5197475" cy="231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41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3000"/>
              </a:lnSpc>
              <a:buFont typeface="Arial" panose="020B0604020202020204" pitchFamily="34" charset="0"/>
              <a:buChar char="•"/>
              <a:defRPr/>
            </a:pPr>
            <a:r>
              <a:rPr lang="zh-CN" altLang="zh-CN" sz="1869"/>
              <a:t>将并发模型限制为进程描述了执行结构</a:t>
            </a:r>
          </a:p>
          <a:p>
            <a:pPr eaLnBrk="1" hangingPunct="1">
              <a:lnSpc>
                <a:spcPct val="125000"/>
              </a:lnSpc>
              <a:buFont typeface="Arial" panose="020B0604020202020204" pitchFamily="34" charset="0"/>
              <a:buChar char="•"/>
              <a:defRPr/>
            </a:pPr>
            <a:r>
              <a:rPr lang="zh-CN" altLang="zh-CN" sz="1869"/>
              <a:t>基本上, 您检查每个进程的并发子系统</a:t>
            </a:r>
            <a:endParaRPr lang="en-US" altLang="zh-CN" sz="1869"/>
          </a:p>
          <a:p>
            <a:pPr eaLnBrk="1" hangingPunct="1">
              <a:lnSpc>
                <a:spcPct val="125000"/>
              </a:lnSpc>
              <a:buFont typeface="Arial" panose="020B0604020202020204" pitchFamily="34" charset="0"/>
              <a:buChar char="•"/>
              <a:defRPr/>
            </a:pPr>
            <a:r>
              <a:rPr lang="zh-CN" altLang="zh-CN" sz="1869"/>
              <a:t>您不深入了解外部系统的详细信息</a:t>
            </a:r>
          </a:p>
          <a:p>
            <a:pPr eaLnBrk="1" hangingPunct="1">
              <a:lnSpc>
                <a:spcPct val="103000"/>
              </a:lnSpc>
              <a:spcBef>
                <a:spcPts val="400"/>
              </a:spcBef>
              <a:buFont typeface="Arial" panose="020B0604020202020204" pitchFamily="34" charset="0"/>
              <a:buChar char="•"/>
              <a:defRPr/>
            </a:pPr>
            <a:r>
              <a:rPr lang="zh-CN" altLang="zh-CN" sz="1869"/>
              <a:t>通常, 此类模型只比并发子系统模型稍详细一些。</a:t>
            </a:r>
          </a:p>
        </p:txBody>
      </p:sp>
    </p:spTree>
  </p:cSld>
  <p:clrMapOvr>
    <a:masterClrMapping/>
  </p:clrMapOvr>
  <p:transition>
    <p:cut/>
  </p:transition>
</p:sld>
</file>

<file path=ppt/slides/slide2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A829BA4F-37BC-463A-8D0B-829BE2B3ED6E}"/>
              </a:ext>
            </a:extLst>
          </p:cNvPr>
          <p:cNvSpPr txBox="1">
            <a:spLocks noGrp="1"/>
          </p:cNvSpPr>
          <p:nvPr>
            <p:ph type="title"/>
          </p:nvPr>
        </p:nvSpPr>
        <p:spPr>
          <a:xfrm>
            <a:off x="257175" y="53975"/>
            <a:ext cx="5280025" cy="422275"/>
          </a:xfrm>
        </p:spPr>
        <p:txBody>
          <a:bodyPr lIns="0" tIns="0" rIns="0" bIns="0" rtlCol="0">
            <a:spAutoFit/>
          </a:bodyPr>
          <a:lstStyle/>
          <a:p>
            <a:pPr marL="16951">
              <a:defRPr/>
            </a:pPr>
            <a:r>
              <a:rPr sz="2745" spc="47" dirty="0"/>
              <a:t>过程</a:t>
            </a:r>
            <a:r>
              <a:rPr sz="2745" spc="-140" dirty="0"/>
              <a:t> </a:t>
            </a:r>
            <a:r>
              <a:rPr sz="2745" spc="60" dirty="0"/>
              <a:t>模型</a:t>
            </a:r>
          </a:p>
        </p:txBody>
      </p:sp>
      <p:sp>
        <p:nvSpPr>
          <p:cNvPr id="60419" name="object 4">
            <a:extLst>
              <a:ext uri="{FF2B5EF4-FFF2-40B4-BE49-F238E27FC236}">
                <a16:creationId xmlns:a16="http://schemas.microsoft.com/office/drawing/2014/main" id="{C23069EF-CC8A-44EC-BF55-22155312EE7C}"/>
              </a:ext>
            </a:extLst>
          </p:cNvPr>
          <p:cNvSpPr>
            <a:spLocks noChangeArrowheads="1"/>
          </p:cNvSpPr>
          <p:nvPr/>
        </p:nvSpPr>
        <p:spPr bwMode="auto">
          <a:xfrm>
            <a:off x="790575" y="627063"/>
            <a:ext cx="4495800" cy="25511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 name="object 5">
            <a:extLst>
              <a:ext uri="{FF2B5EF4-FFF2-40B4-BE49-F238E27FC236}">
                <a16:creationId xmlns:a16="http://schemas.microsoft.com/office/drawing/2014/main" id="{7EAD464F-953B-4371-A5DA-1D786FC16A31}"/>
              </a:ext>
            </a:extLst>
          </p:cNvPr>
          <p:cNvSpPr txBox="1"/>
          <p:nvPr/>
        </p:nvSpPr>
        <p:spPr>
          <a:xfrm>
            <a:off x="942975" y="3178175"/>
            <a:ext cx="4373563" cy="225425"/>
          </a:xfrm>
          <a:prstGeom prst="rect">
            <a:avLst/>
          </a:prstGeom>
        </p:spPr>
        <p:txBody>
          <a:bodyPr lIns="0" tIns="0" rIns="0" bIns="0">
            <a:spAutoFit/>
          </a:bodyPr>
          <a:lstStyle/>
          <a:p>
            <a:pPr marL="16951" eaLnBrk="1" fontAlgn="auto" hangingPunct="1">
              <a:spcBef>
                <a:spcPts val="0"/>
              </a:spcBef>
              <a:spcAft>
                <a:spcPts val="0"/>
              </a:spcAft>
              <a:defRPr/>
            </a:pPr>
            <a:r>
              <a:rPr sz="1468" spc="7" dirty="0">
                <a:solidFill>
                  <a:srgbClr val="3333B2"/>
                </a:solidFill>
                <a:latin typeface="Calibri"/>
                <a:ea typeface="+mn-ea"/>
                <a:cs typeface="Calibri"/>
              </a:rPr>
              <a:t>图：</a:t>
            </a:r>
            <a:r>
              <a:rPr sz="1468" spc="7" dirty="0">
                <a:latin typeface="Calibri"/>
                <a:ea typeface="+mn-ea"/>
                <a:cs typeface="Calibri"/>
              </a:rPr>
              <a:t>客户端-服务器执行</a:t>
            </a:r>
            <a:r>
              <a:rPr sz="1468" dirty="0">
                <a:latin typeface="Calibri"/>
                <a:ea typeface="+mn-ea"/>
                <a:cs typeface="Calibri"/>
              </a:rPr>
              <a:t>建筑：</a:t>
            </a:r>
            <a:r>
              <a:rPr sz="1468" spc="93" dirty="0">
                <a:latin typeface="Calibri"/>
                <a:ea typeface="+mn-ea"/>
                <a:cs typeface="Calibri"/>
              </a:rPr>
              <a:t> </a:t>
            </a:r>
            <a:r>
              <a:rPr sz="1468" spc="13" dirty="0">
                <a:latin typeface="Calibri"/>
                <a:ea typeface="+mn-ea"/>
                <a:cs typeface="Calibri"/>
              </a:rPr>
              <a:t>过程</a:t>
            </a:r>
            <a:endParaRPr sz="1468" dirty="0">
              <a:latin typeface="Calibri"/>
              <a:ea typeface="+mn-ea"/>
              <a:cs typeface="Calibri"/>
            </a:endParaRPr>
          </a:p>
        </p:txBody>
      </p:sp>
    </p:spTree>
  </p:cSld>
  <p:clrMapOvr>
    <a:masterClrMapping/>
  </p:clrMapOvr>
  <p:transition>
    <p:cut/>
  </p:transition>
</p:sld>
</file>

<file path=ppt/slides/slide2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68B97533-11B2-4AF6-BC63-E884D72CDD2E}"/>
              </a:ext>
            </a:extLst>
          </p:cNvPr>
          <p:cNvSpPr>
            <a:spLocks noGrp="1"/>
          </p:cNvSpPr>
          <p:nvPr>
            <p:ph type="title"/>
          </p:nvPr>
        </p:nvSpPr>
        <p:spPr>
          <a:xfrm>
            <a:off x="260350" y="1255713"/>
            <a:ext cx="5327650" cy="687387"/>
          </a:xfrm>
        </p:spPr>
        <p:txBody>
          <a:bodyPr/>
          <a:lstStyle/>
          <a:p>
            <a:pPr marL="16950" eaLnBrk="1" fontAlgn="auto" hangingPunct="1">
              <a:spcBef>
                <a:spcPts val="127"/>
              </a:spcBef>
              <a:spcAft>
                <a:spcPts val="0"/>
              </a:spcAft>
              <a:defRPr/>
            </a:pPr>
            <a:r>
              <a:rPr lang="en-US" altLang="zh-CN" sz="4800" spc="40" dirty="0">
                <a:solidFill>
                  <a:srgbClr val="000000"/>
                </a:solidFill>
              </a:rPr>
              <a:t>定型</a:t>
            </a:r>
            <a:endParaRPr lang="en-US" altLang="zh-CN" sz="4800" dirty="0">
              <a:cs typeface="Calibri"/>
            </a:endParaRPr>
          </a:p>
        </p:txBody>
      </p:sp>
      <p:sp>
        <p:nvSpPr>
          <p:cNvPr id="3" name="object 2">
            <a:extLst>
              <a:ext uri="{FF2B5EF4-FFF2-40B4-BE49-F238E27FC236}">
                <a16:creationId xmlns:a16="http://schemas.microsoft.com/office/drawing/2014/main" id="{6539DEE1-AE67-4875-884F-DD6476D71CCF}"/>
              </a:ext>
            </a:extLst>
          </p:cNvPr>
          <p:cNvSpPr txBox="1">
            <a:spLocks/>
          </p:cNvSpPr>
          <p:nvPr/>
        </p:nvSpPr>
        <p:spPr bwMode="auto">
          <a:xfrm>
            <a:off x="1552575" y="1922463"/>
            <a:ext cx="44196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rtl="0" eaLnBrk="0" fontAlgn="base" hangingPunct="0">
              <a:spcBef>
                <a:spcPct val="0"/>
              </a:spcBef>
              <a:spcAft>
                <a:spcPct val="0"/>
              </a:spcAft>
              <a:defRPr sz="4440" b="1" kern="1200" cap="none">
                <a:solidFill>
                  <a:schemeClr val="tx1"/>
                </a:solidFill>
                <a:latin typeface="+mj-lt"/>
                <a:ea typeface="+mj-ea"/>
                <a:cs typeface="+mj-cs"/>
              </a:defRPr>
            </a:lvl1pPr>
            <a:lvl2pPr algn="ctr" rtl="0" eaLnBrk="0" fontAlgn="base" hangingPunct="0">
              <a:spcBef>
                <a:spcPct val="0"/>
              </a:spcBef>
              <a:spcAft>
                <a:spcPct val="0"/>
              </a:spcAft>
              <a:defRPr sz="2669">
                <a:solidFill>
                  <a:schemeClr val="tx1"/>
                </a:solidFill>
                <a:latin typeface="Calibri" pitchFamily="34" charset="0"/>
                <a:ea typeface="宋体" pitchFamily="2" charset="-122"/>
              </a:defRPr>
            </a:lvl2pPr>
            <a:lvl3pPr algn="ctr" rtl="0" eaLnBrk="0" fontAlgn="base" hangingPunct="0">
              <a:spcBef>
                <a:spcPct val="0"/>
              </a:spcBef>
              <a:spcAft>
                <a:spcPct val="0"/>
              </a:spcAft>
              <a:defRPr sz="2669">
                <a:solidFill>
                  <a:schemeClr val="tx1"/>
                </a:solidFill>
                <a:latin typeface="Calibri" pitchFamily="34" charset="0"/>
                <a:ea typeface="宋体" pitchFamily="2" charset="-122"/>
              </a:defRPr>
            </a:lvl3pPr>
            <a:lvl4pPr algn="ctr" rtl="0" eaLnBrk="0" fontAlgn="base" hangingPunct="0">
              <a:spcBef>
                <a:spcPct val="0"/>
              </a:spcBef>
              <a:spcAft>
                <a:spcPct val="0"/>
              </a:spcAft>
              <a:defRPr sz="2669">
                <a:solidFill>
                  <a:schemeClr val="tx1"/>
                </a:solidFill>
                <a:latin typeface="Calibri" pitchFamily="34" charset="0"/>
                <a:ea typeface="宋体" pitchFamily="2" charset="-122"/>
              </a:defRPr>
            </a:lvl4pPr>
            <a:lvl5pPr algn="ctr" rtl="0" eaLnBrk="0" fontAlgn="base" hangingPunct="0">
              <a:spcBef>
                <a:spcPct val="0"/>
              </a:spcBef>
              <a:spcAft>
                <a:spcPct val="0"/>
              </a:spcAft>
              <a:defRPr sz="2669">
                <a:solidFill>
                  <a:schemeClr val="tx1"/>
                </a:solidFill>
                <a:latin typeface="Calibri" pitchFamily="34" charset="0"/>
                <a:ea typeface="宋体" pitchFamily="2" charset="-122"/>
              </a:defRPr>
            </a:lvl5pPr>
            <a:lvl6pPr marL="290097" algn="ctr" rtl="0" fontAlgn="base">
              <a:spcBef>
                <a:spcPct val="0"/>
              </a:spcBef>
              <a:spcAft>
                <a:spcPct val="0"/>
              </a:spcAft>
              <a:defRPr sz="2792">
                <a:solidFill>
                  <a:schemeClr val="tx1"/>
                </a:solidFill>
                <a:latin typeface="Calibri" pitchFamily="34" charset="0"/>
                <a:ea typeface="宋体" pitchFamily="2" charset="-122"/>
              </a:defRPr>
            </a:lvl6pPr>
            <a:lvl7pPr marL="580193" algn="ctr" rtl="0" fontAlgn="base">
              <a:spcBef>
                <a:spcPct val="0"/>
              </a:spcBef>
              <a:spcAft>
                <a:spcPct val="0"/>
              </a:spcAft>
              <a:defRPr sz="2792">
                <a:solidFill>
                  <a:schemeClr val="tx1"/>
                </a:solidFill>
                <a:latin typeface="Calibri" pitchFamily="34" charset="0"/>
                <a:ea typeface="宋体" pitchFamily="2" charset="-122"/>
              </a:defRPr>
            </a:lvl7pPr>
            <a:lvl8pPr marL="870291" algn="ctr" rtl="0" fontAlgn="base">
              <a:spcBef>
                <a:spcPct val="0"/>
              </a:spcBef>
              <a:spcAft>
                <a:spcPct val="0"/>
              </a:spcAft>
              <a:defRPr sz="2792">
                <a:solidFill>
                  <a:schemeClr val="tx1"/>
                </a:solidFill>
                <a:latin typeface="Calibri" pitchFamily="34" charset="0"/>
                <a:ea typeface="宋体" pitchFamily="2" charset="-122"/>
              </a:defRPr>
            </a:lvl8pPr>
            <a:lvl9pPr marL="1160387" algn="ctr" rtl="0" fontAlgn="base">
              <a:spcBef>
                <a:spcPct val="0"/>
              </a:spcBef>
              <a:spcAft>
                <a:spcPct val="0"/>
              </a:spcAft>
              <a:defRPr sz="2792">
                <a:solidFill>
                  <a:schemeClr val="tx1"/>
                </a:solidFill>
                <a:latin typeface="Calibri" pitchFamily="34" charset="0"/>
                <a:ea typeface="宋体" pitchFamily="2" charset="-122"/>
              </a:defRPr>
            </a:lvl9pPr>
          </a:lstStyle>
          <a:p>
            <a:pPr algn="ctr">
              <a:lnSpc>
                <a:spcPts val="3724"/>
              </a:lnSpc>
              <a:defRPr/>
            </a:pPr>
            <a:r>
              <a:rPr lang="en-US" altLang="zh-CN" sz="1200" spc="33" dirty="0">
                <a:solidFill>
                  <a:srgbClr val="000000"/>
                </a:solidFill>
              </a:rPr>
              <a:t>常见</a:t>
            </a:r>
            <a:r>
              <a:rPr lang="en-US" altLang="zh-CN" sz="1200" spc="-47" dirty="0">
                <a:solidFill>
                  <a:srgbClr val="000000"/>
                </a:solidFill>
              </a:rPr>
              <a:t> </a:t>
            </a:r>
            <a:r>
              <a:rPr lang="en-US" altLang="zh-CN" sz="1200" spc="20" dirty="0">
                <a:solidFill>
                  <a:srgbClr val="000000"/>
                </a:solidFill>
              </a:rPr>
              <a:t>类型</a:t>
            </a:r>
            <a:r>
              <a:rPr lang="en-US" altLang="zh-CN" sz="1200" spc="-47" dirty="0">
                <a:solidFill>
                  <a:srgbClr val="000000"/>
                </a:solidFill>
              </a:rPr>
              <a:t> </a:t>
            </a:r>
            <a:r>
              <a:rPr lang="en-US" altLang="zh-CN" sz="1200" spc="-7" dirty="0">
                <a:solidFill>
                  <a:srgbClr val="000000"/>
                </a:solidFill>
              </a:rPr>
              <a:t>的</a:t>
            </a:r>
            <a:r>
              <a:rPr lang="en-US" altLang="zh-CN" sz="1200" spc="-47" dirty="0">
                <a:solidFill>
                  <a:srgbClr val="000000"/>
                </a:solidFill>
              </a:rPr>
              <a:t> </a:t>
            </a:r>
            <a:r>
              <a:rPr lang="en-US" altLang="zh-CN" sz="1200" spc="20" dirty="0">
                <a:solidFill>
                  <a:srgbClr val="000000"/>
                </a:solidFill>
              </a:rPr>
              <a:t>组件</a:t>
            </a:r>
            <a:r>
              <a:rPr lang="en-US" altLang="zh-CN" sz="1200" spc="-47" dirty="0">
                <a:solidFill>
                  <a:srgbClr val="000000"/>
                </a:solidFill>
              </a:rPr>
              <a:t> </a:t>
            </a:r>
            <a:r>
              <a:rPr lang="en-US" altLang="zh-CN" sz="1200" spc="27" dirty="0">
                <a:solidFill>
                  <a:srgbClr val="000000"/>
                </a:solidFill>
              </a:rPr>
              <a:t>在</a:t>
            </a:r>
            <a:r>
              <a:rPr lang="en-US" altLang="zh-CN" sz="1200" spc="-47" dirty="0">
                <a:solidFill>
                  <a:srgbClr val="000000"/>
                </a:solidFill>
              </a:rPr>
              <a:t> </a:t>
            </a:r>
            <a:r>
              <a:rPr lang="en-US" altLang="zh-CN" sz="1200" spc="7" dirty="0">
                <a:solidFill>
                  <a:srgbClr val="000000"/>
                </a:solidFill>
              </a:rPr>
              <a:t>的</a:t>
            </a:r>
            <a:r>
              <a:rPr lang="en-US" altLang="zh-CN" sz="1200" spc="-47" dirty="0">
                <a:solidFill>
                  <a:srgbClr val="000000"/>
                </a:solidFill>
              </a:rPr>
              <a:t> </a:t>
            </a:r>
            <a:r>
              <a:rPr lang="en-US" altLang="zh-CN" sz="1200" spc="7" dirty="0">
                <a:solidFill>
                  <a:srgbClr val="000000"/>
                </a:solidFill>
              </a:rPr>
              <a:t>执行</a:t>
            </a:r>
            <a:r>
              <a:rPr lang="en-US" altLang="zh-CN" sz="1200" spc="-47" dirty="0">
                <a:solidFill>
                  <a:srgbClr val="000000"/>
                </a:solidFill>
              </a:rPr>
              <a:t> </a:t>
            </a:r>
            <a:r>
              <a:rPr lang="en-US" altLang="zh-CN" sz="1200" dirty="0">
                <a:solidFill>
                  <a:srgbClr val="000000"/>
                </a:solidFill>
              </a:rPr>
              <a:t>建筑？</a:t>
            </a:r>
            <a:endParaRPr lang="en-US" sz="1100" dirty="0"/>
          </a:p>
        </p:txBody>
      </p:sp>
    </p:spTree>
  </p:cSld>
  <p:clrMapOvr>
    <a:masterClrMapping/>
  </p:clrMapOvr>
  <p:transition spd="slow">
    <p:fade/>
  </p:transition>
</p:sld>
</file>

<file path=ppt/slides/slide2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EB43B100-0DCB-4C25-8593-44113069F595}"/>
              </a:ext>
            </a:extLst>
          </p:cNvPr>
          <p:cNvSpPr txBox="1">
            <a:spLocks noGrp="1"/>
          </p:cNvSpPr>
          <p:nvPr>
            <p:ph type="title"/>
          </p:nvPr>
        </p:nvSpPr>
        <p:spPr>
          <a:xfrm>
            <a:off x="182563" y="53975"/>
            <a:ext cx="5280025" cy="422275"/>
          </a:xfrm>
        </p:spPr>
        <p:txBody>
          <a:bodyPr lIns="0" tIns="0" rIns="0" bIns="0" rtlCol="0">
            <a:spAutoFit/>
          </a:bodyPr>
          <a:lstStyle/>
          <a:p>
            <a:pPr marL="16951">
              <a:defRPr/>
            </a:pPr>
            <a:r>
              <a:rPr sz="2745" spc="40" dirty="0"/>
              <a:t>执行</a:t>
            </a:r>
            <a:r>
              <a:rPr sz="2745" spc="-127" dirty="0"/>
              <a:t> </a:t>
            </a:r>
            <a:r>
              <a:rPr sz="2745" spc="27" dirty="0"/>
              <a:t>定型</a:t>
            </a:r>
          </a:p>
        </p:txBody>
      </p:sp>
      <p:sp>
        <p:nvSpPr>
          <p:cNvPr id="58371" name="object 8">
            <a:extLst>
              <a:ext uri="{FF2B5EF4-FFF2-40B4-BE49-F238E27FC236}">
                <a16:creationId xmlns:a16="http://schemas.microsoft.com/office/drawing/2014/main" id="{D3CD122A-AADB-465F-A9C1-8FB7E9876077}"/>
              </a:ext>
            </a:extLst>
          </p:cNvPr>
          <p:cNvSpPr txBox="1">
            <a:spLocks noChangeArrowheads="1"/>
          </p:cNvSpPr>
          <p:nvPr/>
        </p:nvSpPr>
        <p:spPr bwMode="auto">
          <a:xfrm>
            <a:off x="538163" y="903288"/>
            <a:ext cx="4924425"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41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3000"/>
              </a:lnSpc>
              <a:buFont typeface="Arial" panose="020B0604020202020204" pitchFamily="34" charset="0"/>
              <a:buChar char="•"/>
              <a:defRPr/>
            </a:pPr>
            <a:r>
              <a:rPr lang="zh-CN" altLang="zh-CN" sz="1869"/>
              <a:t>类似于概念性组件执行组件可以属于构造型</a:t>
            </a:r>
          </a:p>
          <a:p>
            <a:pPr eaLnBrk="1" hangingPunct="1">
              <a:spcBef>
                <a:spcPts val="434"/>
              </a:spcBef>
              <a:buFont typeface="Arial" panose="020B0604020202020204" pitchFamily="34" charset="0"/>
              <a:buChar char="•"/>
              <a:defRPr/>
            </a:pPr>
            <a:r>
              <a:rPr lang="zh-CN" altLang="zh-CN" sz="1869"/>
              <a:t>再次, 我们将使用三种不同的定型观念</a:t>
            </a:r>
          </a:p>
          <a:p>
            <a:pPr eaLnBrk="1" hangingPunct="1">
              <a:spcBef>
                <a:spcPts val="451"/>
              </a:spcBef>
              <a:buFont typeface="Arial" panose="020B0604020202020204" pitchFamily="34" charset="0"/>
              <a:buChar char="•"/>
              <a:defRPr/>
            </a:pPr>
            <a:r>
              <a:rPr lang="zh-CN" altLang="zh-CN" sz="1869"/>
              <a:t>每个构造型都有一个特定的明确定义的语义</a:t>
            </a:r>
          </a:p>
          <a:p>
            <a:pPr eaLnBrk="1" hangingPunct="1">
              <a:lnSpc>
                <a:spcPct val="103000"/>
              </a:lnSpc>
              <a:spcBef>
                <a:spcPts val="400"/>
              </a:spcBef>
              <a:buFont typeface="Arial" panose="020B0604020202020204" pitchFamily="34" charset="0"/>
              <a:buChar char="•"/>
              <a:defRPr/>
            </a:pPr>
            <a:r>
              <a:rPr lang="zh-CN" altLang="zh-CN" sz="1869"/>
              <a:t>在执行体系结构中, 此语义描述并发活动的类型</a:t>
            </a:r>
          </a:p>
        </p:txBody>
      </p:sp>
    </p:spTree>
  </p:cSld>
  <p:clrMapOvr>
    <a:masterClrMapping/>
  </p:clrMapOvr>
  <p:transition>
    <p:cut/>
  </p:transition>
</p:sld>
</file>

<file path=ppt/slides/slide2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2E142C56-E78C-4640-8882-858016450ECF}"/>
              </a:ext>
            </a:extLst>
          </p:cNvPr>
          <p:cNvSpPr txBox="1">
            <a:spLocks noGrp="1"/>
          </p:cNvSpPr>
          <p:nvPr>
            <p:ph type="title"/>
          </p:nvPr>
        </p:nvSpPr>
        <p:spPr>
          <a:xfrm>
            <a:off x="180975" y="53975"/>
            <a:ext cx="5280025" cy="422275"/>
          </a:xfrm>
        </p:spPr>
        <p:txBody>
          <a:bodyPr lIns="0" tIns="0" rIns="0" bIns="0" rtlCol="0">
            <a:spAutoFit/>
          </a:bodyPr>
          <a:lstStyle/>
          <a:p>
            <a:pPr marL="16951">
              <a:defRPr/>
            </a:pPr>
            <a:r>
              <a:rPr sz="2745" spc="40" dirty="0"/>
              <a:t>执行</a:t>
            </a:r>
            <a:r>
              <a:rPr sz="2745" spc="-127" dirty="0"/>
              <a:t> </a:t>
            </a:r>
            <a:r>
              <a:rPr sz="2745" spc="27" dirty="0"/>
              <a:t>定型</a:t>
            </a:r>
          </a:p>
        </p:txBody>
      </p:sp>
      <p:sp>
        <p:nvSpPr>
          <p:cNvPr id="59395" name="object 9">
            <a:extLst>
              <a:ext uri="{FF2B5EF4-FFF2-40B4-BE49-F238E27FC236}">
                <a16:creationId xmlns:a16="http://schemas.microsoft.com/office/drawing/2014/main" id="{6B408196-0875-43CD-810B-C417616E5361}"/>
              </a:ext>
            </a:extLst>
          </p:cNvPr>
          <p:cNvSpPr>
            <a:spLocks noGrp="1"/>
          </p:cNvSpPr>
          <p:nvPr>
            <p:ph idx="1"/>
          </p:nvPr>
        </p:nvSpPr>
        <p:spPr>
          <a:xfrm>
            <a:off x="307975" y="103188"/>
            <a:ext cx="5537200" cy="3246437"/>
          </a:xfrm>
        </p:spPr>
        <p:txBody>
          <a:bodyPr lIns="0" tIns="483782" rIns="0" bIns="0">
            <a:spAutoFit/>
          </a:bodyPr>
          <a:lstStyle/>
          <a:p>
            <a:pPr marL="383510" indent="-214003">
              <a:lnSpc>
                <a:spcPct val="125000"/>
              </a:lnSpc>
              <a:defRPr/>
            </a:pPr>
            <a:r>
              <a:rPr lang="zh-CN" altLang="zh-CN" sz="1869" b="1">
                <a:latin typeface="Trebuchet MS" panose="020B0603020202020204" pitchFamily="34" charset="0"/>
              </a:rPr>
              <a:t>用户启动</a:t>
            </a:r>
            <a:r>
              <a:rPr lang="zh-CN" altLang="zh-CN" sz="1869"/>
              <a:t>: 组件因用户输入而执行操作</a:t>
            </a:r>
            <a:endParaRPr lang="en-US" altLang="zh-CN" sz="1869"/>
          </a:p>
          <a:p>
            <a:pPr marL="383510" indent="-214003">
              <a:lnSpc>
                <a:spcPct val="125000"/>
              </a:lnSpc>
              <a:defRPr/>
            </a:pPr>
            <a:r>
              <a:rPr lang="zh-CN" altLang="zh-CN" sz="1869"/>
              <a:t>此组件始终是用户界面</a:t>
            </a:r>
          </a:p>
          <a:p>
            <a:pPr marL="383510" indent="-214003">
              <a:lnSpc>
                <a:spcPct val="103000"/>
              </a:lnSpc>
              <a:spcBef>
                <a:spcPts val="400"/>
              </a:spcBef>
              <a:defRPr/>
            </a:pPr>
            <a:r>
              <a:rPr lang="zh-CN" altLang="zh-CN" sz="1869"/>
              <a:t>在典型情况下, 此类组件表现出一定数量的内部并发</a:t>
            </a:r>
          </a:p>
          <a:p>
            <a:pPr marL="383510" indent="-214003">
              <a:spcBef>
                <a:spcPts val="434"/>
              </a:spcBef>
              <a:defRPr/>
            </a:pPr>
            <a:r>
              <a:rPr lang="zh-CN" altLang="zh-CN" sz="1869"/>
              <a:t>侦听用户输入事件的事件线程</a:t>
            </a:r>
          </a:p>
          <a:p>
            <a:pPr marL="383510" indent="-214003">
              <a:spcBef>
                <a:spcPts val="451"/>
              </a:spcBef>
              <a:defRPr/>
            </a:pPr>
            <a:r>
              <a:rPr lang="zh-CN" altLang="zh-CN" sz="1869"/>
              <a:t>增强了用户界面的响应能力, 并提高了一般可用性</a:t>
            </a:r>
          </a:p>
        </p:txBody>
      </p:sp>
    </p:spTree>
  </p:cSld>
  <p:clrMapOvr>
    <a:masterClrMapping/>
  </p:clrMapOvr>
  <p:transition>
    <p:cut/>
  </p:transition>
</p:sld>
</file>

<file path=ppt/slides/slide2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F90ED981-4276-47BD-BA26-1110864F8E44}"/>
              </a:ext>
            </a:extLst>
          </p:cNvPr>
          <p:cNvSpPr txBox="1">
            <a:spLocks noGrp="1"/>
          </p:cNvSpPr>
          <p:nvPr>
            <p:ph type="title"/>
          </p:nvPr>
        </p:nvSpPr>
        <p:spPr>
          <a:xfrm>
            <a:off x="180975" y="71438"/>
            <a:ext cx="5280025" cy="422275"/>
          </a:xfrm>
        </p:spPr>
        <p:txBody>
          <a:bodyPr lIns="0" tIns="0" rIns="0" bIns="0" rtlCol="0">
            <a:spAutoFit/>
          </a:bodyPr>
          <a:lstStyle/>
          <a:p>
            <a:pPr marL="16951">
              <a:defRPr/>
            </a:pPr>
            <a:r>
              <a:rPr sz="2745" spc="40" dirty="0"/>
              <a:t>执行</a:t>
            </a:r>
            <a:r>
              <a:rPr sz="2745" spc="-127" dirty="0"/>
              <a:t> </a:t>
            </a:r>
            <a:r>
              <a:rPr sz="2745" spc="27" dirty="0"/>
              <a:t>定型</a:t>
            </a:r>
          </a:p>
        </p:txBody>
      </p:sp>
      <p:sp>
        <p:nvSpPr>
          <p:cNvPr id="65539" name="object 9">
            <a:extLst>
              <a:ext uri="{FF2B5EF4-FFF2-40B4-BE49-F238E27FC236}">
                <a16:creationId xmlns:a16="http://schemas.microsoft.com/office/drawing/2014/main" id="{49E4037D-1B6F-498B-A1C5-B4330CB36B75}"/>
              </a:ext>
            </a:extLst>
          </p:cNvPr>
          <p:cNvSpPr>
            <a:spLocks noGrp="1"/>
          </p:cNvSpPr>
          <p:nvPr>
            <p:ph idx="1"/>
          </p:nvPr>
        </p:nvSpPr>
        <p:spPr>
          <a:xfrm>
            <a:off x="333375" y="282575"/>
            <a:ext cx="5538788" cy="2600325"/>
          </a:xfrm>
        </p:spPr>
        <p:txBody>
          <a:bodyPr lIns="0" tIns="541409" rIns="0" bIns="0">
            <a:spAutoFit/>
          </a:bodyPr>
          <a:lstStyle/>
          <a:p>
            <a:pPr marL="382588"/>
            <a:r>
              <a:rPr lang="zh-CN" altLang="zh-CN" sz="1600" b="1">
                <a:latin typeface="Trebuchet MS" panose="020B0603020202020204" pitchFamily="34" charset="0"/>
              </a:rPr>
              <a:t>积极</a:t>
            </a:r>
            <a:r>
              <a:rPr lang="zh-CN" altLang="zh-CN" sz="1600"/>
              <a:t>: 组件在内部生成活动</a:t>
            </a:r>
          </a:p>
          <a:p>
            <a:pPr marL="382588">
              <a:lnSpc>
                <a:spcPct val="125000"/>
              </a:lnSpc>
            </a:pPr>
            <a:r>
              <a:rPr lang="zh-CN" altLang="zh-CN" sz="1600"/>
              <a:t>组件连续循环或定期唤醒</a:t>
            </a:r>
            <a:endParaRPr lang="en-US" altLang="zh-CN" sz="1600"/>
          </a:p>
          <a:p>
            <a:pPr marL="382588">
              <a:lnSpc>
                <a:spcPct val="125000"/>
              </a:lnSpc>
            </a:pPr>
            <a:r>
              <a:rPr lang="zh-CN" altLang="zh-CN" sz="1600"/>
              <a:t>系统的实时部分的典型</a:t>
            </a:r>
          </a:p>
          <a:p>
            <a:pPr marL="382588">
              <a:spcBef>
                <a:spcPts val="438"/>
              </a:spcBef>
            </a:pPr>
            <a:r>
              <a:rPr lang="zh-CN" altLang="zh-CN" sz="1600"/>
              <a:t>搜索引擎中的爬行器可能是活动组件</a:t>
            </a:r>
          </a:p>
          <a:p>
            <a:pPr marL="382588">
              <a:lnSpc>
                <a:spcPct val="103000"/>
              </a:lnSpc>
              <a:spcBef>
                <a:spcPts val="400"/>
              </a:spcBef>
            </a:pPr>
            <a:r>
              <a:rPr lang="zh-CN" altLang="zh-CN" sz="1600"/>
              <a:t>每当有一个新的页面, 它产生活动, 并调用分析器, 分析器, 索引器,..。</a:t>
            </a:r>
          </a:p>
        </p:txBody>
      </p:sp>
    </p:spTree>
  </p:cSld>
  <p:clrMapOvr>
    <a:masterClrMapping/>
  </p:clrMapOvr>
  <p:transition>
    <p:cut/>
  </p:transition>
</p:sld>
</file>

<file path=ppt/slides/slide2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4CBD37A7-9E1E-4AE9-9977-43B18A29BC1B}"/>
              </a:ext>
            </a:extLst>
          </p:cNvPr>
          <p:cNvSpPr txBox="1">
            <a:spLocks noGrp="1"/>
          </p:cNvSpPr>
          <p:nvPr>
            <p:ph type="title"/>
          </p:nvPr>
        </p:nvSpPr>
        <p:spPr>
          <a:xfrm>
            <a:off x="180975" y="25400"/>
            <a:ext cx="5280025" cy="422275"/>
          </a:xfrm>
        </p:spPr>
        <p:txBody>
          <a:bodyPr lIns="0" tIns="0" rIns="0" bIns="0" rtlCol="0">
            <a:spAutoFit/>
          </a:bodyPr>
          <a:lstStyle/>
          <a:p>
            <a:pPr marL="16951">
              <a:defRPr/>
            </a:pPr>
            <a:r>
              <a:rPr sz="2745" spc="40" dirty="0"/>
              <a:t>执行</a:t>
            </a:r>
            <a:r>
              <a:rPr sz="2745" spc="-127" dirty="0"/>
              <a:t> </a:t>
            </a:r>
            <a:r>
              <a:rPr sz="2745" spc="27" dirty="0"/>
              <a:t>定型</a:t>
            </a:r>
          </a:p>
        </p:txBody>
      </p:sp>
      <p:sp>
        <p:nvSpPr>
          <p:cNvPr id="66563" name="object 8">
            <a:extLst>
              <a:ext uri="{FF2B5EF4-FFF2-40B4-BE49-F238E27FC236}">
                <a16:creationId xmlns:a16="http://schemas.microsoft.com/office/drawing/2014/main" id="{B9130715-61A3-4F95-A37F-4D120821C86A}"/>
              </a:ext>
            </a:extLst>
          </p:cNvPr>
          <p:cNvSpPr>
            <a:spLocks noGrp="1"/>
          </p:cNvSpPr>
          <p:nvPr>
            <p:ph idx="1"/>
          </p:nvPr>
        </p:nvSpPr>
        <p:spPr>
          <a:xfrm>
            <a:off x="333375" y="434975"/>
            <a:ext cx="5538788" cy="2381250"/>
          </a:xfrm>
        </p:spPr>
        <p:txBody>
          <a:bodyPr lIns="0" tIns="463835" rIns="0" bIns="0">
            <a:spAutoFit/>
          </a:bodyPr>
          <a:lstStyle/>
          <a:p>
            <a:pPr marL="382588">
              <a:lnSpc>
                <a:spcPct val="103000"/>
              </a:lnSpc>
            </a:pPr>
            <a:r>
              <a:rPr lang="zh-CN" altLang="zh-CN" sz="1600" b="1">
                <a:latin typeface="Trebuchet MS" panose="020B0603020202020204" pitchFamily="34" charset="0"/>
              </a:rPr>
              <a:t>服务</a:t>
            </a:r>
            <a:r>
              <a:rPr lang="zh-CN" altLang="zh-CN" sz="1600"/>
              <a:t>: 组件等待其他组件的请求并生成对此类请求的响应</a:t>
            </a:r>
          </a:p>
          <a:p>
            <a:pPr marL="382588">
              <a:lnSpc>
                <a:spcPct val="103000"/>
              </a:lnSpc>
              <a:spcBef>
                <a:spcPts val="400"/>
              </a:spcBef>
            </a:pPr>
            <a:r>
              <a:rPr lang="zh-CN" altLang="zh-CN" sz="1600"/>
              <a:t>通常执行复杂的任务, 并具有明确定义的协议以与其他组件通信</a:t>
            </a:r>
          </a:p>
          <a:p>
            <a:pPr marL="382588">
              <a:spcBef>
                <a:spcPts val="438"/>
              </a:spcBef>
            </a:pPr>
            <a:r>
              <a:rPr lang="zh-CN" altLang="zh-CN" sz="1600"/>
              <a:t>例如数据库、web、文件服务器</a:t>
            </a:r>
          </a:p>
          <a:p>
            <a:pPr marL="382588">
              <a:lnSpc>
                <a:spcPct val="103000"/>
              </a:lnSpc>
              <a:spcBef>
                <a:spcPts val="400"/>
              </a:spcBef>
            </a:pPr>
            <a:r>
              <a:rPr lang="zh-CN" altLang="zh-CN" sz="1600"/>
              <a:t>在大多数情况下, 服务是并发子系统, 它们展示了大量的内部并发</a:t>
            </a:r>
          </a:p>
        </p:txBody>
      </p:sp>
    </p:spTree>
  </p:cSld>
  <p:clrMapOvr>
    <a:masterClrMapping/>
  </p:clrMapOvr>
  <p:transition>
    <p:cut/>
  </p:transition>
</p:sld>
</file>

<file path=ppt/slides/slide2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3AEA218B-E942-479C-BDD1-421EB4F221D5}"/>
              </a:ext>
            </a:extLst>
          </p:cNvPr>
          <p:cNvSpPr txBox="1">
            <a:spLocks noGrp="1"/>
          </p:cNvSpPr>
          <p:nvPr>
            <p:ph type="title"/>
          </p:nvPr>
        </p:nvSpPr>
        <p:spPr>
          <a:xfrm>
            <a:off x="180975" y="53975"/>
            <a:ext cx="5280025" cy="422275"/>
          </a:xfrm>
        </p:spPr>
        <p:txBody>
          <a:bodyPr lIns="0" tIns="0" rIns="0" bIns="0" rtlCol="0">
            <a:spAutoFit/>
          </a:bodyPr>
          <a:lstStyle/>
          <a:p>
            <a:pPr marL="16951">
              <a:defRPr/>
            </a:pPr>
            <a:r>
              <a:rPr sz="2745" spc="40" dirty="0"/>
              <a:t>执行</a:t>
            </a:r>
            <a:r>
              <a:rPr sz="2745" spc="-127" dirty="0"/>
              <a:t> </a:t>
            </a:r>
            <a:r>
              <a:rPr sz="2745" spc="27" dirty="0"/>
              <a:t>定型</a:t>
            </a:r>
          </a:p>
        </p:txBody>
      </p:sp>
      <p:sp>
        <p:nvSpPr>
          <p:cNvPr id="67587" name="object 4">
            <a:extLst>
              <a:ext uri="{FF2B5EF4-FFF2-40B4-BE49-F238E27FC236}">
                <a16:creationId xmlns:a16="http://schemas.microsoft.com/office/drawing/2014/main" id="{890824EE-5980-47D1-8D6D-6D0B4F6F1EFA}"/>
              </a:ext>
            </a:extLst>
          </p:cNvPr>
          <p:cNvSpPr>
            <a:spLocks noChangeArrowheads="1"/>
          </p:cNvSpPr>
          <p:nvPr/>
        </p:nvSpPr>
        <p:spPr bwMode="auto">
          <a:xfrm>
            <a:off x="1377950" y="587375"/>
            <a:ext cx="3394075" cy="25876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 name="object 5">
            <a:extLst>
              <a:ext uri="{FF2B5EF4-FFF2-40B4-BE49-F238E27FC236}">
                <a16:creationId xmlns:a16="http://schemas.microsoft.com/office/drawing/2014/main" id="{BF0F95A5-3F7F-42B7-8188-664404A05CB1}"/>
              </a:ext>
            </a:extLst>
          </p:cNvPr>
          <p:cNvSpPr txBox="1"/>
          <p:nvPr/>
        </p:nvSpPr>
        <p:spPr>
          <a:xfrm>
            <a:off x="801688" y="3175000"/>
            <a:ext cx="4548187" cy="204788"/>
          </a:xfrm>
          <a:prstGeom prst="rect">
            <a:avLst/>
          </a:prstGeom>
        </p:spPr>
        <p:txBody>
          <a:bodyPr lIns="0" tIns="0" rIns="0" bIns="0">
            <a:spAutoFit/>
          </a:bodyPr>
          <a:lstStyle/>
          <a:p>
            <a:pPr marL="16951" eaLnBrk="1" fontAlgn="auto" hangingPunct="1">
              <a:spcBef>
                <a:spcPts val="0"/>
              </a:spcBef>
              <a:spcAft>
                <a:spcPts val="0"/>
              </a:spcAft>
              <a:defRPr/>
            </a:pPr>
            <a:r>
              <a:rPr sz="1335" spc="7" dirty="0">
                <a:solidFill>
                  <a:srgbClr val="3333B2"/>
                </a:solidFill>
                <a:latin typeface="Calibri"/>
                <a:ea typeface="+mn-ea"/>
                <a:cs typeface="Calibri"/>
              </a:rPr>
              <a:t>图：</a:t>
            </a:r>
            <a:r>
              <a:rPr sz="1335" spc="13" dirty="0">
                <a:latin typeface="Calibri"/>
                <a:ea typeface="+mn-ea"/>
                <a:cs typeface="Calibri"/>
              </a:rPr>
              <a:t>执行</a:t>
            </a:r>
            <a:r>
              <a:rPr sz="1335" dirty="0">
                <a:latin typeface="Calibri"/>
                <a:ea typeface="+mn-ea"/>
                <a:cs typeface="Calibri"/>
              </a:rPr>
              <a:t>软件体系结构中的定型观念</a:t>
            </a:r>
            <a:r>
              <a:rPr sz="1335" spc="-113" dirty="0">
                <a:latin typeface="Calibri"/>
                <a:ea typeface="+mn-ea"/>
                <a:cs typeface="Calibri"/>
              </a:rPr>
              <a:t> </a:t>
            </a:r>
            <a:r>
              <a:rPr sz="1335" spc="13" dirty="0">
                <a:latin typeface="Calibri"/>
                <a:ea typeface="+mn-ea"/>
                <a:cs typeface="Calibri"/>
              </a:rPr>
              <a:t>底漆</a:t>
            </a:r>
            <a:endParaRPr sz="1335" dirty="0">
              <a:latin typeface="Calibri"/>
              <a:ea typeface="+mn-ea"/>
              <a:cs typeface="Calibri"/>
            </a:endParaRPr>
          </a:p>
        </p:txBody>
      </p:sp>
    </p:spTree>
  </p:cSld>
  <p:clrMapOvr>
    <a:masterClrMapping/>
  </p:clrMapOvr>
  <p:transition>
    <p:cut/>
  </p:transition>
</p:sld>
</file>

<file path=ppt/slides/slide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8B207-09B3-439D-A8EC-BCF407CBE1E2}"/>
              </a:ext>
            </a:extLst>
          </p:cNvPr>
          <p:cNvSpPr>
            <a:spLocks noGrp="1"/>
          </p:cNvSpPr>
          <p:nvPr>
            <p:ph type="title"/>
          </p:nvPr>
        </p:nvSpPr>
        <p:spPr>
          <a:xfrm>
            <a:off x="266700" y="-14288"/>
            <a:ext cx="5281613" cy="577851"/>
          </a:xfrm>
        </p:spPr>
        <p:txBody>
          <a:bodyPr/>
          <a:lstStyle/>
          <a:p>
            <a:pPr>
              <a:defRPr/>
            </a:pPr>
            <a:r>
              <a:rPr lang="en-US" altLang="zh-CN" sz="2669" dirty="0"/>
              <a:t>大纲</a:t>
            </a:r>
            <a:endParaRPr lang="zh-CN" altLang="en-US" sz="2669" dirty="0"/>
          </a:p>
        </p:txBody>
      </p:sp>
      <p:sp>
        <p:nvSpPr>
          <p:cNvPr id="3" name="内容占位符 2">
            <a:extLst>
              <a:ext uri="{FF2B5EF4-FFF2-40B4-BE49-F238E27FC236}">
                <a16:creationId xmlns:a16="http://schemas.microsoft.com/office/drawing/2014/main" id="{4D4384F1-CCB1-4765-AF79-7A4367FDFA2D}"/>
              </a:ext>
            </a:extLst>
          </p:cNvPr>
          <p:cNvSpPr>
            <a:spLocks noGrp="1"/>
          </p:cNvSpPr>
          <p:nvPr>
            <p:ph idx="1"/>
          </p:nvPr>
        </p:nvSpPr>
        <p:spPr/>
        <p:txBody>
          <a:bodyPr/>
          <a:lstStyle/>
          <a:p>
            <a:pPr marL="214003" indent="-214003">
              <a:defRPr/>
            </a:pPr>
            <a:r>
              <a:rPr lang="en-US" altLang="zh-CN" sz="1869" dirty="0"/>
              <a:t>定义</a:t>
            </a:r>
          </a:p>
          <a:p>
            <a:pPr marL="214003" indent="-214003">
              <a:defRPr/>
            </a:pPr>
            <a:r>
              <a:rPr lang="en-US" altLang="zh-CN" sz="1869" dirty="0"/>
              <a:t>设计</a:t>
            </a:r>
          </a:p>
          <a:p>
            <a:pPr marL="214003" indent="-214003">
              <a:defRPr/>
            </a:pPr>
            <a:r>
              <a:rPr lang="en-US" altLang="zh-CN" sz="1869" dirty="0"/>
              <a:t>定型</a:t>
            </a:r>
          </a:p>
          <a:p>
            <a:pPr marL="214003" indent="-214003">
              <a:defRPr/>
            </a:pPr>
            <a:r>
              <a:rPr lang="en-US" altLang="zh-CN" sz="1869" dirty="0"/>
              <a:t>详细设计</a:t>
            </a:r>
          </a:p>
          <a:p>
            <a:pPr marL="214003" indent="-214003">
              <a:defRPr/>
            </a:pPr>
            <a:r>
              <a:rPr lang="en-US" altLang="zh-CN" sz="1869" dirty="0"/>
              <a:t>连接概念和执行视图</a:t>
            </a:r>
          </a:p>
          <a:p>
            <a:pPr marL="214003" indent="-214003">
              <a:defRPr/>
            </a:pPr>
            <a:r>
              <a:rPr lang="en-US" altLang="zh-CN" sz="1869" dirty="0" err="1"/>
              <a:t>行为</a:t>
            </a:r>
            <a:endParaRPr lang="en-US" altLang="zh-CN" sz="1869" dirty="0"/>
          </a:p>
          <a:p>
            <a:pPr marL="214003" indent="-214003">
              <a:defRPr/>
            </a:pPr>
            <a:r>
              <a:rPr lang="en-US" altLang="zh-CN" sz="1869" dirty="0"/>
              <a:t>在 Web 上执行</a:t>
            </a:r>
          </a:p>
        </p:txBody>
      </p:sp>
      <p:sp>
        <p:nvSpPr>
          <p:cNvPr id="4" name="灯片编号占位符 3">
            <a:extLst>
              <a:ext uri="{FF2B5EF4-FFF2-40B4-BE49-F238E27FC236}">
                <a16:creationId xmlns:a16="http://schemas.microsoft.com/office/drawing/2014/main" id="{5C14FC2A-799F-4D23-9B4A-98BD9744440D}"/>
              </a:ext>
            </a:extLst>
          </p:cNvPr>
          <p:cNvSpPr>
            <a:spLocks noGrp="1"/>
          </p:cNvSpPr>
          <p:nvPr>
            <p:ph type="sldNum" sz="quarter" idx="12"/>
          </p:nvPr>
        </p:nvSpPr>
        <p:spPr/>
        <p:txBody>
          <a:bodyPr/>
          <a:lstStyle/>
          <a:p>
            <a:pPr>
              <a:defRPr/>
            </a:pPr>
            <a:fld id="{E618A6C3-F253-4FCE-BBD1-502F98ECEEBE}" type="slidenum">
              <a:rPr lang="zh-CN" altLang="en-US" smtClean="0"/>
              <a:pPr>
                <a:defRPr/>
              </a:pPr>
              <a:t>3</a:t>
            </a:fld>
            <a:endParaRPr lang="zh-CN" altLang="en-US"/>
          </a:p>
        </p:txBody>
      </p:sp>
    </p:spTree>
  </p:cSld>
  <p:clrMapOvr>
    <a:masterClrMapping/>
  </p:clrMapOvr>
</p:sld>
</file>

<file path=ppt/slides/slide3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CB8D454-7F4A-4235-8A5A-676BEBDC8C72}"/>
              </a:ext>
            </a:extLst>
          </p:cNvPr>
          <p:cNvSpPr txBox="1">
            <a:spLocks noGrp="1"/>
          </p:cNvSpPr>
          <p:nvPr>
            <p:ph type="title"/>
          </p:nvPr>
        </p:nvSpPr>
        <p:spPr>
          <a:xfrm>
            <a:off x="180975" y="0"/>
            <a:ext cx="5280025" cy="422275"/>
          </a:xfrm>
        </p:spPr>
        <p:txBody>
          <a:bodyPr lIns="0" tIns="0" rIns="0" bIns="0" rtlCol="0">
            <a:spAutoFit/>
          </a:bodyPr>
          <a:lstStyle/>
          <a:p>
            <a:pPr marL="16951">
              <a:defRPr/>
            </a:pPr>
            <a:r>
              <a:rPr sz="2745" spc="80" dirty="0"/>
              <a:t>样品</a:t>
            </a:r>
            <a:r>
              <a:rPr sz="2745" spc="40" dirty="0"/>
              <a:t>执行</a:t>
            </a:r>
            <a:r>
              <a:rPr sz="2745" spc="-194" dirty="0"/>
              <a:t> </a:t>
            </a:r>
            <a:r>
              <a:rPr sz="2745" spc="20" dirty="0"/>
              <a:t>建筑</a:t>
            </a:r>
          </a:p>
        </p:txBody>
      </p:sp>
      <p:sp>
        <p:nvSpPr>
          <p:cNvPr id="63491" name="object 8">
            <a:extLst>
              <a:ext uri="{FF2B5EF4-FFF2-40B4-BE49-F238E27FC236}">
                <a16:creationId xmlns:a16="http://schemas.microsoft.com/office/drawing/2014/main" id="{D36AE5BC-39FE-4047-B1F5-CD0540258D79}"/>
              </a:ext>
            </a:extLst>
          </p:cNvPr>
          <p:cNvSpPr txBox="1">
            <a:spLocks noChangeArrowheads="1"/>
          </p:cNvSpPr>
          <p:nvPr/>
        </p:nvSpPr>
        <p:spPr bwMode="auto">
          <a:xfrm>
            <a:off x="538163" y="1092200"/>
            <a:ext cx="46736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41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defRPr/>
            </a:pPr>
            <a:r>
              <a:rPr lang="zh-CN" altLang="zh-CN" sz="1869"/>
              <a:t>我们先从大局出发:</a:t>
            </a:r>
            <a:r>
              <a:rPr lang="zh-CN" altLang="zh-CN" sz="1869" b="1">
                <a:latin typeface="Trebuchet MS" panose="020B0603020202020204" pitchFamily="34" charset="0"/>
              </a:rPr>
              <a:t>并发系统</a:t>
            </a:r>
            <a:endParaRPr lang="zh-CN" altLang="zh-CN" sz="1869">
              <a:latin typeface="Trebuchet MS" panose="020B0603020202020204" pitchFamily="34" charset="0"/>
            </a:endParaRPr>
          </a:p>
          <a:p>
            <a:pPr eaLnBrk="1" hangingPunct="1">
              <a:spcBef>
                <a:spcPts val="451"/>
              </a:spcBef>
              <a:buFont typeface="Arial" panose="020B0604020202020204" pitchFamily="34" charset="0"/>
              <a:buChar char="•"/>
              <a:defRPr/>
            </a:pPr>
            <a:r>
              <a:rPr lang="zh-CN" altLang="zh-CN" sz="1869"/>
              <a:t>我们的系统是一个 Web 应用程序</a:t>
            </a:r>
          </a:p>
          <a:p>
            <a:pPr eaLnBrk="1" hangingPunct="1">
              <a:lnSpc>
                <a:spcPct val="125000"/>
              </a:lnSpc>
              <a:buFont typeface="Arial" panose="020B0604020202020204" pitchFamily="34" charset="0"/>
              <a:buChar char="•"/>
              <a:defRPr/>
            </a:pPr>
            <a:r>
              <a:rPr lang="zh-CN" altLang="zh-CN" sz="1869"/>
              <a:t>我们有哪些并行子系统？</a:t>
            </a:r>
            <a:endParaRPr lang="en-US" altLang="zh-CN" sz="1869"/>
          </a:p>
          <a:p>
            <a:pPr eaLnBrk="1" hangingPunct="1">
              <a:lnSpc>
                <a:spcPct val="125000"/>
              </a:lnSpc>
              <a:buFont typeface="Arial" panose="020B0604020202020204" pitchFamily="34" charset="0"/>
              <a:buChar char="•"/>
              <a:defRPr/>
            </a:pPr>
            <a:r>
              <a:rPr lang="zh-CN" altLang="zh-CN" sz="1869"/>
              <a:t>显然: web 浏览器和 web 服务器</a:t>
            </a:r>
          </a:p>
        </p:txBody>
      </p:sp>
    </p:spTree>
  </p:cSld>
  <p:clrMapOvr>
    <a:masterClrMapping/>
  </p:clrMapOvr>
  <p:transition>
    <p:cut/>
  </p:transition>
</p:sld>
</file>

<file path=ppt/slides/slide3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E7704D37-F8D5-46CD-8448-604D9CC5ADB0}"/>
              </a:ext>
            </a:extLst>
          </p:cNvPr>
          <p:cNvSpPr txBox="1">
            <a:spLocks noGrp="1"/>
          </p:cNvSpPr>
          <p:nvPr>
            <p:ph type="title"/>
          </p:nvPr>
        </p:nvSpPr>
        <p:spPr>
          <a:xfrm>
            <a:off x="257175" y="12700"/>
            <a:ext cx="5280025" cy="422275"/>
          </a:xfrm>
        </p:spPr>
        <p:txBody>
          <a:bodyPr lIns="0" tIns="0" rIns="0" bIns="0" rtlCol="0">
            <a:spAutoFit/>
          </a:bodyPr>
          <a:lstStyle/>
          <a:p>
            <a:pPr marL="16951">
              <a:defRPr/>
            </a:pPr>
            <a:r>
              <a:rPr sz="2745" spc="80" dirty="0"/>
              <a:t>样品</a:t>
            </a:r>
            <a:r>
              <a:rPr sz="2745" spc="40" dirty="0"/>
              <a:t>执行</a:t>
            </a:r>
            <a:r>
              <a:rPr sz="2745" spc="-194" dirty="0"/>
              <a:t> </a:t>
            </a:r>
            <a:r>
              <a:rPr sz="2745" spc="20" dirty="0"/>
              <a:t>建筑</a:t>
            </a:r>
          </a:p>
        </p:txBody>
      </p:sp>
      <p:sp>
        <p:nvSpPr>
          <p:cNvPr id="64515" name="object 8">
            <a:extLst>
              <a:ext uri="{FF2B5EF4-FFF2-40B4-BE49-F238E27FC236}">
                <a16:creationId xmlns:a16="http://schemas.microsoft.com/office/drawing/2014/main" id="{2C7EF587-1900-40DE-9D8F-8A26C43EB297}"/>
              </a:ext>
            </a:extLst>
          </p:cNvPr>
          <p:cNvSpPr txBox="1">
            <a:spLocks noChangeArrowheads="1"/>
          </p:cNvSpPr>
          <p:nvPr/>
        </p:nvSpPr>
        <p:spPr bwMode="auto">
          <a:xfrm>
            <a:off x="538163" y="944563"/>
            <a:ext cx="5081587"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41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5000"/>
              </a:lnSpc>
              <a:buFont typeface="Arial" panose="020B0604020202020204" pitchFamily="34" charset="0"/>
              <a:buChar char="•"/>
              <a:defRPr/>
            </a:pPr>
            <a:r>
              <a:rPr lang="zh-CN" altLang="zh-CN" sz="1869" dirty="0"/>
              <a:t>(部分) 应用程序逻辑位于服务器端</a:t>
            </a:r>
            <a:endParaRPr lang="en-US" altLang="zh-CN" sz="1869" dirty="0"/>
          </a:p>
          <a:p>
            <a:pPr eaLnBrk="1" hangingPunct="1">
              <a:lnSpc>
                <a:spcPct val="125000"/>
              </a:lnSpc>
              <a:buFont typeface="Arial" panose="020B0604020202020204" pitchFamily="34" charset="0"/>
              <a:buChar char="•"/>
              <a:defRPr/>
            </a:pPr>
            <a:r>
              <a:rPr lang="zh-CN" altLang="zh-CN" sz="1869" dirty="0"/>
              <a:t>我们需要一个可以运行应用程序的 Web 服务器</a:t>
            </a:r>
          </a:p>
          <a:p>
            <a:pPr eaLnBrk="1" hangingPunct="1">
              <a:spcBef>
                <a:spcPts val="451"/>
              </a:spcBef>
              <a:buFont typeface="Arial" panose="020B0604020202020204" pitchFamily="34" charset="0"/>
              <a:buChar char="•"/>
              <a:defRPr/>
            </a:pPr>
            <a:r>
              <a:rPr lang="zh-CN" altLang="zh-CN" sz="1869" dirty="0"/>
              <a:t>因此, web 服务器实际上是一个 web 应用程序服务器</a:t>
            </a:r>
          </a:p>
          <a:p>
            <a:pPr eaLnBrk="1" hangingPunct="1">
              <a:lnSpc>
                <a:spcPct val="103000"/>
              </a:lnSpc>
              <a:spcBef>
                <a:spcPts val="400"/>
              </a:spcBef>
              <a:buFont typeface="Arial" panose="020B0604020202020204" pitchFamily="34" charset="0"/>
              <a:buChar char="•"/>
              <a:defRPr/>
            </a:pPr>
            <a:r>
              <a:rPr lang="zh-CN" altLang="zh-CN" sz="1869" dirty="0"/>
              <a:t>此外, 我们还有一个外部系统-另一个并发子系统</a:t>
            </a:r>
          </a:p>
        </p:txBody>
      </p:sp>
    </p:spTree>
  </p:cSld>
  <p:clrMapOvr>
    <a:masterClrMapping/>
  </p:clrMapOvr>
  <p:transition>
    <p:cut/>
  </p:transition>
</p:sld>
</file>

<file path=ppt/slides/slide3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20DB2CF9-AAFC-414E-8B03-3ED2CFDE5C0B}"/>
              </a:ext>
            </a:extLst>
          </p:cNvPr>
          <p:cNvSpPr txBox="1">
            <a:spLocks noGrp="1"/>
          </p:cNvSpPr>
          <p:nvPr>
            <p:ph type="title"/>
          </p:nvPr>
        </p:nvSpPr>
        <p:spPr>
          <a:xfrm>
            <a:off x="180975" y="0"/>
            <a:ext cx="5280025" cy="422275"/>
          </a:xfrm>
        </p:spPr>
        <p:txBody>
          <a:bodyPr lIns="0" tIns="0" rIns="0" bIns="0" rtlCol="0">
            <a:spAutoFit/>
          </a:bodyPr>
          <a:lstStyle/>
          <a:p>
            <a:pPr marL="16951">
              <a:defRPr/>
            </a:pPr>
            <a:r>
              <a:rPr sz="2745" spc="80" dirty="0"/>
              <a:t>样品</a:t>
            </a:r>
            <a:r>
              <a:rPr sz="2745" spc="40" dirty="0"/>
              <a:t>执行</a:t>
            </a:r>
            <a:r>
              <a:rPr sz="2745" spc="-194" dirty="0"/>
              <a:t> </a:t>
            </a:r>
            <a:r>
              <a:rPr sz="2745" spc="20" dirty="0"/>
              <a:t>建筑</a:t>
            </a:r>
          </a:p>
        </p:txBody>
      </p:sp>
      <p:sp>
        <p:nvSpPr>
          <p:cNvPr id="70659" name="object 4">
            <a:extLst>
              <a:ext uri="{FF2B5EF4-FFF2-40B4-BE49-F238E27FC236}">
                <a16:creationId xmlns:a16="http://schemas.microsoft.com/office/drawing/2014/main" id="{81D8B1D0-41EB-4ACA-9A3F-363DA6C3987C}"/>
              </a:ext>
            </a:extLst>
          </p:cNvPr>
          <p:cNvSpPr>
            <a:spLocks noChangeArrowheads="1"/>
          </p:cNvSpPr>
          <p:nvPr/>
        </p:nvSpPr>
        <p:spPr bwMode="auto">
          <a:xfrm>
            <a:off x="3000375" y="511175"/>
            <a:ext cx="1798638" cy="29368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 name="object 5">
            <a:extLst>
              <a:ext uri="{FF2B5EF4-FFF2-40B4-BE49-F238E27FC236}">
                <a16:creationId xmlns:a16="http://schemas.microsoft.com/office/drawing/2014/main" id="{3D9F4CA6-C700-445A-98A6-024674328E59}"/>
              </a:ext>
            </a:extLst>
          </p:cNvPr>
          <p:cNvSpPr txBox="1"/>
          <p:nvPr/>
        </p:nvSpPr>
        <p:spPr>
          <a:xfrm>
            <a:off x="180975" y="2111375"/>
            <a:ext cx="2209800" cy="411163"/>
          </a:xfrm>
          <a:prstGeom prst="rect">
            <a:avLst/>
          </a:prstGeom>
        </p:spPr>
        <p:txBody>
          <a:bodyPr lIns="0" tIns="0" rIns="0" bIns="0">
            <a:spAutoFit/>
          </a:bodyPr>
          <a:lstStyle/>
          <a:p>
            <a:pPr marL="16951" eaLnBrk="1" fontAlgn="auto" hangingPunct="1">
              <a:spcBef>
                <a:spcPts val="0"/>
              </a:spcBef>
              <a:spcAft>
                <a:spcPts val="0"/>
              </a:spcAft>
              <a:defRPr/>
            </a:pPr>
            <a:r>
              <a:rPr sz="1335" spc="7" dirty="0">
                <a:solidFill>
                  <a:srgbClr val="3333B2"/>
                </a:solidFill>
                <a:latin typeface="Calibri"/>
                <a:ea typeface="+mn-ea"/>
                <a:cs typeface="Calibri"/>
              </a:rPr>
              <a:t>图：</a:t>
            </a:r>
            <a:r>
              <a:rPr sz="1335" spc="13" dirty="0">
                <a:latin typeface="Calibri"/>
                <a:ea typeface="+mn-ea"/>
                <a:cs typeface="Calibri"/>
              </a:rPr>
              <a:t>并发子系统</a:t>
            </a:r>
            <a:r>
              <a:rPr sz="1335" spc="7" dirty="0">
                <a:latin typeface="Calibri"/>
                <a:ea typeface="+mn-ea"/>
                <a:cs typeface="Calibri"/>
              </a:rPr>
              <a:t>执行</a:t>
            </a:r>
            <a:r>
              <a:rPr sz="1335" spc="-73" dirty="0">
                <a:latin typeface="Calibri"/>
                <a:ea typeface="+mn-ea"/>
                <a:cs typeface="Calibri"/>
              </a:rPr>
              <a:t> </a:t>
            </a:r>
            <a:r>
              <a:rPr sz="1335" spc="7" dirty="0">
                <a:latin typeface="Calibri"/>
                <a:ea typeface="+mn-ea"/>
                <a:cs typeface="Calibri"/>
              </a:rPr>
              <a:t>建筑</a:t>
            </a:r>
            <a:endParaRPr sz="1335" dirty="0">
              <a:latin typeface="Calibri"/>
              <a:ea typeface="+mn-ea"/>
              <a:cs typeface="Calibri"/>
            </a:endParaRPr>
          </a:p>
        </p:txBody>
      </p:sp>
    </p:spTree>
  </p:cSld>
  <p:clrMapOvr>
    <a:masterClrMapping/>
  </p:clrMapOvr>
  <p:transition>
    <p:cut/>
  </p:transition>
</p:sld>
</file>

<file path=ppt/slides/slide3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3ED0DA4C-5C82-4C09-A382-3126D32295C4}"/>
              </a:ext>
            </a:extLst>
          </p:cNvPr>
          <p:cNvSpPr>
            <a:spLocks noGrp="1"/>
          </p:cNvSpPr>
          <p:nvPr>
            <p:ph type="title"/>
          </p:nvPr>
        </p:nvSpPr>
        <p:spPr>
          <a:xfrm>
            <a:off x="260350" y="1255713"/>
            <a:ext cx="5327650" cy="687387"/>
          </a:xfrm>
        </p:spPr>
        <p:txBody>
          <a:bodyPr/>
          <a:lstStyle/>
          <a:p>
            <a:pPr marL="16950" eaLnBrk="1" fontAlgn="auto" hangingPunct="1">
              <a:spcBef>
                <a:spcPts val="127"/>
              </a:spcBef>
              <a:spcAft>
                <a:spcPts val="0"/>
              </a:spcAft>
              <a:defRPr/>
            </a:pPr>
            <a:r>
              <a:rPr lang="en-US" altLang="zh-CN" sz="4800" spc="40" dirty="0">
                <a:solidFill>
                  <a:srgbClr val="000000"/>
                </a:solidFill>
              </a:rPr>
              <a:t>详细</a:t>
            </a:r>
            <a:r>
              <a:rPr lang="en-US" altLang="zh-CN" sz="4800" spc="-174" dirty="0">
                <a:solidFill>
                  <a:srgbClr val="000000"/>
                </a:solidFill>
              </a:rPr>
              <a:t> </a:t>
            </a:r>
            <a:r>
              <a:rPr lang="en-US" altLang="zh-CN" sz="4800" spc="67" dirty="0">
                <a:solidFill>
                  <a:srgbClr val="000000"/>
                </a:solidFill>
              </a:rPr>
              <a:t>设计</a:t>
            </a:r>
            <a:endParaRPr lang="en-US" altLang="zh-CN" sz="4800" dirty="0">
              <a:cs typeface="Calibri"/>
            </a:endParaRPr>
          </a:p>
        </p:txBody>
      </p:sp>
      <p:sp>
        <p:nvSpPr>
          <p:cNvPr id="3" name="object 2">
            <a:extLst>
              <a:ext uri="{FF2B5EF4-FFF2-40B4-BE49-F238E27FC236}">
                <a16:creationId xmlns:a16="http://schemas.microsoft.com/office/drawing/2014/main" id="{803C5723-4CAB-41BF-86EE-05B67D896A68}"/>
              </a:ext>
            </a:extLst>
          </p:cNvPr>
          <p:cNvSpPr txBox="1">
            <a:spLocks/>
          </p:cNvSpPr>
          <p:nvPr/>
        </p:nvSpPr>
        <p:spPr bwMode="auto">
          <a:xfrm>
            <a:off x="790575" y="1882775"/>
            <a:ext cx="44196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rtl="0" eaLnBrk="0" fontAlgn="base" hangingPunct="0">
              <a:spcBef>
                <a:spcPct val="0"/>
              </a:spcBef>
              <a:spcAft>
                <a:spcPct val="0"/>
              </a:spcAft>
              <a:defRPr sz="4440" b="1" kern="1200" cap="none">
                <a:solidFill>
                  <a:schemeClr val="tx1"/>
                </a:solidFill>
                <a:latin typeface="+mj-lt"/>
                <a:ea typeface="+mj-ea"/>
                <a:cs typeface="+mj-cs"/>
              </a:defRPr>
            </a:lvl1pPr>
            <a:lvl2pPr algn="ctr" rtl="0" eaLnBrk="0" fontAlgn="base" hangingPunct="0">
              <a:spcBef>
                <a:spcPct val="0"/>
              </a:spcBef>
              <a:spcAft>
                <a:spcPct val="0"/>
              </a:spcAft>
              <a:defRPr sz="2669">
                <a:solidFill>
                  <a:schemeClr val="tx1"/>
                </a:solidFill>
                <a:latin typeface="Calibri" pitchFamily="34" charset="0"/>
                <a:ea typeface="宋体" pitchFamily="2" charset="-122"/>
              </a:defRPr>
            </a:lvl2pPr>
            <a:lvl3pPr algn="ctr" rtl="0" eaLnBrk="0" fontAlgn="base" hangingPunct="0">
              <a:spcBef>
                <a:spcPct val="0"/>
              </a:spcBef>
              <a:spcAft>
                <a:spcPct val="0"/>
              </a:spcAft>
              <a:defRPr sz="2669">
                <a:solidFill>
                  <a:schemeClr val="tx1"/>
                </a:solidFill>
                <a:latin typeface="Calibri" pitchFamily="34" charset="0"/>
                <a:ea typeface="宋体" pitchFamily="2" charset="-122"/>
              </a:defRPr>
            </a:lvl3pPr>
            <a:lvl4pPr algn="ctr" rtl="0" eaLnBrk="0" fontAlgn="base" hangingPunct="0">
              <a:spcBef>
                <a:spcPct val="0"/>
              </a:spcBef>
              <a:spcAft>
                <a:spcPct val="0"/>
              </a:spcAft>
              <a:defRPr sz="2669">
                <a:solidFill>
                  <a:schemeClr val="tx1"/>
                </a:solidFill>
                <a:latin typeface="Calibri" pitchFamily="34" charset="0"/>
                <a:ea typeface="宋体" pitchFamily="2" charset="-122"/>
              </a:defRPr>
            </a:lvl4pPr>
            <a:lvl5pPr algn="ctr" rtl="0" eaLnBrk="0" fontAlgn="base" hangingPunct="0">
              <a:spcBef>
                <a:spcPct val="0"/>
              </a:spcBef>
              <a:spcAft>
                <a:spcPct val="0"/>
              </a:spcAft>
              <a:defRPr sz="2669">
                <a:solidFill>
                  <a:schemeClr val="tx1"/>
                </a:solidFill>
                <a:latin typeface="Calibri" pitchFamily="34" charset="0"/>
                <a:ea typeface="宋体" pitchFamily="2" charset="-122"/>
              </a:defRPr>
            </a:lvl5pPr>
            <a:lvl6pPr marL="290097" algn="ctr" rtl="0" fontAlgn="base">
              <a:spcBef>
                <a:spcPct val="0"/>
              </a:spcBef>
              <a:spcAft>
                <a:spcPct val="0"/>
              </a:spcAft>
              <a:defRPr sz="2792">
                <a:solidFill>
                  <a:schemeClr val="tx1"/>
                </a:solidFill>
                <a:latin typeface="Calibri" pitchFamily="34" charset="0"/>
                <a:ea typeface="宋体" pitchFamily="2" charset="-122"/>
              </a:defRPr>
            </a:lvl6pPr>
            <a:lvl7pPr marL="580193" algn="ctr" rtl="0" fontAlgn="base">
              <a:spcBef>
                <a:spcPct val="0"/>
              </a:spcBef>
              <a:spcAft>
                <a:spcPct val="0"/>
              </a:spcAft>
              <a:defRPr sz="2792">
                <a:solidFill>
                  <a:schemeClr val="tx1"/>
                </a:solidFill>
                <a:latin typeface="Calibri" pitchFamily="34" charset="0"/>
                <a:ea typeface="宋体" pitchFamily="2" charset="-122"/>
              </a:defRPr>
            </a:lvl7pPr>
            <a:lvl8pPr marL="870291" algn="ctr" rtl="0" fontAlgn="base">
              <a:spcBef>
                <a:spcPct val="0"/>
              </a:spcBef>
              <a:spcAft>
                <a:spcPct val="0"/>
              </a:spcAft>
              <a:defRPr sz="2792">
                <a:solidFill>
                  <a:schemeClr val="tx1"/>
                </a:solidFill>
                <a:latin typeface="Calibri" pitchFamily="34" charset="0"/>
                <a:ea typeface="宋体" pitchFamily="2" charset="-122"/>
              </a:defRPr>
            </a:lvl8pPr>
            <a:lvl9pPr marL="1160387" algn="ctr" rtl="0" fontAlgn="base">
              <a:spcBef>
                <a:spcPct val="0"/>
              </a:spcBef>
              <a:spcAft>
                <a:spcPct val="0"/>
              </a:spcAft>
              <a:defRPr sz="2792">
                <a:solidFill>
                  <a:schemeClr val="tx1"/>
                </a:solidFill>
                <a:latin typeface="Calibri" pitchFamily="34" charset="0"/>
                <a:ea typeface="宋体" pitchFamily="2" charset="-122"/>
              </a:defRPr>
            </a:lvl9pPr>
          </a:lstStyle>
          <a:p>
            <a:pPr algn="ctr">
              <a:lnSpc>
                <a:spcPts val="3724"/>
              </a:lnSpc>
              <a:defRPr/>
            </a:pPr>
            <a:r>
              <a:rPr lang="en-US" altLang="zh-CN" sz="1800" spc="20" dirty="0">
                <a:solidFill>
                  <a:srgbClr val="000000"/>
                </a:solidFill>
              </a:rPr>
              <a:t>好</a:t>
            </a:r>
            <a:r>
              <a:rPr lang="en-US" altLang="zh-CN" sz="1800" spc="13" dirty="0">
                <a:solidFill>
                  <a:srgbClr val="000000"/>
                </a:solidFill>
              </a:rPr>
              <a:t>粒 度</a:t>
            </a:r>
            <a:r>
              <a:rPr lang="en-US" altLang="zh-CN" sz="1800" spc="-147" dirty="0">
                <a:solidFill>
                  <a:srgbClr val="000000"/>
                </a:solidFill>
              </a:rPr>
              <a:t> </a:t>
            </a:r>
            <a:r>
              <a:rPr lang="en-US" altLang="zh-CN" sz="1800" dirty="0">
                <a:solidFill>
                  <a:srgbClr val="000000"/>
                </a:solidFill>
              </a:rPr>
              <a:t>建筑？</a:t>
            </a:r>
            <a:endParaRPr lang="en-US" sz="1600" dirty="0"/>
          </a:p>
        </p:txBody>
      </p:sp>
    </p:spTree>
  </p:cSld>
  <p:clrMapOvr>
    <a:masterClrMapping/>
  </p:clrMapOvr>
  <p:transition spd="slow">
    <p:fade/>
  </p:transition>
</p:sld>
</file>

<file path=ppt/slides/slide3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F5AB9601-D8A4-4BE6-9029-DD1E6D224CEB}"/>
              </a:ext>
            </a:extLst>
          </p:cNvPr>
          <p:cNvSpPr txBox="1">
            <a:spLocks noGrp="1"/>
          </p:cNvSpPr>
          <p:nvPr>
            <p:ph type="title"/>
          </p:nvPr>
        </p:nvSpPr>
        <p:spPr>
          <a:xfrm>
            <a:off x="180975" y="53975"/>
            <a:ext cx="5280025" cy="422275"/>
          </a:xfrm>
        </p:spPr>
        <p:txBody>
          <a:bodyPr lIns="0" tIns="0" rIns="0" bIns="0" rtlCol="0">
            <a:spAutoFit/>
          </a:bodyPr>
          <a:lstStyle/>
          <a:p>
            <a:pPr marL="16951">
              <a:defRPr/>
            </a:pPr>
            <a:r>
              <a:rPr sz="2745" spc="33" dirty="0"/>
              <a:t>详细</a:t>
            </a:r>
            <a:r>
              <a:rPr sz="2745" spc="40" dirty="0"/>
              <a:t>执行</a:t>
            </a:r>
            <a:r>
              <a:rPr sz="2745" spc="-247" dirty="0"/>
              <a:t> </a:t>
            </a:r>
            <a:r>
              <a:rPr sz="2745" spc="60" dirty="0"/>
              <a:t>模型</a:t>
            </a:r>
          </a:p>
        </p:txBody>
      </p:sp>
      <p:sp>
        <p:nvSpPr>
          <p:cNvPr id="67587" name="object 9">
            <a:extLst>
              <a:ext uri="{FF2B5EF4-FFF2-40B4-BE49-F238E27FC236}">
                <a16:creationId xmlns:a16="http://schemas.microsoft.com/office/drawing/2014/main" id="{6D2F77B2-C148-4838-8BF2-35B6CE108B6B}"/>
              </a:ext>
            </a:extLst>
          </p:cNvPr>
          <p:cNvSpPr>
            <a:spLocks noGrp="1"/>
          </p:cNvSpPr>
          <p:nvPr>
            <p:ph idx="1"/>
          </p:nvPr>
        </p:nvSpPr>
        <p:spPr>
          <a:xfrm>
            <a:off x="307975" y="306388"/>
            <a:ext cx="5537200" cy="2651125"/>
          </a:xfrm>
        </p:spPr>
        <p:txBody>
          <a:bodyPr lIns="0" tIns="541409" rIns="0" bIns="0">
            <a:spAutoFit/>
          </a:bodyPr>
          <a:lstStyle/>
          <a:p>
            <a:pPr marL="383510" indent="-214003">
              <a:defRPr/>
            </a:pPr>
            <a:r>
              <a:rPr lang="zh-CN" altLang="zh-CN" sz="1869"/>
              <a:t>包括</a:t>
            </a:r>
            <a:r>
              <a:rPr lang="zh-CN" altLang="zh-CN" sz="1869" b="1">
                <a:latin typeface="Trebuchet MS" panose="020B0603020202020204" pitchFamily="34" charset="0"/>
              </a:rPr>
              <a:t>过程</a:t>
            </a:r>
            <a:r>
              <a:rPr lang="zh-CN" altLang="zh-CN" sz="1869"/>
              <a:t>和</a:t>
            </a:r>
            <a:r>
              <a:rPr lang="zh-CN" altLang="zh-CN" sz="1869" b="1">
                <a:latin typeface="Trebuchet MS" panose="020B0603020202020204" pitchFamily="34" charset="0"/>
              </a:rPr>
              <a:t>线程</a:t>
            </a:r>
          </a:p>
          <a:p>
            <a:pPr marL="383510" indent="-214003">
              <a:lnSpc>
                <a:spcPct val="103000"/>
              </a:lnSpc>
              <a:spcBef>
                <a:spcPts val="400"/>
              </a:spcBef>
              <a:defRPr/>
            </a:pPr>
            <a:r>
              <a:rPr lang="zh-CN" altLang="zh-CN" sz="1869"/>
              <a:t>线程没有自己的内存空间, 也没有自己的代码在内存中的副本</a:t>
            </a:r>
          </a:p>
          <a:p>
            <a:pPr marL="383510" indent="-214003">
              <a:lnSpc>
                <a:spcPct val="125000"/>
              </a:lnSpc>
              <a:defRPr/>
            </a:pPr>
            <a:r>
              <a:rPr lang="zh-CN" altLang="zh-CN" sz="1869"/>
              <a:t>代码仅由其父进程加载一次</a:t>
            </a:r>
            <a:endParaRPr lang="en-US" altLang="zh-CN" sz="1869"/>
          </a:p>
          <a:p>
            <a:pPr marL="383510" indent="-214003">
              <a:lnSpc>
                <a:spcPct val="125000"/>
              </a:lnSpc>
              <a:defRPr/>
            </a:pPr>
            <a:r>
              <a:rPr lang="zh-CN" altLang="zh-CN" sz="1869"/>
              <a:t>内存通常由线程共享</a:t>
            </a:r>
          </a:p>
          <a:p>
            <a:pPr marL="383510" indent="-214003">
              <a:spcBef>
                <a:spcPts val="434"/>
              </a:spcBef>
              <a:defRPr/>
            </a:pPr>
            <a:r>
              <a:rPr lang="zh-CN" altLang="zh-CN" sz="1869"/>
              <a:t>我们需要注意线程同步</a:t>
            </a:r>
          </a:p>
        </p:txBody>
      </p:sp>
    </p:spTree>
  </p:cSld>
  <p:clrMapOvr>
    <a:masterClrMapping/>
  </p:clrMapOvr>
  <p:transition>
    <p:cut/>
  </p:transition>
</p:sld>
</file>

<file path=ppt/slides/slide3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B074D917-FAF9-40B1-A3F4-220DD9D2B710}"/>
              </a:ext>
            </a:extLst>
          </p:cNvPr>
          <p:cNvSpPr txBox="1">
            <a:spLocks noGrp="1"/>
          </p:cNvSpPr>
          <p:nvPr>
            <p:ph type="title"/>
          </p:nvPr>
        </p:nvSpPr>
        <p:spPr>
          <a:xfrm>
            <a:off x="180975" y="53975"/>
            <a:ext cx="5280025" cy="422275"/>
          </a:xfrm>
        </p:spPr>
        <p:txBody>
          <a:bodyPr lIns="0" tIns="0" rIns="0" bIns="0" rtlCol="0">
            <a:spAutoFit/>
          </a:bodyPr>
          <a:lstStyle/>
          <a:p>
            <a:pPr marL="16951">
              <a:defRPr/>
            </a:pPr>
            <a:r>
              <a:rPr sz="2745" spc="40" dirty="0"/>
              <a:t>质量</a:t>
            </a:r>
            <a:r>
              <a:rPr sz="2745" spc="-87" dirty="0"/>
              <a:t> </a:t>
            </a:r>
            <a:r>
              <a:rPr sz="2745" spc="27" dirty="0"/>
              <a:t>属性</a:t>
            </a:r>
          </a:p>
        </p:txBody>
      </p:sp>
      <p:sp>
        <p:nvSpPr>
          <p:cNvPr id="68611" name="object 8">
            <a:extLst>
              <a:ext uri="{FF2B5EF4-FFF2-40B4-BE49-F238E27FC236}">
                <a16:creationId xmlns:a16="http://schemas.microsoft.com/office/drawing/2014/main" id="{E1EDFAE3-F7B3-4FB1-A1C8-20F75346455D}"/>
              </a:ext>
            </a:extLst>
          </p:cNvPr>
          <p:cNvSpPr>
            <a:spLocks noGrp="1"/>
          </p:cNvSpPr>
          <p:nvPr>
            <p:ph idx="1"/>
          </p:nvPr>
        </p:nvSpPr>
        <p:spPr>
          <a:xfrm>
            <a:off x="307975" y="103188"/>
            <a:ext cx="5537200" cy="3155950"/>
          </a:xfrm>
        </p:spPr>
        <p:txBody>
          <a:bodyPr lIns="0" tIns="652436" rIns="0" bIns="0">
            <a:spAutoFit/>
          </a:bodyPr>
          <a:lstStyle/>
          <a:p>
            <a:pPr marL="383510" indent="-214003">
              <a:defRPr/>
            </a:pPr>
            <a:r>
              <a:rPr lang="zh-CN" altLang="zh-CN" sz="1869"/>
              <a:t>许多</a:t>
            </a:r>
            <a:r>
              <a:rPr lang="zh-CN" altLang="zh-CN" sz="1869" b="1">
                <a:latin typeface="Trebuchet MS" panose="020B0603020202020204" pitchFamily="34" charset="0"/>
              </a:rPr>
              <a:t>品质属性</a:t>
            </a:r>
            <a:r>
              <a:rPr lang="zh-CN" altLang="zh-CN" sz="1869"/>
              <a:t>由执行体系结构处理</a:t>
            </a:r>
          </a:p>
          <a:p>
            <a:pPr marL="383510" indent="-214003">
              <a:spcBef>
                <a:spcPts val="451"/>
              </a:spcBef>
              <a:defRPr/>
            </a:pPr>
            <a:r>
              <a:rPr lang="zh-CN" altLang="zh-CN" sz="1869"/>
              <a:t>gui 中的可用性由特殊事件线程处理</a:t>
            </a:r>
          </a:p>
          <a:p>
            <a:pPr marL="383510" indent="-214003">
              <a:lnSpc>
                <a:spcPct val="103000"/>
              </a:lnSpc>
              <a:spcBef>
                <a:spcPts val="400"/>
              </a:spcBef>
              <a:defRPr/>
            </a:pPr>
            <a:r>
              <a:rPr lang="zh-CN" altLang="zh-CN" sz="1869"/>
              <a:t>高度可靠的组件需要单独的执行组件</a:t>
            </a:r>
          </a:p>
          <a:p>
            <a:pPr marL="383510" indent="-214003">
              <a:spcBef>
                <a:spcPts val="451"/>
              </a:spcBef>
              <a:defRPr/>
            </a:pPr>
            <a:r>
              <a:rPr lang="zh-CN" altLang="zh-CN" sz="1869"/>
              <a:t>安全性通常需要单独的执行组件</a:t>
            </a:r>
          </a:p>
        </p:txBody>
      </p:sp>
    </p:spTree>
  </p:cSld>
  <p:clrMapOvr>
    <a:masterClrMapping/>
  </p:clrMapOvr>
  <p:transition>
    <p:cut/>
  </p:transition>
</p:sld>
</file>

<file path=ppt/slides/slide3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3F36E0E4-CF01-485F-A20F-FBCE57F9BB2C}"/>
              </a:ext>
            </a:extLst>
          </p:cNvPr>
          <p:cNvSpPr txBox="1">
            <a:spLocks noGrp="1"/>
          </p:cNvSpPr>
          <p:nvPr>
            <p:ph type="title"/>
          </p:nvPr>
        </p:nvSpPr>
        <p:spPr>
          <a:xfrm>
            <a:off x="180975" y="53975"/>
            <a:ext cx="5280025" cy="422275"/>
          </a:xfrm>
        </p:spPr>
        <p:txBody>
          <a:bodyPr lIns="0" tIns="0" rIns="0" bIns="0" rtlCol="0">
            <a:spAutoFit/>
          </a:bodyPr>
          <a:lstStyle/>
          <a:p>
            <a:pPr marL="16951">
              <a:defRPr/>
            </a:pPr>
            <a:r>
              <a:rPr sz="2745" spc="53" dirty="0"/>
              <a:t>例子</a:t>
            </a:r>
            <a:r>
              <a:rPr sz="2745" spc="-13" dirty="0"/>
              <a:t>1:</a:t>
            </a:r>
            <a:r>
              <a:rPr sz="2745" spc="20" dirty="0"/>
              <a:t>Gui</a:t>
            </a:r>
            <a:r>
              <a:rPr sz="2745" spc="40" dirty="0"/>
              <a:t>事件</a:t>
            </a:r>
            <a:r>
              <a:rPr sz="2745" spc="-160" dirty="0"/>
              <a:t> </a:t>
            </a:r>
            <a:r>
              <a:rPr sz="2745" spc="47" dirty="0"/>
              <a:t>线程</a:t>
            </a:r>
          </a:p>
        </p:txBody>
      </p:sp>
      <p:sp>
        <p:nvSpPr>
          <p:cNvPr id="69635" name="object 7">
            <a:extLst>
              <a:ext uri="{FF2B5EF4-FFF2-40B4-BE49-F238E27FC236}">
                <a16:creationId xmlns:a16="http://schemas.microsoft.com/office/drawing/2014/main" id="{1B2BBDD2-471F-4881-B988-CE002F9CC9B4}"/>
              </a:ext>
            </a:extLst>
          </p:cNvPr>
          <p:cNvSpPr>
            <a:spLocks noGrp="1"/>
          </p:cNvSpPr>
          <p:nvPr>
            <p:ph idx="1"/>
          </p:nvPr>
        </p:nvSpPr>
        <p:spPr>
          <a:xfrm>
            <a:off x="307975" y="204788"/>
            <a:ext cx="5537200" cy="2193925"/>
          </a:xfrm>
        </p:spPr>
        <p:txBody>
          <a:bodyPr lIns="0" tIns="759627" rIns="0" bIns="0">
            <a:spAutoFit/>
          </a:bodyPr>
          <a:lstStyle/>
          <a:p>
            <a:pPr marL="383510" indent="-214003">
              <a:lnSpc>
                <a:spcPct val="103000"/>
              </a:lnSpc>
              <a:defRPr/>
            </a:pPr>
            <a:r>
              <a:rPr lang="zh-CN" altLang="zh-CN" sz="1869"/>
              <a:t>我们有一个多媒体播放器, 例如它执行一个动画, 但 GUI 需要响应</a:t>
            </a:r>
          </a:p>
          <a:p>
            <a:pPr marL="383510" indent="-214003">
              <a:lnSpc>
                <a:spcPct val="125000"/>
              </a:lnSpc>
              <a:defRPr/>
            </a:pPr>
            <a:r>
              <a:rPr lang="zh-CN" altLang="zh-CN" sz="1869"/>
              <a:t>我们有哪些线程？</a:t>
            </a:r>
            <a:endParaRPr lang="en-US" altLang="zh-CN" sz="1869"/>
          </a:p>
          <a:p>
            <a:pPr marL="383510" indent="-214003">
              <a:lnSpc>
                <a:spcPct val="125000"/>
              </a:lnSpc>
              <a:defRPr/>
            </a:pPr>
            <a:r>
              <a:rPr lang="zh-CN" altLang="zh-CN" sz="1869"/>
              <a:t>他们是如何沟通的？</a:t>
            </a:r>
          </a:p>
        </p:txBody>
      </p:sp>
    </p:spTree>
  </p:cSld>
  <p:clrMapOvr>
    <a:masterClrMapping/>
  </p:clrMapOvr>
  <p:transition>
    <p:cut/>
  </p:transition>
</p:sld>
</file>

<file path=ppt/slides/slide3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F4D3F33F-FFAB-456C-9AA3-C44EC9D74299}"/>
              </a:ext>
            </a:extLst>
          </p:cNvPr>
          <p:cNvSpPr txBox="1">
            <a:spLocks noGrp="1"/>
          </p:cNvSpPr>
          <p:nvPr>
            <p:ph type="title"/>
          </p:nvPr>
        </p:nvSpPr>
        <p:spPr>
          <a:xfrm>
            <a:off x="133350" y="130175"/>
            <a:ext cx="6019800" cy="307975"/>
          </a:xfrm>
        </p:spPr>
        <p:txBody>
          <a:bodyPr lIns="0" tIns="0" rIns="0" bIns="0" rtlCol="0">
            <a:spAutoFit/>
          </a:bodyPr>
          <a:lstStyle/>
          <a:p>
            <a:pPr marL="16951">
              <a:defRPr/>
            </a:pPr>
            <a:r>
              <a:rPr sz="2000" spc="53" dirty="0"/>
              <a:t>例子</a:t>
            </a:r>
            <a:r>
              <a:rPr sz="2000" spc="-53" dirty="0"/>
              <a:t> </a:t>
            </a:r>
            <a:r>
              <a:rPr sz="2000" spc="-13" dirty="0"/>
              <a:t>2:</a:t>
            </a:r>
            <a:r>
              <a:rPr sz="2000" spc="80" dirty="0"/>
              <a:t> </a:t>
            </a:r>
            <a:r>
              <a:rPr sz="2000" spc="-20" dirty="0"/>
              <a:t>Web</a:t>
            </a:r>
            <a:r>
              <a:rPr sz="2000" spc="-47" dirty="0"/>
              <a:t> </a:t>
            </a:r>
            <a:r>
              <a:rPr sz="2000" spc="33" dirty="0"/>
              <a:t>服务器</a:t>
            </a:r>
            <a:r>
              <a:rPr sz="2000" spc="-53" dirty="0"/>
              <a:t> </a:t>
            </a:r>
            <a:r>
              <a:rPr sz="2000" spc="53" dirty="0"/>
              <a:t>缓存</a:t>
            </a:r>
            <a:r>
              <a:rPr sz="2000" spc="-53" dirty="0"/>
              <a:t> </a:t>
            </a:r>
            <a:r>
              <a:rPr sz="2000" spc="40" dirty="0"/>
              <a:t>与</a:t>
            </a:r>
            <a:r>
              <a:rPr sz="2000" spc="-47" dirty="0"/>
              <a:t> </a:t>
            </a:r>
            <a:r>
              <a:rPr sz="2000" spc="67" dirty="0"/>
              <a:t>动态</a:t>
            </a:r>
            <a:r>
              <a:rPr sz="2000" spc="-47" dirty="0"/>
              <a:t> </a:t>
            </a:r>
            <a:r>
              <a:rPr sz="2000" spc="33" dirty="0"/>
              <a:t>内容</a:t>
            </a:r>
          </a:p>
        </p:txBody>
      </p:sp>
      <p:sp>
        <p:nvSpPr>
          <p:cNvPr id="70659" name="object 9">
            <a:extLst>
              <a:ext uri="{FF2B5EF4-FFF2-40B4-BE49-F238E27FC236}">
                <a16:creationId xmlns:a16="http://schemas.microsoft.com/office/drawing/2014/main" id="{EB1843FC-1F80-4687-A0C7-FB1CCDA05EA0}"/>
              </a:ext>
            </a:extLst>
          </p:cNvPr>
          <p:cNvSpPr txBox="1">
            <a:spLocks noChangeArrowheads="1"/>
          </p:cNvSpPr>
          <p:nvPr/>
        </p:nvSpPr>
        <p:spPr bwMode="auto">
          <a:xfrm>
            <a:off x="538163" y="981075"/>
            <a:ext cx="4470400"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41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defRPr/>
            </a:pPr>
            <a:r>
              <a:rPr lang="zh-CN" altLang="zh-CN" sz="1869"/>
              <a:t>用户编辑内容的 wiki 系统</a:t>
            </a:r>
          </a:p>
          <a:p>
            <a:pPr eaLnBrk="1" hangingPunct="1">
              <a:lnSpc>
                <a:spcPct val="125000"/>
              </a:lnSpc>
              <a:buFont typeface="Arial" panose="020B0604020202020204" pitchFamily="34" charset="0"/>
              <a:buChar char="•"/>
              <a:defRPr/>
            </a:pPr>
            <a:r>
              <a:rPr lang="zh-CN" altLang="zh-CN" sz="1869"/>
              <a:t>在缓存中, 您拥有所有文档 + 有效/无效标志</a:t>
            </a:r>
            <a:endParaRPr lang="en-US" altLang="zh-CN" sz="1869"/>
          </a:p>
          <a:p>
            <a:pPr eaLnBrk="1" hangingPunct="1">
              <a:lnSpc>
                <a:spcPct val="125000"/>
              </a:lnSpc>
              <a:buFont typeface="Arial" panose="020B0604020202020204" pitchFamily="34" charset="0"/>
              <a:buChar char="•"/>
              <a:defRPr/>
            </a:pPr>
            <a:r>
              <a:rPr lang="zh-CN" altLang="zh-CN" sz="1869"/>
              <a:t>如果从缓存中有效服务</a:t>
            </a:r>
          </a:p>
          <a:p>
            <a:pPr eaLnBrk="1" hangingPunct="1">
              <a:lnSpc>
                <a:spcPct val="125000"/>
              </a:lnSpc>
              <a:buFont typeface="Arial" panose="020B0604020202020204" pitchFamily="34" charset="0"/>
              <a:buChar char="•"/>
              <a:defRPr/>
            </a:pPr>
            <a:r>
              <a:rPr lang="zh-CN" altLang="zh-CN" sz="1869"/>
              <a:t>如果无效: 在缓存中重新加载, 设置有效标志</a:t>
            </a:r>
            <a:endParaRPr lang="en-US" altLang="zh-CN" sz="1869"/>
          </a:p>
          <a:p>
            <a:pPr eaLnBrk="1" hangingPunct="1">
              <a:lnSpc>
                <a:spcPct val="125000"/>
              </a:lnSpc>
              <a:buFont typeface="Arial" panose="020B0604020202020204" pitchFamily="34" charset="0"/>
              <a:buChar char="•"/>
              <a:defRPr/>
            </a:pPr>
            <a:r>
              <a:rPr lang="zh-CN" altLang="zh-CN" sz="1869"/>
              <a:t>缓存是如何执行的？</a:t>
            </a:r>
          </a:p>
        </p:txBody>
      </p:sp>
    </p:spTree>
  </p:cSld>
  <p:clrMapOvr>
    <a:masterClrMapping/>
  </p:clrMapOvr>
  <p:transition>
    <p:cut/>
  </p:transition>
</p:sld>
</file>

<file path=ppt/slides/slide3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5AF03AE2-3B87-4489-A77E-9E644C9F1089}"/>
              </a:ext>
            </a:extLst>
          </p:cNvPr>
          <p:cNvSpPr txBox="1">
            <a:spLocks noGrp="1"/>
          </p:cNvSpPr>
          <p:nvPr>
            <p:ph type="title"/>
          </p:nvPr>
        </p:nvSpPr>
        <p:spPr>
          <a:xfrm>
            <a:off x="133350" y="130175"/>
            <a:ext cx="6019800" cy="307975"/>
          </a:xfrm>
        </p:spPr>
        <p:txBody>
          <a:bodyPr lIns="0" tIns="0" rIns="0" bIns="0" rtlCol="0">
            <a:spAutoFit/>
          </a:bodyPr>
          <a:lstStyle/>
          <a:p>
            <a:pPr marL="16951">
              <a:defRPr/>
            </a:pPr>
            <a:r>
              <a:rPr sz="2000" spc="53" dirty="0"/>
              <a:t>例子</a:t>
            </a:r>
            <a:r>
              <a:rPr sz="2000" spc="-53" dirty="0"/>
              <a:t> </a:t>
            </a:r>
            <a:r>
              <a:rPr sz="2000" spc="-13" dirty="0"/>
              <a:t>3:</a:t>
            </a:r>
            <a:r>
              <a:rPr sz="2000" spc="80" dirty="0"/>
              <a:t> </a:t>
            </a:r>
            <a:r>
              <a:rPr sz="2000" spc="-20" dirty="0"/>
              <a:t>Web</a:t>
            </a:r>
            <a:r>
              <a:rPr sz="2000" spc="-47" dirty="0"/>
              <a:t> </a:t>
            </a:r>
            <a:r>
              <a:rPr sz="2000" spc="33" dirty="0"/>
              <a:t>服务器</a:t>
            </a:r>
            <a:r>
              <a:rPr sz="2000" spc="-53" dirty="0"/>
              <a:t> </a:t>
            </a:r>
            <a:r>
              <a:rPr sz="2000" spc="53" dirty="0"/>
              <a:t>缓存</a:t>
            </a:r>
            <a:r>
              <a:rPr sz="2000" spc="-53" dirty="0"/>
              <a:t> </a:t>
            </a:r>
            <a:r>
              <a:rPr sz="2000" spc="40" dirty="0"/>
              <a:t>与</a:t>
            </a:r>
            <a:r>
              <a:rPr sz="2000" spc="-47" dirty="0"/>
              <a:t> </a:t>
            </a:r>
            <a:r>
              <a:rPr sz="2000" spc="67" dirty="0"/>
              <a:t>一个</a:t>
            </a:r>
            <a:r>
              <a:rPr sz="2000" spc="-47" dirty="0"/>
              <a:t> </a:t>
            </a:r>
            <a:r>
              <a:rPr sz="2000" spc="47" dirty="0"/>
              <a:t>数据库</a:t>
            </a:r>
            <a:r>
              <a:rPr sz="2000" spc="-53" dirty="0"/>
              <a:t> </a:t>
            </a:r>
            <a:r>
              <a:rPr sz="2000" spc="33" dirty="0"/>
              <a:t>服务器</a:t>
            </a:r>
          </a:p>
        </p:txBody>
      </p:sp>
      <p:sp>
        <p:nvSpPr>
          <p:cNvPr id="71683" name="object 8">
            <a:extLst>
              <a:ext uri="{FF2B5EF4-FFF2-40B4-BE49-F238E27FC236}">
                <a16:creationId xmlns:a16="http://schemas.microsoft.com/office/drawing/2014/main" id="{D15B6E87-AE7E-43FC-B7E7-41743E216AAB}"/>
              </a:ext>
            </a:extLst>
          </p:cNvPr>
          <p:cNvSpPr>
            <a:spLocks noGrp="1"/>
          </p:cNvSpPr>
          <p:nvPr>
            <p:ph idx="1"/>
          </p:nvPr>
        </p:nvSpPr>
        <p:spPr>
          <a:xfrm>
            <a:off x="307975" y="500063"/>
            <a:ext cx="5537200" cy="2882900"/>
          </a:xfrm>
        </p:spPr>
        <p:txBody>
          <a:bodyPr lIns="0" tIns="703466" rIns="0" bIns="0">
            <a:spAutoFit/>
          </a:bodyPr>
          <a:lstStyle/>
          <a:p>
            <a:pPr marL="383510" indent="-214003">
              <a:lnSpc>
                <a:spcPct val="125000"/>
              </a:lnSpc>
              <a:defRPr/>
            </a:pPr>
            <a:r>
              <a:rPr lang="zh-CN" altLang="zh-CN" sz="1869"/>
              <a:t>内容管理系统, 内容存储在数据库中</a:t>
            </a:r>
            <a:endParaRPr lang="en-US" altLang="zh-CN" sz="1869"/>
          </a:p>
          <a:p>
            <a:pPr marL="383510" indent="-214003">
              <a:lnSpc>
                <a:spcPct val="125000"/>
              </a:lnSpc>
              <a:defRPr/>
            </a:pPr>
            <a:r>
              <a:rPr lang="zh-CN" altLang="zh-CN" sz="1869"/>
              <a:t>在数据库中更新字段时会发生什么情况？</a:t>
            </a:r>
          </a:p>
          <a:p>
            <a:pPr marL="383510" indent="-214003">
              <a:spcBef>
                <a:spcPts val="434"/>
              </a:spcBef>
              <a:defRPr/>
            </a:pPr>
            <a:r>
              <a:rPr lang="zh-CN" altLang="zh-CN" sz="1869"/>
              <a:t>注意, 数据库服务器是一个单独的进程</a:t>
            </a:r>
          </a:p>
          <a:p>
            <a:pPr marL="383510" indent="-214003">
              <a:spcBef>
                <a:spcPts val="434"/>
              </a:spcBef>
              <a:defRPr/>
            </a:pPr>
            <a:r>
              <a:rPr lang="zh-CN" altLang="zh-CN" sz="1869"/>
              <a:t>我们在 Web 服务器端有哪些线程？</a:t>
            </a:r>
          </a:p>
        </p:txBody>
      </p:sp>
    </p:spTree>
  </p:cSld>
  <p:clrMapOvr>
    <a:masterClrMapping/>
  </p:clrMapOvr>
  <p:transition>
    <p:cut/>
  </p:transition>
</p:sld>
</file>

<file path=ppt/slides/slide3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2F87D5E0-BC03-4F87-A36F-D068851AA64A}"/>
              </a:ext>
            </a:extLst>
          </p:cNvPr>
          <p:cNvSpPr txBox="1">
            <a:spLocks noGrp="1"/>
          </p:cNvSpPr>
          <p:nvPr>
            <p:ph type="title"/>
          </p:nvPr>
        </p:nvSpPr>
        <p:spPr>
          <a:xfrm>
            <a:off x="257175" y="0"/>
            <a:ext cx="5280025" cy="422275"/>
          </a:xfrm>
        </p:spPr>
        <p:txBody>
          <a:bodyPr lIns="0" tIns="0" rIns="0" bIns="0" rtlCol="0">
            <a:spAutoFit/>
          </a:bodyPr>
          <a:lstStyle/>
          <a:p>
            <a:pPr marL="16951">
              <a:defRPr/>
            </a:pPr>
            <a:r>
              <a:rPr sz="2745" spc="53" dirty="0"/>
              <a:t>来源</a:t>
            </a:r>
            <a:r>
              <a:rPr sz="2745" spc="20" dirty="0"/>
              <a:t>的</a:t>
            </a:r>
            <a:r>
              <a:rPr sz="2745" spc="-234" dirty="0"/>
              <a:t> </a:t>
            </a:r>
            <a:r>
              <a:rPr sz="2745" spc="47" dirty="0"/>
              <a:t>并发</a:t>
            </a:r>
          </a:p>
        </p:txBody>
      </p:sp>
      <p:sp>
        <p:nvSpPr>
          <p:cNvPr id="78851" name="object 9">
            <a:extLst>
              <a:ext uri="{FF2B5EF4-FFF2-40B4-BE49-F238E27FC236}">
                <a16:creationId xmlns:a16="http://schemas.microsoft.com/office/drawing/2014/main" id="{9F9EEC1A-F549-467E-ABAB-6795507A0CF8}"/>
              </a:ext>
            </a:extLst>
          </p:cNvPr>
          <p:cNvSpPr>
            <a:spLocks noGrp="1"/>
          </p:cNvSpPr>
          <p:nvPr>
            <p:ph idx="1"/>
          </p:nvPr>
        </p:nvSpPr>
        <p:spPr>
          <a:xfrm>
            <a:off x="182563" y="511175"/>
            <a:ext cx="5943600" cy="2735263"/>
          </a:xfrm>
        </p:spPr>
        <p:txBody>
          <a:bodyPr lIns="0" tIns="203917" rIns="0" bIns="0">
            <a:spAutoFit/>
          </a:bodyPr>
          <a:lstStyle/>
          <a:p>
            <a:pPr marL="12700"/>
            <a:r>
              <a:rPr lang="zh-CN" altLang="zh-CN" sz="1600"/>
              <a:t>分离、并发 compontents 的许多原因是有益的:</a:t>
            </a:r>
          </a:p>
          <a:p>
            <a:pPr marL="12700">
              <a:spcBef>
                <a:spcPts val="438"/>
              </a:spcBef>
            </a:pPr>
            <a:r>
              <a:rPr lang="zh-CN" altLang="zh-CN" sz="1600" b="1">
                <a:latin typeface="Trebuchet MS" panose="020B0603020202020204" pitchFamily="34" charset="0"/>
              </a:rPr>
              <a:t>叉</a:t>
            </a:r>
            <a:r>
              <a:rPr lang="zh-CN" altLang="zh-CN" sz="1600"/>
              <a:t>在用例图中需要并发活动</a:t>
            </a:r>
          </a:p>
          <a:p>
            <a:pPr marL="12700">
              <a:lnSpc>
                <a:spcPct val="103000"/>
              </a:lnSpc>
              <a:spcBef>
                <a:spcPts val="400"/>
              </a:spcBef>
            </a:pPr>
            <a:r>
              <a:rPr lang="zh-CN" altLang="zh-CN" sz="1600"/>
              <a:t>执行的组件</a:t>
            </a:r>
            <a:r>
              <a:rPr lang="zh-CN" altLang="zh-CN" sz="1600" b="1">
                <a:latin typeface="Trebuchet MS" panose="020B0603020202020204" pitchFamily="34" charset="0"/>
              </a:rPr>
              <a:t>大量计算</a:t>
            </a:r>
            <a:r>
              <a:rPr lang="zh-CN" altLang="zh-CN" sz="1600"/>
              <a:t>最好被建模为并发活动 (可用性、性能)</a:t>
            </a:r>
          </a:p>
          <a:p>
            <a:pPr marL="12700">
              <a:lnSpc>
                <a:spcPct val="103000"/>
              </a:lnSpc>
              <a:spcBef>
                <a:spcPts val="400"/>
              </a:spcBef>
            </a:pPr>
            <a:r>
              <a:rPr lang="zh-CN" altLang="zh-CN" sz="1600" b="1">
                <a:latin typeface="Trebuchet MS" panose="020B0603020202020204" pitchFamily="34" charset="0"/>
              </a:rPr>
              <a:t>网络组件</a:t>
            </a:r>
            <a:r>
              <a:rPr lang="zh-CN" altLang="zh-CN" sz="1600"/>
              <a:t>也是并发活动 (可用性、性能)</a:t>
            </a:r>
          </a:p>
          <a:p>
            <a:pPr marL="12700">
              <a:lnSpc>
                <a:spcPct val="103000"/>
              </a:lnSpc>
              <a:spcBef>
                <a:spcPts val="400"/>
              </a:spcBef>
            </a:pPr>
            <a:r>
              <a:rPr lang="zh-CN" altLang="zh-CN" sz="1600"/>
              <a:t>如果由单独的团队开发 (松散耦合), 并发组件可能是有益的。</a:t>
            </a:r>
          </a:p>
          <a:p>
            <a:pPr marL="12700">
              <a:spcBef>
                <a:spcPts val="450"/>
              </a:spcBef>
            </a:pPr>
            <a:r>
              <a:rPr lang="zh-CN" altLang="zh-CN" sz="1600"/>
              <a:t>关键组件可能被隔离</a:t>
            </a:r>
          </a:p>
        </p:txBody>
      </p:sp>
    </p:spTree>
  </p:cSld>
  <p:clrMapOvr>
    <a:masterClrMapping/>
  </p:clrMapOvr>
  <p:transition>
    <p:cut/>
  </p:transition>
</p:sld>
</file>

<file path=ppt/slides/slide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048659C1-0D51-4BCD-85AC-464364DCB547}"/>
              </a:ext>
            </a:extLst>
          </p:cNvPr>
          <p:cNvSpPr>
            <a:spLocks noGrp="1"/>
          </p:cNvSpPr>
          <p:nvPr>
            <p:ph type="title"/>
          </p:nvPr>
        </p:nvSpPr>
        <p:spPr>
          <a:xfrm>
            <a:off x="260350" y="1255713"/>
            <a:ext cx="5327650" cy="687387"/>
          </a:xfrm>
        </p:spPr>
        <p:txBody>
          <a:bodyPr/>
          <a:lstStyle/>
          <a:p>
            <a:pPr marL="16950" eaLnBrk="1" fontAlgn="auto" hangingPunct="1">
              <a:spcBef>
                <a:spcPts val="127"/>
              </a:spcBef>
              <a:spcAft>
                <a:spcPts val="0"/>
              </a:spcAft>
              <a:defRPr/>
            </a:pPr>
            <a:r>
              <a:rPr lang="en-US" altLang="zh-CN" sz="4800" spc="47" dirty="0">
                <a:solidFill>
                  <a:srgbClr val="000000"/>
                </a:solidFill>
              </a:rPr>
              <a:t>定义</a:t>
            </a:r>
            <a:endParaRPr lang="en-US" altLang="zh-CN" sz="4800" dirty="0">
              <a:cs typeface="Calibri"/>
            </a:endParaRPr>
          </a:p>
        </p:txBody>
      </p:sp>
      <p:sp>
        <p:nvSpPr>
          <p:cNvPr id="3" name="object 2">
            <a:extLst>
              <a:ext uri="{FF2B5EF4-FFF2-40B4-BE49-F238E27FC236}">
                <a16:creationId xmlns:a16="http://schemas.microsoft.com/office/drawing/2014/main" id="{D7AA0335-7161-4D60-9107-D30983A00B4D}"/>
              </a:ext>
            </a:extLst>
          </p:cNvPr>
          <p:cNvSpPr txBox="1">
            <a:spLocks/>
          </p:cNvSpPr>
          <p:nvPr/>
        </p:nvSpPr>
        <p:spPr bwMode="auto">
          <a:xfrm>
            <a:off x="1552575" y="1909763"/>
            <a:ext cx="35941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rtl="0" eaLnBrk="0" fontAlgn="base" hangingPunct="0">
              <a:spcBef>
                <a:spcPct val="0"/>
              </a:spcBef>
              <a:spcAft>
                <a:spcPct val="0"/>
              </a:spcAft>
              <a:defRPr sz="4440" b="1" kern="1200" cap="none">
                <a:solidFill>
                  <a:schemeClr val="tx1"/>
                </a:solidFill>
                <a:latin typeface="+mj-lt"/>
                <a:ea typeface="+mj-ea"/>
                <a:cs typeface="+mj-cs"/>
              </a:defRPr>
            </a:lvl1pPr>
            <a:lvl2pPr algn="ctr" rtl="0" eaLnBrk="0" fontAlgn="base" hangingPunct="0">
              <a:spcBef>
                <a:spcPct val="0"/>
              </a:spcBef>
              <a:spcAft>
                <a:spcPct val="0"/>
              </a:spcAft>
              <a:defRPr sz="2669">
                <a:solidFill>
                  <a:schemeClr val="tx1"/>
                </a:solidFill>
                <a:latin typeface="Calibri" pitchFamily="34" charset="0"/>
                <a:ea typeface="宋体" pitchFamily="2" charset="-122"/>
              </a:defRPr>
            </a:lvl2pPr>
            <a:lvl3pPr algn="ctr" rtl="0" eaLnBrk="0" fontAlgn="base" hangingPunct="0">
              <a:spcBef>
                <a:spcPct val="0"/>
              </a:spcBef>
              <a:spcAft>
                <a:spcPct val="0"/>
              </a:spcAft>
              <a:defRPr sz="2669">
                <a:solidFill>
                  <a:schemeClr val="tx1"/>
                </a:solidFill>
                <a:latin typeface="Calibri" pitchFamily="34" charset="0"/>
                <a:ea typeface="宋体" pitchFamily="2" charset="-122"/>
              </a:defRPr>
            </a:lvl3pPr>
            <a:lvl4pPr algn="ctr" rtl="0" eaLnBrk="0" fontAlgn="base" hangingPunct="0">
              <a:spcBef>
                <a:spcPct val="0"/>
              </a:spcBef>
              <a:spcAft>
                <a:spcPct val="0"/>
              </a:spcAft>
              <a:defRPr sz="2669">
                <a:solidFill>
                  <a:schemeClr val="tx1"/>
                </a:solidFill>
                <a:latin typeface="Calibri" pitchFamily="34" charset="0"/>
                <a:ea typeface="宋体" pitchFamily="2" charset="-122"/>
              </a:defRPr>
            </a:lvl4pPr>
            <a:lvl5pPr algn="ctr" rtl="0" eaLnBrk="0" fontAlgn="base" hangingPunct="0">
              <a:spcBef>
                <a:spcPct val="0"/>
              </a:spcBef>
              <a:spcAft>
                <a:spcPct val="0"/>
              </a:spcAft>
              <a:defRPr sz="2669">
                <a:solidFill>
                  <a:schemeClr val="tx1"/>
                </a:solidFill>
                <a:latin typeface="Calibri" pitchFamily="34" charset="0"/>
                <a:ea typeface="宋体" pitchFamily="2" charset="-122"/>
              </a:defRPr>
            </a:lvl5pPr>
            <a:lvl6pPr marL="290097" algn="ctr" rtl="0" fontAlgn="base">
              <a:spcBef>
                <a:spcPct val="0"/>
              </a:spcBef>
              <a:spcAft>
                <a:spcPct val="0"/>
              </a:spcAft>
              <a:defRPr sz="2792">
                <a:solidFill>
                  <a:schemeClr val="tx1"/>
                </a:solidFill>
                <a:latin typeface="Calibri" pitchFamily="34" charset="0"/>
                <a:ea typeface="宋体" pitchFamily="2" charset="-122"/>
              </a:defRPr>
            </a:lvl6pPr>
            <a:lvl7pPr marL="580193" algn="ctr" rtl="0" fontAlgn="base">
              <a:spcBef>
                <a:spcPct val="0"/>
              </a:spcBef>
              <a:spcAft>
                <a:spcPct val="0"/>
              </a:spcAft>
              <a:defRPr sz="2792">
                <a:solidFill>
                  <a:schemeClr val="tx1"/>
                </a:solidFill>
                <a:latin typeface="Calibri" pitchFamily="34" charset="0"/>
                <a:ea typeface="宋体" pitchFamily="2" charset="-122"/>
              </a:defRPr>
            </a:lvl7pPr>
            <a:lvl8pPr marL="870291" algn="ctr" rtl="0" fontAlgn="base">
              <a:spcBef>
                <a:spcPct val="0"/>
              </a:spcBef>
              <a:spcAft>
                <a:spcPct val="0"/>
              </a:spcAft>
              <a:defRPr sz="2792">
                <a:solidFill>
                  <a:schemeClr val="tx1"/>
                </a:solidFill>
                <a:latin typeface="Calibri" pitchFamily="34" charset="0"/>
                <a:ea typeface="宋体" pitchFamily="2" charset="-122"/>
              </a:defRPr>
            </a:lvl8pPr>
            <a:lvl9pPr marL="1160387" algn="ctr" rtl="0" fontAlgn="base">
              <a:spcBef>
                <a:spcPct val="0"/>
              </a:spcBef>
              <a:spcAft>
                <a:spcPct val="0"/>
              </a:spcAft>
              <a:defRPr sz="2792">
                <a:solidFill>
                  <a:schemeClr val="tx1"/>
                </a:solidFill>
                <a:latin typeface="Calibri" pitchFamily="34" charset="0"/>
                <a:ea typeface="宋体" pitchFamily="2" charset="-122"/>
              </a:defRPr>
            </a:lvl9pPr>
          </a:lstStyle>
          <a:p>
            <a:pPr algn="ctr">
              <a:lnSpc>
                <a:spcPts val="3724"/>
              </a:lnSpc>
              <a:defRPr/>
            </a:pPr>
            <a:r>
              <a:rPr lang="en-US" sz="1869" spc="-33" dirty="0">
                <a:solidFill>
                  <a:srgbClr val="000000"/>
                </a:solidFill>
              </a:rPr>
              <a:t>什么</a:t>
            </a:r>
            <a:r>
              <a:rPr lang="en-US" sz="1869" spc="33" dirty="0">
                <a:solidFill>
                  <a:srgbClr val="000000"/>
                </a:solidFill>
              </a:rPr>
              <a:t>是</a:t>
            </a:r>
            <a:r>
              <a:rPr lang="en-US" altLang="zh-CN" sz="1869" spc="-33" dirty="0">
                <a:solidFill>
                  <a:srgbClr val="000000"/>
                </a:solidFill>
              </a:rPr>
              <a:t>执行</a:t>
            </a:r>
            <a:r>
              <a:rPr lang="en-US" sz="1869" spc="-33" dirty="0">
                <a:solidFill>
                  <a:srgbClr val="000000"/>
                </a:solidFill>
              </a:rPr>
              <a:t>建筑</a:t>
            </a:r>
            <a:r>
              <a:rPr lang="en-US" sz="1869" dirty="0">
                <a:solidFill>
                  <a:srgbClr val="000000"/>
                </a:solidFill>
              </a:rPr>
              <a:t>?</a:t>
            </a:r>
            <a:endParaRPr lang="en-US" sz="1869" dirty="0"/>
          </a:p>
        </p:txBody>
      </p:sp>
    </p:spTree>
  </p:cSld>
  <p:clrMapOvr>
    <a:masterClrMapping/>
  </p:clrMapOvr>
  <p:transition spd="slow">
    <p:fade/>
  </p:transition>
</p:sld>
</file>

<file path=ppt/slides/slide4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9356C04E-539A-4962-A0B0-DF13DA1A4919}"/>
              </a:ext>
            </a:extLst>
          </p:cNvPr>
          <p:cNvSpPr txBox="1">
            <a:spLocks noGrp="1"/>
          </p:cNvSpPr>
          <p:nvPr>
            <p:ph type="title"/>
          </p:nvPr>
        </p:nvSpPr>
        <p:spPr>
          <a:xfrm>
            <a:off x="257175" y="53975"/>
            <a:ext cx="5280025" cy="422275"/>
          </a:xfrm>
        </p:spPr>
        <p:txBody>
          <a:bodyPr lIns="0" tIns="0" rIns="0" bIns="0" rtlCol="0">
            <a:spAutoFit/>
          </a:bodyPr>
          <a:lstStyle/>
          <a:p>
            <a:pPr marL="16951">
              <a:defRPr/>
            </a:pPr>
            <a:r>
              <a:rPr sz="2745" spc="53" dirty="0"/>
              <a:t>来源</a:t>
            </a:r>
            <a:r>
              <a:rPr sz="2745" spc="20" dirty="0"/>
              <a:t>的</a:t>
            </a:r>
            <a:r>
              <a:rPr sz="2745" spc="-234" dirty="0"/>
              <a:t> </a:t>
            </a:r>
            <a:r>
              <a:rPr sz="2745" spc="47" dirty="0"/>
              <a:t>并发</a:t>
            </a:r>
          </a:p>
        </p:txBody>
      </p:sp>
      <p:sp>
        <p:nvSpPr>
          <p:cNvPr id="73731" name="object 8">
            <a:extLst>
              <a:ext uri="{FF2B5EF4-FFF2-40B4-BE49-F238E27FC236}">
                <a16:creationId xmlns:a16="http://schemas.microsoft.com/office/drawing/2014/main" id="{4DFF3CA1-7DA1-4DA1-B6F1-A94C48CDC27F}"/>
              </a:ext>
            </a:extLst>
          </p:cNvPr>
          <p:cNvSpPr>
            <a:spLocks noGrp="1"/>
          </p:cNvSpPr>
          <p:nvPr>
            <p:ph idx="1"/>
          </p:nvPr>
        </p:nvSpPr>
        <p:spPr>
          <a:xfrm>
            <a:off x="333375" y="206375"/>
            <a:ext cx="5538788" cy="3181350"/>
          </a:xfrm>
        </p:spPr>
        <p:txBody>
          <a:bodyPr lIns="0" tIns="408005" rIns="0" bIns="0">
            <a:spAutoFit/>
          </a:bodyPr>
          <a:lstStyle/>
          <a:p>
            <a:pPr marL="12713" indent="-214003">
              <a:defRPr/>
            </a:pPr>
            <a:r>
              <a:rPr lang="zh-CN" altLang="zh-CN" sz="1869" dirty="0"/>
              <a:t>并发组件的缺点:</a:t>
            </a:r>
          </a:p>
          <a:p>
            <a:pPr marL="12713" indent="-214003">
              <a:lnSpc>
                <a:spcPct val="103000"/>
              </a:lnSpc>
              <a:spcBef>
                <a:spcPts val="400"/>
              </a:spcBef>
              <a:defRPr/>
            </a:pPr>
            <a:r>
              <a:rPr lang="zh-CN" altLang="zh-CN" sz="1869" dirty="0"/>
              <a:t>实时组件可能与非实时组件隔离</a:t>
            </a:r>
          </a:p>
          <a:p>
            <a:pPr marL="12713" indent="-214003">
              <a:lnSpc>
                <a:spcPct val="125000"/>
              </a:lnSpc>
              <a:defRPr/>
            </a:pPr>
            <a:r>
              <a:rPr lang="zh-CN" altLang="zh-CN" sz="1869" dirty="0"/>
              <a:t>在组件之间切换的上下文引入的滞后时间</a:t>
            </a:r>
            <a:endParaRPr lang="en-US" altLang="zh-CN" sz="1869" dirty="0"/>
          </a:p>
          <a:p>
            <a:pPr marL="12713" indent="-214003">
              <a:lnSpc>
                <a:spcPct val="125000"/>
              </a:lnSpc>
              <a:defRPr/>
            </a:pPr>
            <a:r>
              <a:rPr lang="zh-CN" altLang="zh-CN" sz="1869" dirty="0"/>
              <a:t>由于共享数据而导致的同步开销</a:t>
            </a:r>
          </a:p>
          <a:p>
            <a:pPr marL="12713" indent="-214003">
              <a:lnSpc>
                <a:spcPct val="103000"/>
              </a:lnSpc>
              <a:spcBef>
                <a:spcPts val="400"/>
              </a:spcBef>
              <a:defRPr/>
            </a:pPr>
            <a:r>
              <a:rPr lang="zh-CN" altLang="zh-CN" sz="1869" dirty="0"/>
              <a:t>并发性增加了系统的复杂性 (可能很难找到 bug, 例如 Heisenbugs)</a:t>
            </a:r>
          </a:p>
        </p:txBody>
      </p:sp>
    </p:spTree>
  </p:cSld>
  <p:clrMapOvr>
    <a:masterClrMapping/>
  </p:clrMapOvr>
  <p:transition>
    <p:cut/>
  </p:transition>
</p:sld>
</file>

<file path=ppt/slides/slide4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4F589571-938D-486F-936A-ADDF35A1C128}"/>
              </a:ext>
            </a:extLst>
          </p:cNvPr>
          <p:cNvSpPr txBox="1">
            <a:spLocks noGrp="1"/>
          </p:cNvSpPr>
          <p:nvPr>
            <p:ph type="title"/>
          </p:nvPr>
        </p:nvSpPr>
        <p:spPr>
          <a:xfrm>
            <a:off x="104775" y="52388"/>
            <a:ext cx="5886450" cy="422275"/>
          </a:xfrm>
        </p:spPr>
        <p:txBody>
          <a:bodyPr lIns="0" tIns="0" rIns="0" bIns="0" rtlCol="0">
            <a:spAutoFit/>
          </a:bodyPr>
          <a:lstStyle/>
          <a:p>
            <a:pPr marL="16951">
              <a:defRPr/>
            </a:pPr>
            <a:r>
              <a:rPr sz="2745" spc="80" dirty="0"/>
              <a:t>样品</a:t>
            </a:r>
            <a:r>
              <a:rPr sz="2745" spc="33" dirty="0"/>
              <a:t>详细</a:t>
            </a:r>
            <a:r>
              <a:rPr sz="2745" spc="40" dirty="0"/>
              <a:t>执行</a:t>
            </a:r>
            <a:r>
              <a:rPr sz="2745" spc="-267" dirty="0"/>
              <a:t> </a:t>
            </a:r>
            <a:r>
              <a:rPr sz="2745" spc="20" dirty="0"/>
              <a:t>建筑</a:t>
            </a:r>
          </a:p>
        </p:txBody>
      </p:sp>
      <p:sp>
        <p:nvSpPr>
          <p:cNvPr id="80899" name="object 4">
            <a:extLst>
              <a:ext uri="{FF2B5EF4-FFF2-40B4-BE49-F238E27FC236}">
                <a16:creationId xmlns:a16="http://schemas.microsoft.com/office/drawing/2014/main" id="{3DD4FB76-05B8-4B57-B7A6-9EB856966E18}"/>
              </a:ext>
            </a:extLst>
          </p:cNvPr>
          <p:cNvSpPr>
            <a:spLocks noChangeArrowheads="1"/>
          </p:cNvSpPr>
          <p:nvPr/>
        </p:nvSpPr>
        <p:spPr bwMode="auto">
          <a:xfrm>
            <a:off x="1485900" y="587375"/>
            <a:ext cx="3481388" cy="271938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 name="object 5">
            <a:extLst>
              <a:ext uri="{FF2B5EF4-FFF2-40B4-BE49-F238E27FC236}">
                <a16:creationId xmlns:a16="http://schemas.microsoft.com/office/drawing/2014/main" id="{51468A22-2D02-43F4-8B40-F3469D96B48D}"/>
              </a:ext>
            </a:extLst>
          </p:cNvPr>
          <p:cNvSpPr txBox="1"/>
          <p:nvPr/>
        </p:nvSpPr>
        <p:spPr>
          <a:xfrm>
            <a:off x="257175" y="3194050"/>
            <a:ext cx="3660775" cy="225425"/>
          </a:xfrm>
          <a:prstGeom prst="rect">
            <a:avLst/>
          </a:prstGeom>
        </p:spPr>
        <p:txBody>
          <a:bodyPr lIns="0" tIns="0" rIns="0" bIns="0">
            <a:spAutoFit/>
          </a:bodyPr>
          <a:lstStyle/>
          <a:p>
            <a:pPr marL="16951" eaLnBrk="1" fontAlgn="auto" hangingPunct="1">
              <a:spcBef>
                <a:spcPts val="0"/>
              </a:spcBef>
              <a:spcAft>
                <a:spcPts val="0"/>
              </a:spcAft>
              <a:defRPr/>
            </a:pPr>
            <a:r>
              <a:rPr sz="1468" spc="7" dirty="0">
                <a:solidFill>
                  <a:srgbClr val="3333B2"/>
                </a:solidFill>
                <a:latin typeface="Calibri"/>
                <a:ea typeface="+mn-ea"/>
                <a:cs typeface="Calibri"/>
              </a:rPr>
              <a:t>图：</a:t>
            </a:r>
            <a:r>
              <a:rPr sz="1468" spc="7" dirty="0">
                <a:latin typeface="Calibri"/>
                <a:ea typeface="+mn-ea"/>
                <a:cs typeface="Calibri"/>
              </a:rPr>
              <a:t>详细执行</a:t>
            </a:r>
            <a:r>
              <a:rPr sz="1468" spc="-73" dirty="0">
                <a:latin typeface="Calibri"/>
                <a:ea typeface="+mn-ea"/>
                <a:cs typeface="Calibri"/>
              </a:rPr>
              <a:t> </a:t>
            </a:r>
            <a:r>
              <a:rPr sz="1468" spc="7" dirty="0">
                <a:latin typeface="Calibri"/>
                <a:ea typeface="+mn-ea"/>
                <a:cs typeface="Calibri"/>
              </a:rPr>
              <a:t>建筑</a:t>
            </a:r>
            <a:endParaRPr sz="1468" dirty="0">
              <a:latin typeface="Calibri"/>
              <a:ea typeface="+mn-ea"/>
              <a:cs typeface="Calibri"/>
            </a:endParaRPr>
          </a:p>
        </p:txBody>
      </p:sp>
    </p:spTree>
  </p:cSld>
  <p:clrMapOvr>
    <a:masterClrMapping/>
  </p:clrMapOvr>
  <p:transition>
    <p:cut/>
  </p:transition>
</p:sld>
</file>

<file path=ppt/slides/slide4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E322EE1C-4CC4-4DB5-908E-D01037F4FAE7}"/>
              </a:ext>
            </a:extLst>
          </p:cNvPr>
          <p:cNvSpPr txBox="1">
            <a:spLocks noGrp="1"/>
          </p:cNvSpPr>
          <p:nvPr>
            <p:ph type="title"/>
          </p:nvPr>
        </p:nvSpPr>
        <p:spPr>
          <a:xfrm>
            <a:off x="104775" y="52388"/>
            <a:ext cx="5886450" cy="422275"/>
          </a:xfrm>
        </p:spPr>
        <p:txBody>
          <a:bodyPr lIns="0" tIns="0" rIns="0" bIns="0" rtlCol="0">
            <a:spAutoFit/>
          </a:bodyPr>
          <a:lstStyle/>
          <a:p>
            <a:pPr marL="16951">
              <a:defRPr/>
            </a:pPr>
            <a:r>
              <a:rPr sz="2745" spc="80" dirty="0"/>
              <a:t>样品</a:t>
            </a:r>
            <a:r>
              <a:rPr sz="2745" spc="33" dirty="0"/>
              <a:t>详细</a:t>
            </a:r>
            <a:r>
              <a:rPr sz="2745" spc="40" dirty="0"/>
              <a:t>执行</a:t>
            </a:r>
            <a:r>
              <a:rPr sz="2745" spc="-267" dirty="0"/>
              <a:t> </a:t>
            </a:r>
            <a:r>
              <a:rPr sz="2745" spc="20" dirty="0"/>
              <a:t>建筑</a:t>
            </a:r>
          </a:p>
        </p:txBody>
      </p:sp>
      <p:sp>
        <p:nvSpPr>
          <p:cNvPr id="81923" name="object 4">
            <a:extLst>
              <a:ext uri="{FF2B5EF4-FFF2-40B4-BE49-F238E27FC236}">
                <a16:creationId xmlns:a16="http://schemas.microsoft.com/office/drawing/2014/main" id="{7FC148DA-04B0-4240-9206-0C38203C6285}"/>
              </a:ext>
            </a:extLst>
          </p:cNvPr>
          <p:cNvSpPr>
            <a:spLocks noChangeArrowheads="1"/>
          </p:cNvSpPr>
          <p:nvPr/>
        </p:nvSpPr>
        <p:spPr bwMode="auto">
          <a:xfrm>
            <a:off x="3533775" y="587375"/>
            <a:ext cx="2089150" cy="26828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 name="object 5">
            <a:extLst>
              <a:ext uri="{FF2B5EF4-FFF2-40B4-BE49-F238E27FC236}">
                <a16:creationId xmlns:a16="http://schemas.microsoft.com/office/drawing/2014/main" id="{ED7D9BF1-D4C9-47ED-9484-09DC2B1E0B23}"/>
              </a:ext>
            </a:extLst>
          </p:cNvPr>
          <p:cNvSpPr txBox="1"/>
          <p:nvPr/>
        </p:nvSpPr>
        <p:spPr>
          <a:xfrm>
            <a:off x="409575" y="2720975"/>
            <a:ext cx="3762375" cy="225425"/>
          </a:xfrm>
          <a:prstGeom prst="rect">
            <a:avLst/>
          </a:prstGeom>
        </p:spPr>
        <p:txBody>
          <a:bodyPr lIns="0" tIns="0" rIns="0" bIns="0">
            <a:spAutoFit/>
          </a:bodyPr>
          <a:lstStyle/>
          <a:p>
            <a:pPr marL="16951" eaLnBrk="1" fontAlgn="auto" hangingPunct="1">
              <a:spcBef>
                <a:spcPts val="0"/>
              </a:spcBef>
              <a:spcAft>
                <a:spcPts val="0"/>
              </a:spcAft>
              <a:defRPr/>
            </a:pPr>
            <a:r>
              <a:rPr sz="1468" spc="7" dirty="0">
                <a:solidFill>
                  <a:srgbClr val="3333B2"/>
                </a:solidFill>
                <a:latin typeface="Calibri"/>
                <a:ea typeface="+mn-ea"/>
                <a:cs typeface="Calibri"/>
              </a:rPr>
              <a:t>图：</a:t>
            </a:r>
            <a:r>
              <a:rPr sz="1468" spc="7" dirty="0">
                <a:latin typeface="Calibri"/>
                <a:ea typeface="+mn-ea"/>
                <a:cs typeface="Calibri"/>
              </a:rPr>
              <a:t>详细执行</a:t>
            </a:r>
            <a:r>
              <a:rPr sz="1468" spc="-73" dirty="0">
                <a:latin typeface="Calibri"/>
                <a:ea typeface="+mn-ea"/>
                <a:cs typeface="Calibri"/>
              </a:rPr>
              <a:t> </a:t>
            </a:r>
            <a:r>
              <a:rPr sz="1468" spc="7" dirty="0">
                <a:latin typeface="Calibri"/>
                <a:ea typeface="+mn-ea"/>
                <a:cs typeface="Calibri"/>
              </a:rPr>
              <a:t>建筑</a:t>
            </a:r>
            <a:endParaRPr sz="1468" dirty="0">
              <a:latin typeface="Calibri"/>
              <a:ea typeface="+mn-ea"/>
              <a:cs typeface="Calibri"/>
            </a:endParaRPr>
          </a:p>
        </p:txBody>
      </p:sp>
    </p:spTree>
  </p:cSld>
  <p:clrMapOvr>
    <a:masterClrMapping/>
  </p:clrMapOvr>
  <p:transition>
    <p:cut/>
  </p:transition>
</p:sld>
</file>

<file path=ppt/slides/slide4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21654D87-4A28-4286-8DAA-EA51FF4C3244}"/>
              </a:ext>
            </a:extLst>
          </p:cNvPr>
          <p:cNvSpPr txBox="1">
            <a:spLocks noGrp="1"/>
          </p:cNvSpPr>
          <p:nvPr>
            <p:ph type="title"/>
          </p:nvPr>
        </p:nvSpPr>
        <p:spPr>
          <a:xfrm>
            <a:off x="104775" y="20638"/>
            <a:ext cx="5884863" cy="422275"/>
          </a:xfrm>
        </p:spPr>
        <p:txBody>
          <a:bodyPr lIns="0" tIns="0" rIns="0" bIns="0" rtlCol="0">
            <a:spAutoFit/>
          </a:bodyPr>
          <a:lstStyle/>
          <a:p>
            <a:pPr marL="16951">
              <a:defRPr/>
            </a:pPr>
            <a:r>
              <a:rPr sz="2745" spc="80" dirty="0"/>
              <a:t>样品</a:t>
            </a:r>
            <a:r>
              <a:rPr sz="2745" spc="33" dirty="0"/>
              <a:t>详细</a:t>
            </a:r>
            <a:r>
              <a:rPr sz="2745" spc="40" dirty="0"/>
              <a:t>执行</a:t>
            </a:r>
            <a:r>
              <a:rPr sz="2745" spc="-267" dirty="0"/>
              <a:t> </a:t>
            </a:r>
            <a:r>
              <a:rPr sz="2745" spc="20" dirty="0"/>
              <a:t>建筑</a:t>
            </a:r>
          </a:p>
        </p:txBody>
      </p:sp>
      <p:grpSp>
        <p:nvGrpSpPr>
          <p:cNvPr id="82947" name="组合 1">
            <a:extLst>
              <a:ext uri="{FF2B5EF4-FFF2-40B4-BE49-F238E27FC236}">
                <a16:creationId xmlns:a16="http://schemas.microsoft.com/office/drawing/2014/main" id="{A8908B30-240B-4657-A77C-1FD311EDB052}"/>
              </a:ext>
            </a:extLst>
          </p:cNvPr>
          <p:cNvGrpSpPr>
            <a:grpSpLocks/>
          </p:cNvGrpSpPr>
          <p:nvPr/>
        </p:nvGrpSpPr>
        <p:grpSpPr bwMode="auto">
          <a:xfrm>
            <a:off x="736600" y="509588"/>
            <a:ext cx="4567238" cy="2925762"/>
            <a:chOff x="1017588" y="833438"/>
            <a:chExt cx="2560637" cy="1458912"/>
          </a:xfrm>
        </p:grpSpPr>
        <p:sp>
          <p:nvSpPr>
            <p:cNvPr id="82949" name="object 4">
              <a:extLst>
                <a:ext uri="{FF2B5EF4-FFF2-40B4-BE49-F238E27FC236}">
                  <a16:creationId xmlns:a16="http://schemas.microsoft.com/office/drawing/2014/main" id="{5C148C1E-4CE9-4321-B1EA-FC495772B774}"/>
                </a:ext>
              </a:extLst>
            </p:cNvPr>
            <p:cNvSpPr>
              <a:spLocks/>
            </p:cNvSpPr>
            <p:nvPr/>
          </p:nvSpPr>
          <p:spPr bwMode="auto">
            <a:xfrm>
              <a:off x="1314450" y="833438"/>
              <a:ext cx="584200" cy="319087"/>
            </a:xfrm>
            <a:custGeom>
              <a:avLst/>
              <a:gdLst>
                <a:gd name="T0" fmla="*/ 537351 w 583564"/>
                <a:gd name="T1" fmla="*/ 319130 h 318769"/>
                <a:gd name="T2" fmla="*/ 47882 w 583564"/>
                <a:gd name="T3" fmla="*/ 319130 h 318769"/>
                <a:gd name="T4" fmla="*/ 29250 w 583564"/>
                <a:gd name="T5" fmla="*/ 315366 h 318769"/>
                <a:gd name="T6" fmla="*/ 14028 w 583564"/>
                <a:gd name="T7" fmla="*/ 305104 h 318769"/>
                <a:gd name="T8" fmla="*/ 3764 w 583564"/>
                <a:gd name="T9" fmla="*/ 289888 h 318769"/>
                <a:gd name="T10" fmla="*/ 0 w 583564"/>
                <a:gd name="T11" fmla="*/ 271260 h 318769"/>
                <a:gd name="T12" fmla="*/ 0 w 583564"/>
                <a:gd name="T13" fmla="*/ 47870 h 318769"/>
                <a:gd name="T14" fmla="*/ 3764 w 583564"/>
                <a:gd name="T15" fmla="*/ 29241 h 318769"/>
                <a:gd name="T16" fmla="*/ 14028 w 583564"/>
                <a:gd name="T17" fmla="*/ 14025 h 318769"/>
                <a:gd name="T18" fmla="*/ 29250 w 583564"/>
                <a:gd name="T19" fmla="*/ 3764 h 318769"/>
                <a:gd name="T20" fmla="*/ 47882 w 583564"/>
                <a:gd name="T21" fmla="*/ 0 h 318769"/>
                <a:gd name="T22" fmla="*/ 537351 w 583564"/>
                <a:gd name="T23" fmla="*/ 0 h 318769"/>
                <a:gd name="T24" fmla="*/ 555983 w 583564"/>
                <a:gd name="T25" fmla="*/ 3764 h 318769"/>
                <a:gd name="T26" fmla="*/ 571203 w 583564"/>
                <a:gd name="T27" fmla="*/ 14025 h 318769"/>
                <a:gd name="T28" fmla="*/ 581469 w 583564"/>
                <a:gd name="T29" fmla="*/ 29241 h 318769"/>
                <a:gd name="T30" fmla="*/ 585233 w 583564"/>
                <a:gd name="T31" fmla="*/ 47870 h 318769"/>
                <a:gd name="T32" fmla="*/ 585233 w 583564"/>
                <a:gd name="T33" fmla="*/ 271260 h 318769"/>
                <a:gd name="T34" fmla="*/ 581469 w 583564"/>
                <a:gd name="T35" fmla="*/ 289888 h 318769"/>
                <a:gd name="T36" fmla="*/ 571203 w 583564"/>
                <a:gd name="T37" fmla="*/ 305104 h 318769"/>
                <a:gd name="T38" fmla="*/ 555983 w 583564"/>
                <a:gd name="T39" fmla="*/ 315366 h 318769"/>
                <a:gd name="T40" fmla="*/ 537351 w 583564"/>
                <a:gd name="T41" fmla="*/ 319130 h 3187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83564" h="318769">
                  <a:moveTo>
                    <a:pt x="535598" y="318177"/>
                  </a:moveTo>
                  <a:lnTo>
                    <a:pt x="47726" y="318177"/>
                  </a:lnTo>
                  <a:lnTo>
                    <a:pt x="29154" y="314424"/>
                  </a:lnTo>
                  <a:lnTo>
                    <a:pt x="13983" y="304193"/>
                  </a:lnTo>
                  <a:lnTo>
                    <a:pt x="3752" y="289022"/>
                  </a:lnTo>
                  <a:lnTo>
                    <a:pt x="0" y="270450"/>
                  </a:lnTo>
                  <a:lnTo>
                    <a:pt x="0" y="47726"/>
                  </a:lnTo>
                  <a:lnTo>
                    <a:pt x="3752" y="29154"/>
                  </a:lnTo>
                  <a:lnTo>
                    <a:pt x="13983" y="13983"/>
                  </a:lnTo>
                  <a:lnTo>
                    <a:pt x="29154" y="3752"/>
                  </a:lnTo>
                  <a:lnTo>
                    <a:pt x="47726" y="0"/>
                  </a:lnTo>
                  <a:lnTo>
                    <a:pt x="535598" y="0"/>
                  </a:lnTo>
                  <a:lnTo>
                    <a:pt x="554169" y="3752"/>
                  </a:lnTo>
                  <a:lnTo>
                    <a:pt x="569340" y="13983"/>
                  </a:lnTo>
                  <a:lnTo>
                    <a:pt x="579572" y="29154"/>
                  </a:lnTo>
                  <a:lnTo>
                    <a:pt x="583324" y="47726"/>
                  </a:lnTo>
                  <a:lnTo>
                    <a:pt x="583324" y="270450"/>
                  </a:lnTo>
                  <a:lnTo>
                    <a:pt x="579572" y="289022"/>
                  </a:lnTo>
                  <a:lnTo>
                    <a:pt x="569340" y="304193"/>
                  </a:lnTo>
                  <a:lnTo>
                    <a:pt x="554169" y="314424"/>
                  </a:lnTo>
                  <a:lnTo>
                    <a:pt x="535598" y="318177"/>
                  </a:lnTo>
                  <a:close/>
                </a:path>
              </a:pathLst>
            </a:custGeom>
            <a:solidFill>
              <a:srgbClr val="66B1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2950" name="object 5">
              <a:extLst>
                <a:ext uri="{FF2B5EF4-FFF2-40B4-BE49-F238E27FC236}">
                  <a16:creationId xmlns:a16="http://schemas.microsoft.com/office/drawing/2014/main" id="{9667F331-425B-422F-AD65-36B1BF8B5577}"/>
                </a:ext>
              </a:extLst>
            </p:cNvPr>
            <p:cNvSpPr>
              <a:spLocks/>
            </p:cNvSpPr>
            <p:nvPr/>
          </p:nvSpPr>
          <p:spPr bwMode="auto">
            <a:xfrm>
              <a:off x="1314450" y="833438"/>
              <a:ext cx="584200" cy="319087"/>
            </a:xfrm>
            <a:custGeom>
              <a:avLst/>
              <a:gdLst>
                <a:gd name="T0" fmla="*/ 47882 w 583564"/>
                <a:gd name="T1" fmla="*/ 0 h 318769"/>
                <a:gd name="T2" fmla="*/ 537351 w 583564"/>
                <a:gd name="T3" fmla="*/ 0 h 318769"/>
                <a:gd name="T4" fmla="*/ 555983 w 583564"/>
                <a:gd name="T5" fmla="*/ 3764 h 318769"/>
                <a:gd name="T6" fmla="*/ 571203 w 583564"/>
                <a:gd name="T7" fmla="*/ 14025 h 318769"/>
                <a:gd name="T8" fmla="*/ 581469 w 583564"/>
                <a:gd name="T9" fmla="*/ 29241 h 318769"/>
                <a:gd name="T10" fmla="*/ 585233 w 583564"/>
                <a:gd name="T11" fmla="*/ 47870 h 318769"/>
                <a:gd name="T12" fmla="*/ 585233 w 583564"/>
                <a:gd name="T13" fmla="*/ 271260 h 318769"/>
                <a:gd name="T14" fmla="*/ 581469 w 583564"/>
                <a:gd name="T15" fmla="*/ 289888 h 318769"/>
                <a:gd name="T16" fmla="*/ 571203 w 583564"/>
                <a:gd name="T17" fmla="*/ 305104 h 318769"/>
                <a:gd name="T18" fmla="*/ 555983 w 583564"/>
                <a:gd name="T19" fmla="*/ 315366 h 318769"/>
                <a:gd name="T20" fmla="*/ 537351 w 583564"/>
                <a:gd name="T21" fmla="*/ 319130 h 318769"/>
                <a:gd name="T22" fmla="*/ 47882 w 583564"/>
                <a:gd name="T23" fmla="*/ 319130 h 318769"/>
                <a:gd name="T24" fmla="*/ 29250 w 583564"/>
                <a:gd name="T25" fmla="*/ 315366 h 318769"/>
                <a:gd name="T26" fmla="*/ 14028 w 583564"/>
                <a:gd name="T27" fmla="*/ 305104 h 318769"/>
                <a:gd name="T28" fmla="*/ 3764 w 583564"/>
                <a:gd name="T29" fmla="*/ 289888 h 318769"/>
                <a:gd name="T30" fmla="*/ 0 w 583564"/>
                <a:gd name="T31" fmla="*/ 271260 h 318769"/>
                <a:gd name="T32" fmla="*/ 0 w 583564"/>
                <a:gd name="T33" fmla="*/ 47870 h 318769"/>
                <a:gd name="T34" fmla="*/ 3764 w 583564"/>
                <a:gd name="T35" fmla="*/ 29241 h 318769"/>
                <a:gd name="T36" fmla="*/ 14028 w 583564"/>
                <a:gd name="T37" fmla="*/ 14025 h 318769"/>
                <a:gd name="T38" fmla="*/ 29250 w 583564"/>
                <a:gd name="T39" fmla="*/ 3764 h 318769"/>
                <a:gd name="T40" fmla="*/ 47882 w 583564"/>
                <a:gd name="T41" fmla="*/ 0 h 3187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83564" h="318769">
                  <a:moveTo>
                    <a:pt x="47726" y="0"/>
                  </a:moveTo>
                  <a:lnTo>
                    <a:pt x="535598" y="0"/>
                  </a:lnTo>
                  <a:lnTo>
                    <a:pt x="554169" y="3752"/>
                  </a:lnTo>
                  <a:lnTo>
                    <a:pt x="569340" y="13983"/>
                  </a:lnTo>
                  <a:lnTo>
                    <a:pt x="579572" y="29154"/>
                  </a:lnTo>
                  <a:lnTo>
                    <a:pt x="583324" y="47726"/>
                  </a:lnTo>
                  <a:lnTo>
                    <a:pt x="583324" y="270450"/>
                  </a:lnTo>
                  <a:lnTo>
                    <a:pt x="579572" y="289022"/>
                  </a:lnTo>
                  <a:lnTo>
                    <a:pt x="569340" y="304193"/>
                  </a:lnTo>
                  <a:lnTo>
                    <a:pt x="554169" y="314424"/>
                  </a:lnTo>
                  <a:lnTo>
                    <a:pt x="535598" y="318177"/>
                  </a:lnTo>
                  <a:lnTo>
                    <a:pt x="47726" y="318177"/>
                  </a:lnTo>
                  <a:lnTo>
                    <a:pt x="29154" y="314424"/>
                  </a:lnTo>
                  <a:lnTo>
                    <a:pt x="13983" y="304193"/>
                  </a:lnTo>
                  <a:lnTo>
                    <a:pt x="3752" y="289022"/>
                  </a:lnTo>
                  <a:lnTo>
                    <a:pt x="0" y="270450"/>
                  </a:lnTo>
                  <a:lnTo>
                    <a:pt x="0" y="47726"/>
                  </a:lnTo>
                  <a:lnTo>
                    <a:pt x="3752" y="29154"/>
                  </a:lnTo>
                  <a:lnTo>
                    <a:pt x="13983" y="13983"/>
                  </a:lnTo>
                  <a:lnTo>
                    <a:pt x="29154" y="3752"/>
                  </a:lnTo>
                  <a:lnTo>
                    <a:pt x="47726" y="0"/>
                  </a:lnTo>
                  <a:close/>
                </a:path>
              </a:pathLst>
            </a:custGeom>
            <a:noFill/>
            <a:ln w="53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2951" name="object 6">
              <a:extLst>
                <a:ext uri="{FF2B5EF4-FFF2-40B4-BE49-F238E27FC236}">
                  <a16:creationId xmlns:a16="http://schemas.microsoft.com/office/drawing/2014/main" id="{5AE10DC9-BD25-468A-8D20-50F0A640D6BA}"/>
                </a:ext>
              </a:extLst>
            </p:cNvPr>
            <p:cNvSpPr>
              <a:spLocks/>
            </p:cNvSpPr>
            <p:nvPr/>
          </p:nvSpPr>
          <p:spPr bwMode="auto">
            <a:xfrm>
              <a:off x="1314450" y="1416050"/>
              <a:ext cx="584200" cy="319088"/>
            </a:xfrm>
            <a:custGeom>
              <a:avLst/>
              <a:gdLst>
                <a:gd name="T0" fmla="*/ 537351 w 583564"/>
                <a:gd name="T1" fmla="*/ 319133 h 318769"/>
                <a:gd name="T2" fmla="*/ 47882 w 583564"/>
                <a:gd name="T3" fmla="*/ 319133 h 318769"/>
                <a:gd name="T4" fmla="*/ 29250 w 583564"/>
                <a:gd name="T5" fmla="*/ 315369 h 318769"/>
                <a:gd name="T6" fmla="*/ 14028 w 583564"/>
                <a:gd name="T7" fmla="*/ 305107 h 318769"/>
                <a:gd name="T8" fmla="*/ 3764 w 583564"/>
                <a:gd name="T9" fmla="*/ 289891 h 318769"/>
                <a:gd name="T10" fmla="*/ 0 w 583564"/>
                <a:gd name="T11" fmla="*/ 271263 h 318769"/>
                <a:gd name="T12" fmla="*/ 0 w 583564"/>
                <a:gd name="T13" fmla="*/ 47870 h 318769"/>
                <a:gd name="T14" fmla="*/ 3764 w 583564"/>
                <a:gd name="T15" fmla="*/ 29241 h 318769"/>
                <a:gd name="T16" fmla="*/ 14028 w 583564"/>
                <a:gd name="T17" fmla="*/ 14025 h 318769"/>
                <a:gd name="T18" fmla="*/ 29250 w 583564"/>
                <a:gd name="T19" fmla="*/ 3764 h 318769"/>
                <a:gd name="T20" fmla="*/ 47882 w 583564"/>
                <a:gd name="T21" fmla="*/ 0 h 318769"/>
                <a:gd name="T22" fmla="*/ 537351 w 583564"/>
                <a:gd name="T23" fmla="*/ 0 h 318769"/>
                <a:gd name="T24" fmla="*/ 555983 w 583564"/>
                <a:gd name="T25" fmla="*/ 3764 h 318769"/>
                <a:gd name="T26" fmla="*/ 571203 w 583564"/>
                <a:gd name="T27" fmla="*/ 14025 h 318769"/>
                <a:gd name="T28" fmla="*/ 581469 w 583564"/>
                <a:gd name="T29" fmla="*/ 29241 h 318769"/>
                <a:gd name="T30" fmla="*/ 585233 w 583564"/>
                <a:gd name="T31" fmla="*/ 47870 h 318769"/>
                <a:gd name="T32" fmla="*/ 585233 w 583564"/>
                <a:gd name="T33" fmla="*/ 271263 h 318769"/>
                <a:gd name="T34" fmla="*/ 581469 w 583564"/>
                <a:gd name="T35" fmla="*/ 289891 h 318769"/>
                <a:gd name="T36" fmla="*/ 571203 w 583564"/>
                <a:gd name="T37" fmla="*/ 305107 h 318769"/>
                <a:gd name="T38" fmla="*/ 555983 w 583564"/>
                <a:gd name="T39" fmla="*/ 315369 h 318769"/>
                <a:gd name="T40" fmla="*/ 537351 w 583564"/>
                <a:gd name="T41" fmla="*/ 319133 h 3187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83564" h="318769">
                  <a:moveTo>
                    <a:pt x="535598" y="318177"/>
                  </a:moveTo>
                  <a:lnTo>
                    <a:pt x="47726" y="318177"/>
                  </a:lnTo>
                  <a:lnTo>
                    <a:pt x="29154" y="314424"/>
                  </a:lnTo>
                  <a:lnTo>
                    <a:pt x="13983" y="304193"/>
                  </a:lnTo>
                  <a:lnTo>
                    <a:pt x="3752" y="289022"/>
                  </a:lnTo>
                  <a:lnTo>
                    <a:pt x="0" y="270450"/>
                  </a:lnTo>
                  <a:lnTo>
                    <a:pt x="0" y="47726"/>
                  </a:lnTo>
                  <a:lnTo>
                    <a:pt x="3752" y="29154"/>
                  </a:lnTo>
                  <a:lnTo>
                    <a:pt x="13983" y="13983"/>
                  </a:lnTo>
                  <a:lnTo>
                    <a:pt x="29154" y="3752"/>
                  </a:lnTo>
                  <a:lnTo>
                    <a:pt x="47726" y="0"/>
                  </a:lnTo>
                  <a:lnTo>
                    <a:pt x="535598" y="0"/>
                  </a:lnTo>
                  <a:lnTo>
                    <a:pt x="554169" y="3752"/>
                  </a:lnTo>
                  <a:lnTo>
                    <a:pt x="569340" y="13983"/>
                  </a:lnTo>
                  <a:lnTo>
                    <a:pt x="579572" y="29154"/>
                  </a:lnTo>
                  <a:lnTo>
                    <a:pt x="583324" y="47726"/>
                  </a:lnTo>
                  <a:lnTo>
                    <a:pt x="583324" y="270450"/>
                  </a:lnTo>
                  <a:lnTo>
                    <a:pt x="579572" y="289022"/>
                  </a:lnTo>
                  <a:lnTo>
                    <a:pt x="569340" y="304193"/>
                  </a:lnTo>
                  <a:lnTo>
                    <a:pt x="554169" y="314424"/>
                  </a:lnTo>
                  <a:lnTo>
                    <a:pt x="535598" y="318177"/>
                  </a:lnTo>
                  <a:close/>
                </a:path>
              </a:pathLst>
            </a:custGeom>
            <a:solidFill>
              <a:srgbClr val="66B1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2952" name="object 7">
              <a:extLst>
                <a:ext uri="{FF2B5EF4-FFF2-40B4-BE49-F238E27FC236}">
                  <a16:creationId xmlns:a16="http://schemas.microsoft.com/office/drawing/2014/main" id="{1D936C23-94BC-4BD6-8A37-1B341B2F59C7}"/>
                </a:ext>
              </a:extLst>
            </p:cNvPr>
            <p:cNvSpPr>
              <a:spLocks/>
            </p:cNvSpPr>
            <p:nvPr/>
          </p:nvSpPr>
          <p:spPr bwMode="auto">
            <a:xfrm>
              <a:off x="1314450" y="1416050"/>
              <a:ext cx="584200" cy="319088"/>
            </a:xfrm>
            <a:custGeom>
              <a:avLst/>
              <a:gdLst>
                <a:gd name="T0" fmla="*/ 47882 w 583564"/>
                <a:gd name="T1" fmla="*/ 0 h 318769"/>
                <a:gd name="T2" fmla="*/ 537351 w 583564"/>
                <a:gd name="T3" fmla="*/ 0 h 318769"/>
                <a:gd name="T4" fmla="*/ 555983 w 583564"/>
                <a:gd name="T5" fmla="*/ 3764 h 318769"/>
                <a:gd name="T6" fmla="*/ 571203 w 583564"/>
                <a:gd name="T7" fmla="*/ 14025 h 318769"/>
                <a:gd name="T8" fmla="*/ 581469 w 583564"/>
                <a:gd name="T9" fmla="*/ 29241 h 318769"/>
                <a:gd name="T10" fmla="*/ 585233 w 583564"/>
                <a:gd name="T11" fmla="*/ 47870 h 318769"/>
                <a:gd name="T12" fmla="*/ 585233 w 583564"/>
                <a:gd name="T13" fmla="*/ 271263 h 318769"/>
                <a:gd name="T14" fmla="*/ 581469 w 583564"/>
                <a:gd name="T15" fmla="*/ 289891 h 318769"/>
                <a:gd name="T16" fmla="*/ 571203 w 583564"/>
                <a:gd name="T17" fmla="*/ 305107 h 318769"/>
                <a:gd name="T18" fmla="*/ 555983 w 583564"/>
                <a:gd name="T19" fmla="*/ 315369 h 318769"/>
                <a:gd name="T20" fmla="*/ 537351 w 583564"/>
                <a:gd name="T21" fmla="*/ 319133 h 318769"/>
                <a:gd name="T22" fmla="*/ 47882 w 583564"/>
                <a:gd name="T23" fmla="*/ 319133 h 318769"/>
                <a:gd name="T24" fmla="*/ 29250 w 583564"/>
                <a:gd name="T25" fmla="*/ 315369 h 318769"/>
                <a:gd name="T26" fmla="*/ 14028 w 583564"/>
                <a:gd name="T27" fmla="*/ 305107 h 318769"/>
                <a:gd name="T28" fmla="*/ 3764 w 583564"/>
                <a:gd name="T29" fmla="*/ 289891 h 318769"/>
                <a:gd name="T30" fmla="*/ 0 w 583564"/>
                <a:gd name="T31" fmla="*/ 271263 h 318769"/>
                <a:gd name="T32" fmla="*/ 0 w 583564"/>
                <a:gd name="T33" fmla="*/ 47870 h 318769"/>
                <a:gd name="T34" fmla="*/ 3764 w 583564"/>
                <a:gd name="T35" fmla="*/ 29241 h 318769"/>
                <a:gd name="T36" fmla="*/ 14028 w 583564"/>
                <a:gd name="T37" fmla="*/ 14025 h 318769"/>
                <a:gd name="T38" fmla="*/ 29250 w 583564"/>
                <a:gd name="T39" fmla="*/ 3764 h 318769"/>
                <a:gd name="T40" fmla="*/ 47882 w 583564"/>
                <a:gd name="T41" fmla="*/ 0 h 3187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83564" h="318769">
                  <a:moveTo>
                    <a:pt x="47726" y="0"/>
                  </a:moveTo>
                  <a:lnTo>
                    <a:pt x="535598" y="0"/>
                  </a:lnTo>
                  <a:lnTo>
                    <a:pt x="554169" y="3752"/>
                  </a:lnTo>
                  <a:lnTo>
                    <a:pt x="569340" y="13983"/>
                  </a:lnTo>
                  <a:lnTo>
                    <a:pt x="579572" y="29154"/>
                  </a:lnTo>
                  <a:lnTo>
                    <a:pt x="583324" y="47726"/>
                  </a:lnTo>
                  <a:lnTo>
                    <a:pt x="583324" y="270450"/>
                  </a:lnTo>
                  <a:lnTo>
                    <a:pt x="579572" y="289022"/>
                  </a:lnTo>
                  <a:lnTo>
                    <a:pt x="569340" y="304193"/>
                  </a:lnTo>
                  <a:lnTo>
                    <a:pt x="554169" y="314424"/>
                  </a:lnTo>
                  <a:lnTo>
                    <a:pt x="535598" y="318177"/>
                  </a:lnTo>
                  <a:lnTo>
                    <a:pt x="47726" y="318177"/>
                  </a:lnTo>
                  <a:lnTo>
                    <a:pt x="29154" y="314424"/>
                  </a:lnTo>
                  <a:lnTo>
                    <a:pt x="13983" y="304193"/>
                  </a:lnTo>
                  <a:lnTo>
                    <a:pt x="3752" y="289022"/>
                  </a:lnTo>
                  <a:lnTo>
                    <a:pt x="0" y="270450"/>
                  </a:lnTo>
                  <a:lnTo>
                    <a:pt x="0" y="47726"/>
                  </a:lnTo>
                  <a:lnTo>
                    <a:pt x="3752" y="29154"/>
                  </a:lnTo>
                  <a:lnTo>
                    <a:pt x="13983" y="13983"/>
                  </a:lnTo>
                  <a:lnTo>
                    <a:pt x="29154" y="3752"/>
                  </a:lnTo>
                  <a:lnTo>
                    <a:pt x="47726" y="0"/>
                  </a:lnTo>
                  <a:close/>
                </a:path>
              </a:pathLst>
            </a:custGeom>
            <a:noFill/>
            <a:ln w="53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2953" name="object 8">
              <a:extLst>
                <a:ext uri="{FF2B5EF4-FFF2-40B4-BE49-F238E27FC236}">
                  <a16:creationId xmlns:a16="http://schemas.microsoft.com/office/drawing/2014/main" id="{E5BA46B9-B0D8-4157-B1BC-A51DEE934614}"/>
                </a:ext>
              </a:extLst>
            </p:cNvPr>
            <p:cNvSpPr>
              <a:spLocks/>
            </p:cNvSpPr>
            <p:nvPr/>
          </p:nvSpPr>
          <p:spPr bwMode="auto">
            <a:xfrm>
              <a:off x="1320800" y="1973263"/>
              <a:ext cx="582613" cy="319087"/>
            </a:xfrm>
            <a:custGeom>
              <a:avLst/>
              <a:gdLst>
                <a:gd name="T0" fmla="*/ 532984 w 583564"/>
                <a:gd name="T1" fmla="*/ 319130 h 318769"/>
                <a:gd name="T2" fmla="*/ 47492 w 583564"/>
                <a:gd name="T3" fmla="*/ 319130 h 318769"/>
                <a:gd name="T4" fmla="*/ 29012 w 583564"/>
                <a:gd name="T5" fmla="*/ 315366 h 318769"/>
                <a:gd name="T6" fmla="*/ 13914 w 583564"/>
                <a:gd name="T7" fmla="*/ 305104 h 318769"/>
                <a:gd name="T8" fmla="*/ 3734 w 583564"/>
                <a:gd name="T9" fmla="*/ 289888 h 318769"/>
                <a:gd name="T10" fmla="*/ 0 w 583564"/>
                <a:gd name="T11" fmla="*/ 271260 h 318769"/>
                <a:gd name="T12" fmla="*/ 0 w 583564"/>
                <a:gd name="T13" fmla="*/ 47870 h 318769"/>
                <a:gd name="T14" fmla="*/ 3734 w 583564"/>
                <a:gd name="T15" fmla="*/ 29241 h 318769"/>
                <a:gd name="T16" fmla="*/ 13914 w 583564"/>
                <a:gd name="T17" fmla="*/ 14025 h 318769"/>
                <a:gd name="T18" fmla="*/ 29012 w 583564"/>
                <a:gd name="T19" fmla="*/ 3764 h 318769"/>
                <a:gd name="T20" fmla="*/ 47492 w 583564"/>
                <a:gd name="T21" fmla="*/ 0 h 318769"/>
                <a:gd name="T22" fmla="*/ 532984 w 583564"/>
                <a:gd name="T23" fmla="*/ 0 h 318769"/>
                <a:gd name="T24" fmla="*/ 551464 w 583564"/>
                <a:gd name="T25" fmla="*/ 3764 h 318769"/>
                <a:gd name="T26" fmla="*/ 566561 w 583564"/>
                <a:gd name="T27" fmla="*/ 14025 h 318769"/>
                <a:gd name="T28" fmla="*/ 576744 w 583564"/>
                <a:gd name="T29" fmla="*/ 29241 h 318769"/>
                <a:gd name="T30" fmla="*/ 580476 w 583564"/>
                <a:gd name="T31" fmla="*/ 47870 h 318769"/>
                <a:gd name="T32" fmla="*/ 580476 w 583564"/>
                <a:gd name="T33" fmla="*/ 271260 h 318769"/>
                <a:gd name="T34" fmla="*/ 576744 w 583564"/>
                <a:gd name="T35" fmla="*/ 289888 h 318769"/>
                <a:gd name="T36" fmla="*/ 566561 w 583564"/>
                <a:gd name="T37" fmla="*/ 305104 h 318769"/>
                <a:gd name="T38" fmla="*/ 551464 w 583564"/>
                <a:gd name="T39" fmla="*/ 315366 h 318769"/>
                <a:gd name="T40" fmla="*/ 532984 w 583564"/>
                <a:gd name="T41" fmla="*/ 319130 h 3187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83564" h="318769">
                  <a:moveTo>
                    <a:pt x="535598" y="318177"/>
                  </a:moveTo>
                  <a:lnTo>
                    <a:pt x="47726" y="318177"/>
                  </a:lnTo>
                  <a:lnTo>
                    <a:pt x="29154" y="314424"/>
                  </a:lnTo>
                  <a:lnTo>
                    <a:pt x="13983" y="304193"/>
                  </a:lnTo>
                  <a:lnTo>
                    <a:pt x="3752" y="289022"/>
                  </a:lnTo>
                  <a:lnTo>
                    <a:pt x="0" y="270450"/>
                  </a:lnTo>
                  <a:lnTo>
                    <a:pt x="0" y="47726"/>
                  </a:lnTo>
                  <a:lnTo>
                    <a:pt x="3752" y="29154"/>
                  </a:lnTo>
                  <a:lnTo>
                    <a:pt x="13983" y="13983"/>
                  </a:lnTo>
                  <a:lnTo>
                    <a:pt x="29154" y="3752"/>
                  </a:lnTo>
                  <a:lnTo>
                    <a:pt x="47726" y="0"/>
                  </a:lnTo>
                  <a:lnTo>
                    <a:pt x="535598" y="0"/>
                  </a:lnTo>
                  <a:lnTo>
                    <a:pt x="554169" y="3752"/>
                  </a:lnTo>
                  <a:lnTo>
                    <a:pt x="569340" y="13983"/>
                  </a:lnTo>
                  <a:lnTo>
                    <a:pt x="579572" y="29154"/>
                  </a:lnTo>
                  <a:lnTo>
                    <a:pt x="583324" y="47726"/>
                  </a:lnTo>
                  <a:lnTo>
                    <a:pt x="583324" y="270450"/>
                  </a:lnTo>
                  <a:lnTo>
                    <a:pt x="579572" y="289022"/>
                  </a:lnTo>
                  <a:lnTo>
                    <a:pt x="569340" y="304193"/>
                  </a:lnTo>
                  <a:lnTo>
                    <a:pt x="554169" y="314424"/>
                  </a:lnTo>
                  <a:lnTo>
                    <a:pt x="535598" y="318177"/>
                  </a:lnTo>
                  <a:close/>
                </a:path>
              </a:pathLst>
            </a:custGeom>
            <a:solidFill>
              <a:srgbClr val="66B1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2954" name="object 9">
              <a:extLst>
                <a:ext uri="{FF2B5EF4-FFF2-40B4-BE49-F238E27FC236}">
                  <a16:creationId xmlns:a16="http://schemas.microsoft.com/office/drawing/2014/main" id="{4671C903-EB2E-4D9E-B64A-155433264881}"/>
                </a:ext>
              </a:extLst>
            </p:cNvPr>
            <p:cNvSpPr>
              <a:spLocks/>
            </p:cNvSpPr>
            <p:nvPr/>
          </p:nvSpPr>
          <p:spPr bwMode="auto">
            <a:xfrm>
              <a:off x="1320800" y="1973263"/>
              <a:ext cx="582613" cy="319087"/>
            </a:xfrm>
            <a:custGeom>
              <a:avLst/>
              <a:gdLst>
                <a:gd name="T0" fmla="*/ 47492 w 583564"/>
                <a:gd name="T1" fmla="*/ 0 h 318769"/>
                <a:gd name="T2" fmla="*/ 532984 w 583564"/>
                <a:gd name="T3" fmla="*/ 0 h 318769"/>
                <a:gd name="T4" fmla="*/ 551464 w 583564"/>
                <a:gd name="T5" fmla="*/ 3764 h 318769"/>
                <a:gd name="T6" fmla="*/ 566561 w 583564"/>
                <a:gd name="T7" fmla="*/ 14025 h 318769"/>
                <a:gd name="T8" fmla="*/ 576744 w 583564"/>
                <a:gd name="T9" fmla="*/ 29241 h 318769"/>
                <a:gd name="T10" fmla="*/ 580476 w 583564"/>
                <a:gd name="T11" fmla="*/ 47870 h 318769"/>
                <a:gd name="T12" fmla="*/ 580476 w 583564"/>
                <a:gd name="T13" fmla="*/ 271260 h 318769"/>
                <a:gd name="T14" fmla="*/ 576744 w 583564"/>
                <a:gd name="T15" fmla="*/ 289888 h 318769"/>
                <a:gd name="T16" fmla="*/ 566561 w 583564"/>
                <a:gd name="T17" fmla="*/ 305104 h 318769"/>
                <a:gd name="T18" fmla="*/ 551464 w 583564"/>
                <a:gd name="T19" fmla="*/ 315366 h 318769"/>
                <a:gd name="T20" fmla="*/ 532984 w 583564"/>
                <a:gd name="T21" fmla="*/ 319130 h 318769"/>
                <a:gd name="T22" fmla="*/ 47492 w 583564"/>
                <a:gd name="T23" fmla="*/ 319130 h 318769"/>
                <a:gd name="T24" fmla="*/ 29012 w 583564"/>
                <a:gd name="T25" fmla="*/ 315366 h 318769"/>
                <a:gd name="T26" fmla="*/ 13914 w 583564"/>
                <a:gd name="T27" fmla="*/ 305104 h 318769"/>
                <a:gd name="T28" fmla="*/ 3734 w 583564"/>
                <a:gd name="T29" fmla="*/ 289888 h 318769"/>
                <a:gd name="T30" fmla="*/ 0 w 583564"/>
                <a:gd name="T31" fmla="*/ 271260 h 318769"/>
                <a:gd name="T32" fmla="*/ 0 w 583564"/>
                <a:gd name="T33" fmla="*/ 47870 h 318769"/>
                <a:gd name="T34" fmla="*/ 3734 w 583564"/>
                <a:gd name="T35" fmla="*/ 29241 h 318769"/>
                <a:gd name="T36" fmla="*/ 13914 w 583564"/>
                <a:gd name="T37" fmla="*/ 14025 h 318769"/>
                <a:gd name="T38" fmla="*/ 29012 w 583564"/>
                <a:gd name="T39" fmla="*/ 3764 h 318769"/>
                <a:gd name="T40" fmla="*/ 47492 w 583564"/>
                <a:gd name="T41" fmla="*/ 0 h 3187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83564" h="318769">
                  <a:moveTo>
                    <a:pt x="47726" y="0"/>
                  </a:moveTo>
                  <a:lnTo>
                    <a:pt x="535598" y="0"/>
                  </a:lnTo>
                  <a:lnTo>
                    <a:pt x="554169" y="3752"/>
                  </a:lnTo>
                  <a:lnTo>
                    <a:pt x="569340" y="13983"/>
                  </a:lnTo>
                  <a:lnTo>
                    <a:pt x="579572" y="29154"/>
                  </a:lnTo>
                  <a:lnTo>
                    <a:pt x="583324" y="47726"/>
                  </a:lnTo>
                  <a:lnTo>
                    <a:pt x="583324" y="270450"/>
                  </a:lnTo>
                  <a:lnTo>
                    <a:pt x="579572" y="289022"/>
                  </a:lnTo>
                  <a:lnTo>
                    <a:pt x="569340" y="304193"/>
                  </a:lnTo>
                  <a:lnTo>
                    <a:pt x="554169" y="314424"/>
                  </a:lnTo>
                  <a:lnTo>
                    <a:pt x="535598" y="318177"/>
                  </a:lnTo>
                  <a:lnTo>
                    <a:pt x="47726" y="318177"/>
                  </a:lnTo>
                  <a:lnTo>
                    <a:pt x="29154" y="314424"/>
                  </a:lnTo>
                  <a:lnTo>
                    <a:pt x="13983" y="304193"/>
                  </a:lnTo>
                  <a:lnTo>
                    <a:pt x="3752" y="289022"/>
                  </a:lnTo>
                  <a:lnTo>
                    <a:pt x="0" y="270450"/>
                  </a:lnTo>
                  <a:lnTo>
                    <a:pt x="0" y="47726"/>
                  </a:lnTo>
                  <a:lnTo>
                    <a:pt x="3752" y="29154"/>
                  </a:lnTo>
                  <a:lnTo>
                    <a:pt x="13983" y="13983"/>
                  </a:lnTo>
                  <a:lnTo>
                    <a:pt x="29154" y="3752"/>
                  </a:lnTo>
                  <a:lnTo>
                    <a:pt x="47726" y="0"/>
                  </a:lnTo>
                  <a:close/>
                </a:path>
              </a:pathLst>
            </a:custGeom>
            <a:noFill/>
            <a:ln w="53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2955" name="object 10">
              <a:extLst>
                <a:ext uri="{FF2B5EF4-FFF2-40B4-BE49-F238E27FC236}">
                  <a16:creationId xmlns:a16="http://schemas.microsoft.com/office/drawing/2014/main" id="{E759A237-1015-45AA-B3DE-7373492A9D46}"/>
                </a:ext>
              </a:extLst>
            </p:cNvPr>
            <p:cNvSpPr>
              <a:spLocks/>
            </p:cNvSpPr>
            <p:nvPr/>
          </p:nvSpPr>
          <p:spPr bwMode="auto">
            <a:xfrm>
              <a:off x="1509713" y="954088"/>
              <a:ext cx="158750" cy="73025"/>
            </a:xfrm>
            <a:custGeom>
              <a:avLst/>
              <a:gdLst>
                <a:gd name="T0" fmla="*/ 22916 w 157480"/>
                <a:gd name="T1" fmla="*/ 73968 h 72390"/>
                <a:gd name="T2" fmla="*/ 0 w 157480"/>
                <a:gd name="T3" fmla="*/ 38037 h 72390"/>
                <a:gd name="T4" fmla="*/ 23425 w 157480"/>
                <a:gd name="T5" fmla="*/ 0 h 72390"/>
                <a:gd name="T6" fmla="*/ 45326 w 157480"/>
                <a:gd name="T7" fmla="*/ 1275 h 72390"/>
                <a:gd name="T8" fmla="*/ 57684 w 157480"/>
                <a:gd name="T9" fmla="*/ 8373 h 72390"/>
                <a:gd name="T10" fmla="*/ 20840 w 157480"/>
                <a:gd name="T11" fmla="*/ 10812 h 72390"/>
                <a:gd name="T12" fmla="*/ 9740 w 157480"/>
                <a:gd name="T13" fmla="*/ 27845 h 72390"/>
                <a:gd name="T14" fmla="*/ 11570 w 157480"/>
                <a:gd name="T15" fmla="*/ 52669 h 72390"/>
                <a:gd name="T16" fmla="*/ 24859 w 157480"/>
                <a:gd name="T17" fmla="*/ 65786 h 72390"/>
                <a:gd name="T18" fmla="*/ 52455 w 157480"/>
                <a:gd name="T19" fmla="*/ 66600 h 72390"/>
                <a:gd name="T20" fmla="*/ 47124 w 157480"/>
                <a:gd name="T21" fmla="*/ 70427 h 72390"/>
                <a:gd name="T22" fmla="*/ 37654 w 157480"/>
                <a:gd name="T23" fmla="*/ 73968 h 72390"/>
                <a:gd name="T24" fmla="*/ 53521 w 157480"/>
                <a:gd name="T25" fmla="*/ 23108 h 72390"/>
                <a:gd name="T26" fmla="*/ 50005 w 157480"/>
                <a:gd name="T27" fmla="*/ 14234 h 72390"/>
                <a:gd name="T28" fmla="*/ 38275 w 157480"/>
                <a:gd name="T29" fmla="*/ 8373 h 72390"/>
                <a:gd name="T30" fmla="*/ 61367 w 157480"/>
                <a:gd name="T31" fmla="*/ 13922 h 72390"/>
                <a:gd name="T32" fmla="*/ 53194 w 157480"/>
                <a:gd name="T33" fmla="*/ 65786 h 72390"/>
                <a:gd name="T34" fmla="*/ 44713 w 157480"/>
                <a:gd name="T35" fmla="*/ 63944 h 72390"/>
                <a:gd name="T36" fmla="*/ 55145 w 157480"/>
                <a:gd name="T37" fmla="*/ 50620 h 72390"/>
                <a:gd name="T38" fmla="*/ 33277 w 157480"/>
                <a:gd name="T39" fmla="*/ 42390 h 72390"/>
                <a:gd name="T40" fmla="*/ 64072 w 157480"/>
                <a:gd name="T41" fmla="*/ 34496 h 72390"/>
                <a:gd name="T42" fmla="*/ 55669 w 157480"/>
                <a:gd name="T43" fmla="*/ 63060 h 72390"/>
                <a:gd name="T44" fmla="*/ 64072 w 157480"/>
                <a:gd name="T45" fmla="*/ 72103 h 72390"/>
                <a:gd name="T46" fmla="*/ 55669 w 157480"/>
                <a:gd name="T47" fmla="*/ 63060 h 72390"/>
                <a:gd name="T48" fmla="*/ 64072 w 157480"/>
                <a:gd name="T49" fmla="*/ 72103 h 72390"/>
                <a:gd name="T50" fmla="*/ 79441 w 157480"/>
                <a:gd name="T51" fmla="*/ 1819 h 72390"/>
                <a:gd name="T52" fmla="*/ 89086 w 157480"/>
                <a:gd name="T53" fmla="*/ 50364 h 72390"/>
                <a:gd name="T54" fmla="*/ 91951 w 157480"/>
                <a:gd name="T55" fmla="*/ 57988 h 72390"/>
                <a:gd name="T56" fmla="*/ 99558 w 157480"/>
                <a:gd name="T57" fmla="*/ 65644 h 72390"/>
                <a:gd name="T58" fmla="*/ 127287 w 157480"/>
                <a:gd name="T59" fmla="*/ 66810 h 72390"/>
                <a:gd name="T60" fmla="*/ 115208 w 157480"/>
                <a:gd name="T61" fmla="*/ 73173 h 72390"/>
                <a:gd name="T62" fmla="*/ 128107 w 157480"/>
                <a:gd name="T63" fmla="*/ 65644 h 72390"/>
                <a:gd name="T64" fmla="*/ 119801 w 157480"/>
                <a:gd name="T65" fmla="*/ 62884 h 72390"/>
                <a:gd name="T66" fmla="*/ 125031 w 157480"/>
                <a:gd name="T67" fmla="*/ 50364 h 72390"/>
                <a:gd name="T68" fmla="*/ 134681 w 157480"/>
                <a:gd name="T69" fmla="*/ 1819 h 72390"/>
                <a:gd name="T70" fmla="*/ 133520 w 157480"/>
                <a:gd name="T71" fmla="*/ 56585 h 72390"/>
                <a:gd name="T72" fmla="*/ 128107 w 157480"/>
                <a:gd name="T73" fmla="*/ 65644 h 72390"/>
                <a:gd name="T74" fmla="*/ 151541 w 157480"/>
                <a:gd name="T75" fmla="*/ 72103 h 72390"/>
                <a:gd name="T76" fmla="*/ 161138 w 157480"/>
                <a:gd name="T77" fmla="*/ 1819 h 723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7480" h="72390">
                  <a:moveTo>
                    <a:pt x="36758" y="72055"/>
                  </a:moveTo>
                  <a:lnTo>
                    <a:pt x="22371" y="72055"/>
                  </a:lnTo>
                  <a:lnTo>
                    <a:pt x="15396" y="69430"/>
                  </a:lnTo>
                  <a:lnTo>
                    <a:pt x="0" y="37053"/>
                  </a:lnTo>
                  <a:lnTo>
                    <a:pt x="582" y="28894"/>
                  </a:lnTo>
                  <a:lnTo>
                    <a:pt x="22868" y="0"/>
                  </a:lnTo>
                  <a:lnTo>
                    <a:pt x="38684" y="0"/>
                  </a:lnTo>
                  <a:lnTo>
                    <a:pt x="44246" y="1242"/>
                  </a:lnTo>
                  <a:lnTo>
                    <a:pt x="55743" y="7301"/>
                  </a:lnTo>
                  <a:lnTo>
                    <a:pt x="56311" y="8156"/>
                  </a:lnTo>
                  <a:lnTo>
                    <a:pt x="25680" y="8156"/>
                  </a:lnTo>
                  <a:lnTo>
                    <a:pt x="20344" y="10533"/>
                  </a:lnTo>
                  <a:lnTo>
                    <a:pt x="11675" y="20041"/>
                  </a:lnTo>
                  <a:lnTo>
                    <a:pt x="9508" y="27125"/>
                  </a:lnTo>
                  <a:lnTo>
                    <a:pt x="9508" y="44681"/>
                  </a:lnTo>
                  <a:lnTo>
                    <a:pt x="11294" y="51307"/>
                  </a:lnTo>
                  <a:lnTo>
                    <a:pt x="18441" y="61530"/>
                  </a:lnTo>
                  <a:lnTo>
                    <a:pt x="24267" y="64085"/>
                  </a:lnTo>
                  <a:lnTo>
                    <a:pt x="51927" y="64085"/>
                  </a:lnTo>
                  <a:lnTo>
                    <a:pt x="51206" y="64878"/>
                  </a:lnTo>
                  <a:lnTo>
                    <a:pt x="48425" y="67270"/>
                  </a:lnTo>
                  <a:lnTo>
                    <a:pt x="46002" y="68606"/>
                  </a:lnTo>
                  <a:lnTo>
                    <a:pt x="41931" y="70906"/>
                  </a:lnTo>
                  <a:lnTo>
                    <a:pt x="36758" y="72055"/>
                  </a:lnTo>
                  <a:close/>
                </a:path>
                <a:path w="157480" h="72390">
                  <a:moveTo>
                    <a:pt x="61429" y="22511"/>
                  </a:moveTo>
                  <a:lnTo>
                    <a:pt x="52247" y="22511"/>
                  </a:lnTo>
                  <a:lnTo>
                    <a:pt x="51128" y="17509"/>
                  </a:lnTo>
                  <a:lnTo>
                    <a:pt x="48814" y="13865"/>
                  </a:lnTo>
                  <a:lnTo>
                    <a:pt x="41791" y="9298"/>
                  </a:lnTo>
                  <a:lnTo>
                    <a:pt x="37364" y="8156"/>
                  </a:lnTo>
                  <a:lnTo>
                    <a:pt x="56311" y="8156"/>
                  </a:lnTo>
                  <a:lnTo>
                    <a:pt x="59906" y="13562"/>
                  </a:lnTo>
                  <a:lnTo>
                    <a:pt x="61429" y="22511"/>
                  </a:lnTo>
                  <a:close/>
                </a:path>
                <a:path w="157480" h="72390">
                  <a:moveTo>
                    <a:pt x="51927" y="64085"/>
                  </a:moveTo>
                  <a:lnTo>
                    <a:pt x="38529" y="64085"/>
                  </a:lnTo>
                  <a:lnTo>
                    <a:pt x="43648" y="62291"/>
                  </a:lnTo>
                  <a:lnTo>
                    <a:pt x="51758" y="55113"/>
                  </a:lnTo>
                  <a:lnTo>
                    <a:pt x="53832" y="49311"/>
                  </a:lnTo>
                  <a:lnTo>
                    <a:pt x="53925" y="41294"/>
                  </a:lnTo>
                  <a:lnTo>
                    <a:pt x="32485" y="41294"/>
                  </a:lnTo>
                  <a:lnTo>
                    <a:pt x="32485" y="33604"/>
                  </a:lnTo>
                  <a:lnTo>
                    <a:pt x="62547" y="33604"/>
                  </a:lnTo>
                  <a:lnTo>
                    <a:pt x="62547" y="61429"/>
                  </a:lnTo>
                  <a:lnTo>
                    <a:pt x="54344" y="61429"/>
                  </a:lnTo>
                  <a:lnTo>
                    <a:pt x="51927" y="64085"/>
                  </a:lnTo>
                  <a:close/>
                </a:path>
                <a:path w="157480" h="72390">
                  <a:moveTo>
                    <a:pt x="62547" y="70238"/>
                  </a:moveTo>
                  <a:lnTo>
                    <a:pt x="56582" y="70238"/>
                  </a:lnTo>
                  <a:lnTo>
                    <a:pt x="54344" y="61429"/>
                  </a:lnTo>
                  <a:lnTo>
                    <a:pt x="62547" y="61429"/>
                  </a:lnTo>
                  <a:lnTo>
                    <a:pt x="62547" y="70238"/>
                  </a:lnTo>
                  <a:close/>
                </a:path>
                <a:path w="157480" h="72390">
                  <a:moveTo>
                    <a:pt x="104489" y="72055"/>
                  </a:moveTo>
                  <a:lnTo>
                    <a:pt x="77550" y="1771"/>
                  </a:lnTo>
                  <a:lnTo>
                    <a:pt x="86965" y="1771"/>
                  </a:lnTo>
                  <a:lnTo>
                    <a:pt x="86965" y="49062"/>
                  </a:lnTo>
                  <a:lnTo>
                    <a:pt x="87897" y="53195"/>
                  </a:lnTo>
                  <a:lnTo>
                    <a:pt x="89761" y="56488"/>
                  </a:lnTo>
                  <a:lnTo>
                    <a:pt x="92527" y="61460"/>
                  </a:lnTo>
                  <a:lnTo>
                    <a:pt x="97188" y="63946"/>
                  </a:lnTo>
                  <a:lnTo>
                    <a:pt x="125056" y="63946"/>
                  </a:lnTo>
                  <a:lnTo>
                    <a:pt x="124257" y="65082"/>
                  </a:lnTo>
                  <a:lnTo>
                    <a:pt x="119054" y="68956"/>
                  </a:lnTo>
                  <a:lnTo>
                    <a:pt x="112465" y="71281"/>
                  </a:lnTo>
                  <a:lnTo>
                    <a:pt x="104489" y="72055"/>
                  </a:lnTo>
                  <a:close/>
                </a:path>
                <a:path w="157480" h="72390">
                  <a:moveTo>
                    <a:pt x="125056" y="63946"/>
                  </a:moveTo>
                  <a:lnTo>
                    <a:pt x="111605" y="63946"/>
                  </a:lnTo>
                  <a:lnTo>
                    <a:pt x="116949" y="61258"/>
                  </a:lnTo>
                  <a:lnTo>
                    <a:pt x="121299" y="52962"/>
                  </a:lnTo>
                  <a:lnTo>
                    <a:pt x="122055" y="49062"/>
                  </a:lnTo>
                  <a:lnTo>
                    <a:pt x="122061" y="1771"/>
                  </a:lnTo>
                  <a:lnTo>
                    <a:pt x="131475" y="1771"/>
                  </a:lnTo>
                  <a:lnTo>
                    <a:pt x="131402" y="49062"/>
                  </a:lnTo>
                  <a:lnTo>
                    <a:pt x="130341" y="55121"/>
                  </a:lnTo>
                  <a:lnTo>
                    <a:pt x="128073" y="59658"/>
                  </a:lnTo>
                  <a:lnTo>
                    <a:pt x="125056" y="63946"/>
                  </a:lnTo>
                  <a:close/>
                </a:path>
                <a:path w="157480" h="72390">
                  <a:moveTo>
                    <a:pt x="157301" y="70238"/>
                  </a:moveTo>
                  <a:lnTo>
                    <a:pt x="147933" y="70238"/>
                  </a:lnTo>
                  <a:lnTo>
                    <a:pt x="147933" y="1771"/>
                  </a:lnTo>
                  <a:lnTo>
                    <a:pt x="157301" y="1771"/>
                  </a:lnTo>
                  <a:lnTo>
                    <a:pt x="157301" y="702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2956" name="object 11">
              <a:extLst>
                <a:ext uri="{FF2B5EF4-FFF2-40B4-BE49-F238E27FC236}">
                  <a16:creationId xmlns:a16="http://schemas.microsoft.com/office/drawing/2014/main" id="{5B804BF0-AF92-4E1F-A922-3427CA1B1CD2}"/>
                </a:ext>
              </a:extLst>
            </p:cNvPr>
            <p:cNvSpPr>
              <a:spLocks/>
            </p:cNvSpPr>
            <p:nvPr/>
          </p:nvSpPr>
          <p:spPr bwMode="auto">
            <a:xfrm>
              <a:off x="1446213" y="1552575"/>
              <a:ext cx="311150" cy="73025"/>
            </a:xfrm>
            <a:custGeom>
              <a:avLst/>
              <a:gdLst>
                <a:gd name="T0" fmla="*/ 46142 w 309880"/>
                <a:gd name="T1" fmla="*/ 59091 h 72389"/>
                <a:gd name="T2" fmla="*/ 36519 w 309880"/>
                <a:gd name="T3" fmla="*/ 42759 h 72389"/>
                <a:gd name="T4" fmla="*/ 2407 w 309880"/>
                <a:gd name="T5" fmla="*/ 15310 h 72389"/>
                <a:gd name="T6" fmla="*/ 40616 w 309880"/>
                <a:gd name="T7" fmla="*/ 1777 h 72389"/>
                <a:gd name="T8" fmla="*/ 11323 w 309880"/>
                <a:gd name="T9" fmla="*/ 16874 h 72389"/>
                <a:gd name="T10" fmla="*/ 55346 w 309880"/>
                <a:gd name="T11" fmla="*/ 46140 h 72389"/>
                <a:gd name="T12" fmla="*/ 44494 w 309880"/>
                <a:gd name="T13" fmla="*/ 22392 h 72389"/>
                <a:gd name="T14" fmla="*/ 33752 w 309880"/>
                <a:gd name="T15" fmla="*/ 8229 h 72389"/>
                <a:gd name="T16" fmla="*/ 34899 w 309880"/>
                <a:gd name="T17" fmla="*/ 74114 h 72389"/>
                <a:gd name="T18" fmla="*/ 93 w 309880"/>
                <a:gd name="T19" fmla="*/ 49378 h 72389"/>
                <a:gd name="T20" fmla="*/ 14814 w 309880"/>
                <a:gd name="T21" fmla="*/ 63748 h 72389"/>
                <a:gd name="T22" fmla="*/ 88374 w 309880"/>
                <a:gd name="T23" fmla="*/ 73875 h 72389"/>
                <a:gd name="T24" fmla="*/ 63241 w 309880"/>
                <a:gd name="T25" fmla="*/ 39185 h 72389"/>
                <a:gd name="T26" fmla="*/ 94177 w 309880"/>
                <a:gd name="T27" fmla="*/ 20519 h 72389"/>
                <a:gd name="T28" fmla="*/ 79425 w 309880"/>
                <a:gd name="T29" fmla="*/ 28604 h 72389"/>
                <a:gd name="T30" fmla="*/ 109386 w 309880"/>
                <a:gd name="T31" fmla="*/ 44019 h 72389"/>
                <a:gd name="T32" fmla="*/ 78245 w 309880"/>
                <a:gd name="T33" fmla="*/ 64841 h 72389"/>
                <a:gd name="T34" fmla="*/ 96536 w 309880"/>
                <a:gd name="T35" fmla="*/ 72216 h 72389"/>
                <a:gd name="T36" fmla="*/ 100658 w 309880"/>
                <a:gd name="T37" fmla="*/ 42345 h 72389"/>
                <a:gd name="T38" fmla="*/ 104150 w 309880"/>
                <a:gd name="T39" fmla="*/ 27178 h 72389"/>
                <a:gd name="T40" fmla="*/ 109274 w 309880"/>
                <a:gd name="T41" fmla="*/ 42345 h 72389"/>
                <a:gd name="T42" fmla="*/ 98629 w 309880"/>
                <a:gd name="T43" fmla="*/ 60240 h 72389"/>
                <a:gd name="T44" fmla="*/ 107727 w 309880"/>
                <a:gd name="T45" fmla="*/ 59960 h 72389"/>
                <a:gd name="T46" fmla="*/ 128720 w 309880"/>
                <a:gd name="T47" fmla="*/ 27942 h 72389"/>
                <a:gd name="T48" fmla="*/ 144575 w 309880"/>
                <a:gd name="T49" fmla="*/ 19903 h 72389"/>
                <a:gd name="T50" fmla="*/ 119993 w 309880"/>
                <a:gd name="T51" fmla="*/ 72058 h 72389"/>
                <a:gd name="T52" fmla="*/ 134226 w 309880"/>
                <a:gd name="T53" fmla="*/ 30151 h 72389"/>
                <a:gd name="T54" fmla="*/ 143607 w 309880"/>
                <a:gd name="T55" fmla="*/ 28836 h 72389"/>
                <a:gd name="T56" fmla="*/ 164895 w 309880"/>
                <a:gd name="T57" fmla="*/ 72058 h 72389"/>
                <a:gd name="T58" fmla="*/ 173954 w 309880"/>
                <a:gd name="T59" fmla="*/ 72058 h 72389"/>
                <a:gd name="T60" fmla="*/ 177496 w 309880"/>
                <a:gd name="T61" fmla="*/ 62536 h 72389"/>
                <a:gd name="T62" fmla="*/ 208917 w 309880"/>
                <a:gd name="T63" fmla="*/ 72058 h 72389"/>
                <a:gd name="T64" fmla="*/ 208917 w 309880"/>
                <a:gd name="T65" fmla="*/ 11531 h 72389"/>
                <a:gd name="T66" fmla="*/ 218311 w 309880"/>
                <a:gd name="T67" fmla="*/ 55183 h 72389"/>
                <a:gd name="T68" fmla="*/ 246937 w 309880"/>
                <a:gd name="T69" fmla="*/ 19329 h 72389"/>
                <a:gd name="T70" fmla="*/ 231964 w 309880"/>
                <a:gd name="T71" fmla="*/ 29713 h 72389"/>
                <a:gd name="T72" fmla="*/ 232718 w 309880"/>
                <a:gd name="T73" fmla="*/ 64417 h 72389"/>
                <a:gd name="T74" fmla="*/ 261579 w 309880"/>
                <a:gd name="T75" fmla="*/ 38038 h 72389"/>
                <a:gd name="T76" fmla="*/ 245207 w 309880"/>
                <a:gd name="T77" fmla="*/ 27032 h 72389"/>
                <a:gd name="T78" fmla="*/ 244201 w 309880"/>
                <a:gd name="T79" fmla="*/ 66171 h 72389"/>
                <a:gd name="T80" fmla="*/ 261579 w 309880"/>
                <a:gd name="T81" fmla="*/ 53924 h 72389"/>
                <a:gd name="T82" fmla="*/ 283503 w 309880"/>
                <a:gd name="T83" fmla="*/ 73875 h 72389"/>
                <a:gd name="T84" fmla="*/ 269443 w 309880"/>
                <a:gd name="T85" fmla="*/ 32504 h 72389"/>
                <a:gd name="T86" fmla="*/ 304909 w 309880"/>
                <a:gd name="T87" fmla="*/ 23931 h 72389"/>
                <a:gd name="T88" fmla="*/ 278140 w 309880"/>
                <a:gd name="T89" fmla="*/ 34314 h 72389"/>
                <a:gd name="T90" fmla="*/ 313387 w 309880"/>
                <a:gd name="T91" fmla="*/ 49187 h 72389"/>
                <a:gd name="T92" fmla="*/ 285753 w 309880"/>
                <a:gd name="T93" fmla="*/ 66410 h 72389"/>
                <a:gd name="T94" fmla="*/ 296730 w 309880"/>
                <a:gd name="T95" fmla="*/ 73110 h 72389"/>
                <a:gd name="T96" fmla="*/ 304311 w 309880"/>
                <a:gd name="T97" fmla="*/ 38611 h 72389"/>
                <a:gd name="T98" fmla="*/ 310933 w 309880"/>
                <a:gd name="T99" fmla="*/ 31435 h 72389"/>
                <a:gd name="T100" fmla="*/ 307897 w 309880"/>
                <a:gd name="T101" fmla="*/ 66410 h 72389"/>
                <a:gd name="T102" fmla="*/ 303698 w 309880"/>
                <a:gd name="T103" fmla="*/ 58245 h 72389"/>
                <a:gd name="T104" fmla="*/ 309242 w 309880"/>
                <a:gd name="T105" fmla="*/ 64587 h 723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09880" h="72389">
                  <a:moveTo>
                    <a:pt x="51361" y="64365"/>
                  </a:moveTo>
                  <a:lnTo>
                    <a:pt x="31305" y="64365"/>
                  </a:lnTo>
                  <a:lnTo>
                    <a:pt x="34474" y="63868"/>
                  </a:lnTo>
                  <a:lnTo>
                    <a:pt x="42863" y="60947"/>
                  </a:lnTo>
                  <a:lnTo>
                    <a:pt x="45579" y="57560"/>
                  </a:lnTo>
                  <a:lnTo>
                    <a:pt x="45629" y="48798"/>
                  </a:lnTo>
                  <a:lnTo>
                    <a:pt x="44464" y="46141"/>
                  </a:lnTo>
                  <a:lnTo>
                    <a:pt x="42133" y="44557"/>
                  </a:lnTo>
                  <a:lnTo>
                    <a:pt x="39772" y="43003"/>
                  </a:lnTo>
                  <a:lnTo>
                    <a:pt x="36074" y="41652"/>
                  </a:lnTo>
                  <a:lnTo>
                    <a:pt x="15706" y="37037"/>
                  </a:lnTo>
                  <a:lnTo>
                    <a:pt x="11418" y="35530"/>
                  </a:lnTo>
                  <a:lnTo>
                    <a:pt x="4552" y="31025"/>
                  </a:lnTo>
                  <a:lnTo>
                    <a:pt x="2424" y="26846"/>
                  </a:lnTo>
                  <a:lnTo>
                    <a:pt x="2377" y="14914"/>
                  </a:lnTo>
                  <a:lnTo>
                    <a:pt x="4505" y="9865"/>
                  </a:lnTo>
                  <a:lnTo>
                    <a:pt x="13019" y="1973"/>
                  </a:lnTo>
                  <a:lnTo>
                    <a:pt x="19047" y="0"/>
                  </a:lnTo>
                  <a:lnTo>
                    <a:pt x="34023" y="0"/>
                  </a:lnTo>
                  <a:lnTo>
                    <a:pt x="40121" y="1732"/>
                  </a:lnTo>
                  <a:lnTo>
                    <a:pt x="49224" y="8016"/>
                  </a:lnTo>
                  <a:lnTo>
                    <a:pt x="21097" y="8016"/>
                  </a:lnTo>
                  <a:lnTo>
                    <a:pt x="17167" y="9166"/>
                  </a:lnTo>
                  <a:lnTo>
                    <a:pt x="12382" y="13764"/>
                  </a:lnTo>
                  <a:lnTo>
                    <a:pt x="11185" y="16437"/>
                  </a:lnTo>
                  <a:lnTo>
                    <a:pt x="11185" y="22837"/>
                  </a:lnTo>
                  <a:lnTo>
                    <a:pt x="42055" y="33821"/>
                  </a:lnTo>
                  <a:lnTo>
                    <a:pt x="45629" y="35266"/>
                  </a:lnTo>
                  <a:lnTo>
                    <a:pt x="52496" y="40300"/>
                  </a:lnTo>
                  <a:lnTo>
                    <a:pt x="54671" y="44945"/>
                  </a:lnTo>
                  <a:lnTo>
                    <a:pt x="54671" y="58617"/>
                  </a:lnTo>
                  <a:lnTo>
                    <a:pt x="51913" y="64039"/>
                  </a:lnTo>
                  <a:lnTo>
                    <a:pt x="51361" y="64365"/>
                  </a:lnTo>
                  <a:close/>
                </a:path>
                <a:path w="309880" h="72389">
                  <a:moveTo>
                    <a:pt x="52667" y="21812"/>
                  </a:moveTo>
                  <a:lnTo>
                    <a:pt x="43951" y="21812"/>
                  </a:lnTo>
                  <a:lnTo>
                    <a:pt x="43485" y="18146"/>
                  </a:lnTo>
                  <a:lnTo>
                    <a:pt x="42490" y="15334"/>
                  </a:lnTo>
                  <a:lnTo>
                    <a:pt x="40968" y="13376"/>
                  </a:lnTo>
                  <a:lnTo>
                    <a:pt x="38140" y="9803"/>
                  </a:lnTo>
                  <a:lnTo>
                    <a:pt x="33340" y="8016"/>
                  </a:lnTo>
                  <a:lnTo>
                    <a:pt x="49224" y="8016"/>
                  </a:lnTo>
                  <a:lnTo>
                    <a:pt x="50157" y="8661"/>
                  </a:lnTo>
                  <a:lnTo>
                    <a:pt x="52667" y="14199"/>
                  </a:lnTo>
                  <a:lnTo>
                    <a:pt x="52667" y="21812"/>
                  </a:lnTo>
                  <a:close/>
                </a:path>
                <a:path w="309880" h="72389">
                  <a:moveTo>
                    <a:pt x="34474" y="72195"/>
                  </a:moveTo>
                  <a:lnTo>
                    <a:pt x="18658" y="72195"/>
                  </a:lnTo>
                  <a:lnTo>
                    <a:pt x="11993" y="70020"/>
                  </a:lnTo>
                  <a:lnTo>
                    <a:pt x="2361" y="61351"/>
                  </a:lnTo>
                  <a:lnTo>
                    <a:pt x="0" y="55494"/>
                  </a:lnTo>
                  <a:lnTo>
                    <a:pt x="93" y="48099"/>
                  </a:lnTo>
                  <a:lnTo>
                    <a:pt x="8808" y="48099"/>
                  </a:lnTo>
                  <a:lnTo>
                    <a:pt x="9026" y="51983"/>
                  </a:lnTo>
                  <a:lnTo>
                    <a:pt x="9943" y="55137"/>
                  </a:lnTo>
                  <a:lnTo>
                    <a:pt x="11558" y="57560"/>
                  </a:lnTo>
                  <a:lnTo>
                    <a:pt x="14634" y="62097"/>
                  </a:lnTo>
                  <a:lnTo>
                    <a:pt x="20056" y="64365"/>
                  </a:lnTo>
                  <a:lnTo>
                    <a:pt x="51361" y="64365"/>
                  </a:lnTo>
                  <a:lnTo>
                    <a:pt x="40882" y="70564"/>
                  </a:lnTo>
                  <a:lnTo>
                    <a:pt x="34474" y="72195"/>
                  </a:lnTo>
                  <a:close/>
                </a:path>
                <a:path w="309880" h="72389">
                  <a:moveTo>
                    <a:pt x="87296" y="71962"/>
                  </a:moveTo>
                  <a:lnTo>
                    <a:pt x="78534" y="71962"/>
                  </a:lnTo>
                  <a:lnTo>
                    <a:pt x="73267" y="69702"/>
                  </a:lnTo>
                  <a:lnTo>
                    <a:pt x="64629" y="60660"/>
                  </a:lnTo>
                  <a:lnTo>
                    <a:pt x="62539" y="54531"/>
                  </a:lnTo>
                  <a:lnTo>
                    <a:pt x="62470" y="38171"/>
                  </a:lnTo>
                  <a:lnTo>
                    <a:pt x="64645" y="31662"/>
                  </a:lnTo>
                  <a:lnTo>
                    <a:pt x="73363" y="21649"/>
                  </a:lnTo>
                  <a:lnTo>
                    <a:pt x="79031" y="19155"/>
                  </a:lnTo>
                  <a:lnTo>
                    <a:pt x="89596" y="19155"/>
                  </a:lnTo>
                  <a:lnTo>
                    <a:pt x="93029" y="19987"/>
                  </a:lnTo>
                  <a:lnTo>
                    <a:pt x="99678" y="23311"/>
                  </a:lnTo>
                  <a:lnTo>
                    <a:pt x="102211" y="25463"/>
                  </a:lnTo>
                  <a:lnTo>
                    <a:pt x="102880" y="26473"/>
                  </a:lnTo>
                  <a:lnTo>
                    <a:pt x="81688" y="26473"/>
                  </a:lnTo>
                  <a:lnTo>
                    <a:pt x="78456" y="27863"/>
                  </a:lnTo>
                  <a:lnTo>
                    <a:pt x="73236" y="33425"/>
                  </a:lnTo>
                  <a:lnTo>
                    <a:pt x="71872" y="36913"/>
                  </a:lnTo>
                  <a:lnTo>
                    <a:pt x="71698" y="41248"/>
                  </a:lnTo>
                  <a:lnTo>
                    <a:pt x="107942" y="41248"/>
                  </a:lnTo>
                  <a:lnTo>
                    <a:pt x="108052" y="42879"/>
                  </a:lnTo>
                  <a:lnTo>
                    <a:pt x="108052" y="47913"/>
                  </a:lnTo>
                  <a:lnTo>
                    <a:pt x="71465" y="47913"/>
                  </a:lnTo>
                  <a:lnTo>
                    <a:pt x="71620" y="52977"/>
                  </a:lnTo>
                  <a:lnTo>
                    <a:pt x="72817" y="57040"/>
                  </a:lnTo>
                  <a:lnTo>
                    <a:pt x="77291" y="63161"/>
                  </a:lnTo>
                  <a:lnTo>
                    <a:pt x="80756" y="64691"/>
                  </a:lnTo>
                  <a:lnTo>
                    <a:pt x="102630" y="64691"/>
                  </a:lnTo>
                  <a:lnTo>
                    <a:pt x="101061" y="66183"/>
                  </a:lnTo>
                  <a:lnTo>
                    <a:pt x="98513" y="68669"/>
                  </a:lnTo>
                  <a:lnTo>
                    <a:pt x="95359" y="70346"/>
                  </a:lnTo>
                  <a:lnTo>
                    <a:pt x="91600" y="71216"/>
                  </a:lnTo>
                  <a:lnTo>
                    <a:pt x="89580" y="71714"/>
                  </a:lnTo>
                  <a:lnTo>
                    <a:pt x="87296" y="71962"/>
                  </a:lnTo>
                  <a:close/>
                </a:path>
                <a:path w="309880" h="72389">
                  <a:moveTo>
                    <a:pt x="107942" y="41248"/>
                  </a:moveTo>
                  <a:lnTo>
                    <a:pt x="99430" y="41248"/>
                  </a:lnTo>
                  <a:lnTo>
                    <a:pt x="99088" y="37612"/>
                  </a:lnTo>
                  <a:lnTo>
                    <a:pt x="98296" y="34707"/>
                  </a:lnTo>
                  <a:lnTo>
                    <a:pt x="94754" y="28493"/>
                  </a:lnTo>
                  <a:lnTo>
                    <a:pt x="90916" y="26473"/>
                  </a:lnTo>
                  <a:lnTo>
                    <a:pt x="102880" y="26473"/>
                  </a:lnTo>
                  <a:lnTo>
                    <a:pt x="105629" y="30621"/>
                  </a:lnTo>
                  <a:lnTo>
                    <a:pt x="106747" y="33557"/>
                  </a:lnTo>
                  <a:lnTo>
                    <a:pt x="107317" y="36960"/>
                  </a:lnTo>
                  <a:lnTo>
                    <a:pt x="107804" y="39212"/>
                  </a:lnTo>
                  <a:lnTo>
                    <a:pt x="107942" y="41248"/>
                  </a:lnTo>
                  <a:close/>
                </a:path>
                <a:path w="309880" h="72389">
                  <a:moveTo>
                    <a:pt x="102630" y="64691"/>
                  </a:moveTo>
                  <a:lnTo>
                    <a:pt x="89829" y="64691"/>
                  </a:lnTo>
                  <a:lnTo>
                    <a:pt x="93324" y="63247"/>
                  </a:lnTo>
                  <a:lnTo>
                    <a:pt x="95934" y="60357"/>
                  </a:lnTo>
                  <a:lnTo>
                    <a:pt x="97426" y="58679"/>
                  </a:lnTo>
                  <a:lnTo>
                    <a:pt x="98482" y="56737"/>
                  </a:lnTo>
                  <a:lnTo>
                    <a:pt x="99104" y="54531"/>
                  </a:lnTo>
                  <a:lnTo>
                    <a:pt x="107353" y="54531"/>
                  </a:lnTo>
                  <a:lnTo>
                    <a:pt x="107136" y="56364"/>
                  </a:lnTo>
                  <a:lnTo>
                    <a:pt x="106413" y="58407"/>
                  </a:lnTo>
                  <a:lnTo>
                    <a:pt x="103959" y="62913"/>
                  </a:lnTo>
                  <a:lnTo>
                    <a:pt x="102630" y="64691"/>
                  </a:lnTo>
                  <a:close/>
                </a:path>
                <a:path w="309880" h="72389">
                  <a:moveTo>
                    <a:pt x="133721" y="28896"/>
                  </a:moveTo>
                  <a:lnTo>
                    <a:pt x="126499" y="28896"/>
                  </a:lnTo>
                  <a:lnTo>
                    <a:pt x="127151" y="27219"/>
                  </a:lnTo>
                  <a:lnTo>
                    <a:pt x="128751" y="25176"/>
                  </a:lnTo>
                  <a:lnTo>
                    <a:pt x="133847" y="20359"/>
                  </a:lnTo>
                  <a:lnTo>
                    <a:pt x="136784" y="19155"/>
                  </a:lnTo>
                  <a:lnTo>
                    <a:pt x="141910" y="19295"/>
                  </a:lnTo>
                  <a:lnTo>
                    <a:pt x="142812" y="19388"/>
                  </a:lnTo>
                  <a:lnTo>
                    <a:pt x="142812" y="28011"/>
                  </a:lnTo>
                  <a:lnTo>
                    <a:pt x="135836" y="28011"/>
                  </a:lnTo>
                  <a:lnTo>
                    <a:pt x="133721" y="28896"/>
                  </a:lnTo>
                  <a:close/>
                </a:path>
                <a:path w="309880" h="72389">
                  <a:moveTo>
                    <a:pt x="126918" y="70191"/>
                  </a:moveTo>
                  <a:lnTo>
                    <a:pt x="118529" y="70191"/>
                  </a:lnTo>
                  <a:lnTo>
                    <a:pt x="118529" y="20274"/>
                  </a:lnTo>
                  <a:lnTo>
                    <a:pt x="126499" y="20274"/>
                  </a:lnTo>
                  <a:lnTo>
                    <a:pt x="126499" y="28896"/>
                  </a:lnTo>
                  <a:lnTo>
                    <a:pt x="133721" y="28896"/>
                  </a:lnTo>
                  <a:lnTo>
                    <a:pt x="132589" y="29370"/>
                  </a:lnTo>
                  <a:lnTo>
                    <a:pt x="128052" y="34808"/>
                  </a:lnTo>
                  <a:lnTo>
                    <a:pt x="126918" y="37938"/>
                  </a:lnTo>
                  <a:lnTo>
                    <a:pt x="126918" y="70191"/>
                  </a:lnTo>
                  <a:close/>
                </a:path>
                <a:path w="309880" h="72389">
                  <a:moveTo>
                    <a:pt x="142812" y="28244"/>
                  </a:moveTo>
                  <a:lnTo>
                    <a:pt x="141856" y="28089"/>
                  </a:lnTo>
                  <a:lnTo>
                    <a:pt x="135836" y="28011"/>
                  </a:lnTo>
                  <a:lnTo>
                    <a:pt x="142812" y="28011"/>
                  </a:lnTo>
                  <a:lnTo>
                    <a:pt x="142812" y="28244"/>
                  </a:lnTo>
                  <a:close/>
                </a:path>
                <a:path w="309880" h="72389">
                  <a:moveTo>
                    <a:pt x="171833" y="70191"/>
                  </a:moveTo>
                  <a:lnTo>
                    <a:pt x="162884" y="70191"/>
                  </a:lnTo>
                  <a:lnTo>
                    <a:pt x="144474" y="20274"/>
                  </a:lnTo>
                  <a:lnTo>
                    <a:pt x="154215" y="20274"/>
                  </a:lnTo>
                  <a:lnTo>
                    <a:pt x="167545" y="60916"/>
                  </a:lnTo>
                  <a:lnTo>
                    <a:pt x="175331" y="60916"/>
                  </a:lnTo>
                  <a:lnTo>
                    <a:pt x="171833" y="70191"/>
                  </a:lnTo>
                  <a:close/>
                </a:path>
                <a:path w="309880" h="72389">
                  <a:moveTo>
                    <a:pt x="175331" y="60916"/>
                  </a:moveTo>
                  <a:lnTo>
                    <a:pt x="167545" y="60916"/>
                  </a:lnTo>
                  <a:lnTo>
                    <a:pt x="181481" y="20274"/>
                  </a:lnTo>
                  <a:lnTo>
                    <a:pt x="190662" y="20274"/>
                  </a:lnTo>
                  <a:lnTo>
                    <a:pt x="175331" y="60916"/>
                  </a:lnTo>
                  <a:close/>
                </a:path>
                <a:path w="309880" h="72389">
                  <a:moveTo>
                    <a:pt x="206369" y="70191"/>
                  </a:moveTo>
                  <a:lnTo>
                    <a:pt x="197840" y="70191"/>
                  </a:lnTo>
                  <a:lnTo>
                    <a:pt x="197840" y="20507"/>
                  </a:lnTo>
                  <a:lnTo>
                    <a:pt x="206369" y="20507"/>
                  </a:lnTo>
                  <a:lnTo>
                    <a:pt x="206369" y="70191"/>
                  </a:lnTo>
                  <a:close/>
                </a:path>
                <a:path w="309880" h="72389">
                  <a:moveTo>
                    <a:pt x="206369" y="11232"/>
                  </a:moveTo>
                  <a:lnTo>
                    <a:pt x="197840" y="11232"/>
                  </a:lnTo>
                  <a:lnTo>
                    <a:pt x="197840" y="1724"/>
                  </a:lnTo>
                  <a:lnTo>
                    <a:pt x="206369" y="1724"/>
                  </a:lnTo>
                  <a:lnTo>
                    <a:pt x="206369" y="11232"/>
                  </a:lnTo>
                  <a:close/>
                </a:path>
                <a:path w="309880" h="72389">
                  <a:moveTo>
                    <a:pt x="242900" y="71636"/>
                  </a:moveTo>
                  <a:lnTo>
                    <a:pt x="230564" y="71636"/>
                  </a:lnTo>
                  <a:lnTo>
                    <a:pt x="225359" y="69251"/>
                  </a:lnTo>
                  <a:lnTo>
                    <a:pt x="217591" y="59712"/>
                  </a:lnTo>
                  <a:lnTo>
                    <a:pt x="215649" y="53754"/>
                  </a:lnTo>
                  <a:lnTo>
                    <a:pt x="215742" y="37550"/>
                  </a:lnTo>
                  <a:lnTo>
                    <a:pt x="217778" y="31025"/>
                  </a:lnTo>
                  <a:lnTo>
                    <a:pt x="226292" y="21268"/>
                  </a:lnTo>
                  <a:lnTo>
                    <a:pt x="231714" y="18829"/>
                  </a:lnTo>
                  <a:lnTo>
                    <a:pt x="243925" y="18829"/>
                  </a:lnTo>
                  <a:lnTo>
                    <a:pt x="248500" y="20196"/>
                  </a:lnTo>
                  <a:lnTo>
                    <a:pt x="255554" y="25665"/>
                  </a:lnTo>
                  <a:lnTo>
                    <a:pt x="255855" y="26333"/>
                  </a:lnTo>
                  <a:lnTo>
                    <a:pt x="232957" y="26333"/>
                  </a:lnTo>
                  <a:lnTo>
                    <a:pt x="229135" y="28943"/>
                  </a:lnTo>
                  <a:lnTo>
                    <a:pt x="225344" y="37550"/>
                  </a:lnTo>
                  <a:lnTo>
                    <a:pt x="224598" y="41729"/>
                  </a:lnTo>
                  <a:lnTo>
                    <a:pt x="224598" y="51703"/>
                  </a:lnTo>
                  <a:lnTo>
                    <a:pt x="225655" y="55914"/>
                  </a:lnTo>
                  <a:lnTo>
                    <a:pt x="229880" y="62749"/>
                  </a:lnTo>
                  <a:lnTo>
                    <a:pt x="233205" y="64458"/>
                  </a:lnTo>
                  <a:lnTo>
                    <a:pt x="254549" y="64458"/>
                  </a:lnTo>
                  <a:lnTo>
                    <a:pt x="247669" y="70106"/>
                  </a:lnTo>
                  <a:lnTo>
                    <a:pt x="242900" y="71636"/>
                  </a:lnTo>
                  <a:close/>
                </a:path>
                <a:path w="309880" h="72389">
                  <a:moveTo>
                    <a:pt x="258389" y="37053"/>
                  </a:moveTo>
                  <a:lnTo>
                    <a:pt x="250233" y="37053"/>
                  </a:lnTo>
                  <a:lnTo>
                    <a:pt x="249735" y="33977"/>
                  </a:lnTo>
                  <a:lnTo>
                    <a:pt x="248601" y="31421"/>
                  </a:lnTo>
                  <a:lnTo>
                    <a:pt x="245059" y="27351"/>
                  </a:lnTo>
                  <a:lnTo>
                    <a:pt x="242216" y="26333"/>
                  </a:lnTo>
                  <a:lnTo>
                    <a:pt x="255855" y="26333"/>
                  </a:lnTo>
                  <a:lnTo>
                    <a:pt x="257674" y="30372"/>
                  </a:lnTo>
                  <a:lnTo>
                    <a:pt x="258389" y="37053"/>
                  </a:lnTo>
                  <a:close/>
                </a:path>
                <a:path w="309880" h="72389">
                  <a:moveTo>
                    <a:pt x="254549" y="64458"/>
                  </a:moveTo>
                  <a:lnTo>
                    <a:pt x="241222" y="64458"/>
                  </a:lnTo>
                  <a:lnTo>
                    <a:pt x="243979" y="63394"/>
                  </a:lnTo>
                  <a:lnTo>
                    <a:pt x="248050" y="59137"/>
                  </a:lnTo>
                  <a:lnTo>
                    <a:pt x="249456" y="56224"/>
                  </a:lnTo>
                  <a:lnTo>
                    <a:pt x="250233" y="52527"/>
                  </a:lnTo>
                  <a:lnTo>
                    <a:pt x="258389" y="52527"/>
                  </a:lnTo>
                  <a:lnTo>
                    <a:pt x="257457" y="59145"/>
                  </a:lnTo>
                  <a:lnTo>
                    <a:pt x="255126" y="63984"/>
                  </a:lnTo>
                  <a:lnTo>
                    <a:pt x="254549" y="64458"/>
                  </a:lnTo>
                  <a:close/>
                </a:path>
                <a:path w="309880" h="72389">
                  <a:moveTo>
                    <a:pt x="288808" y="71962"/>
                  </a:moveTo>
                  <a:lnTo>
                    <a:pt x="280046" y="71962"/>
                  </a:lnTo>
                  <a:lnTo>
                    <a:pt x="274779" y="69702"/>
                  </a:lnTo>
                  <a:lnTo>
                    <a:pt x="266141" y="60660"/>
                  </a:lnTo>
                  <a:lnTo>
                    <a:pt x="264051" y="54531"/>
                  </a:lnTo>
                  <a:lnTo>
                    <a:pt x="263982" y="38171"/>
                  </a:lnTo>
                  <a:lnTo>
                    <a:pt x="266157" y="31662"/>
                  </a:lnTo>
                  <a:lnTo>
                    <a:pt x="274875" y="21649"/>
                  </a:lnTo>
                  <a:lnTo>
                    <a:pt x="280543" y="19155"/>
                  </a:lnTo>
                  <a:lnTo>
                    <a:pt x="291108" y="19155"/>
                  </a:lnTo>
                  <a:lnTo>
                    <a:pt x="294541" y="19987"/>
                  </a:lnTo>
                  <a:lnTo>
                    <a:pt x="301191" y="23311"/>
                  </a:lnTo>
                  <a:lnTo>
                    <a:pt x="303723" y="25463"/>
                  </a:lnTo>
                  <a:lnTo>
                    <a:pt x="304392" y="26473"/>
                  </a:lnTo>
                  <a:lnTo>
                    <a:pt x="283200" y="26473"/>
                  </a:lnTo>
                  <a:lnTo>
                    <a:pt x="279968" y="27863"/>
                  </a:lnTo>
                  <a:lnTo>
                    <a:pt x="274748" y="33425"/>
                  </a:lnTo>
                  <a:lnTo>
                    <a:pt x="273384" y="36913"/>
                  </a:lnTo>
                  <a:lnTo>
                    <a:pt x="273210" y="41248"/>
                  </a:lnTo>
                  <a:lnTo>
                    <a:pt x="309454" y="41248"/>
                  </a:lnTo>
                  <a:lnTo>
                    <a:pt x="309565" y="42879"/>
                  </a:lnTo>
                  <a:lnTo>
                    <a:pt x="309565" y="47913"/>
                  </a:lnTo>
                  <a:lnTo>
                    <a:pt x="272977" y="47913"/>
                  </a:lnTo>
                  <a:lnTo>
                    <a:pt x="273133" y="52977"/>
                  </a:lnTo>
                  <a:lnTo>
                    <a:pt x="274329" y="57040"/>
                  </a:lnTo>
                  <a:lnTo>
                    <a:pt x="278803" y="63161"/>
                  </a:lnTo>
                  <a:lnTo>
                    <a:pt x="282268" y="64691"/>
                  </a:lnTo>
                  <a:lnTo>
                    <a:pt x="304142" y="64691"/>
                  </a:lnTo>
                  <a:lnTo>
                    <a:pt x="302573" y="66183"/>
                  </a:lnTo>
                  <a:lnTo>
                    <a:pt x="300025" y="68669"/>
                  </a:lnTo>
                  <a:lnTo>
                    <a:pt x="296872" y="70346"/>
                  </a:lnTo>
                  <a:lnTo>
                    <a:pt x="293112" y="71216"/>
                  </a:lnTo>
                  <a:lnTo>
                    <a:pt x="291092" y="71714"/>
                  </a:lnTo>
                  <a:lnTo>
                    <a:pt x="288808" y="71962"/>
                  </a:lnTo>
                  <a:close/>
                </a:path>
                <a:path w="309880" h="72389">
                  <a:moveTo>
                    <a:pt x="309454" y="41248"/>
                  </a:moveTo>
                  <a:lnTo>
                    <a:pt x="300942" y="41248"/>
                  </a:lnTo>
                  <a:lnTo>
                    <a:pt x="300600" y="37612"/>
                  </a:lnTo>
                  <a:lnTo>
                    <a:pt x="299808" y="34707"/>
                  </a:lnTo>
                  <a:lnTo>
                    <a:pt x="296266" y="28493"/>
                  </a:lnTo>
                  <a:lnTo>
                    <a:pt x="292428" y="26473"/>
                  </a:lnTo>
                  <a:lnTo>
                    <a:pt x="304392" y="26473"/>
                  </a:lnTo>
                  <a:lnTo>
                    <a:pt x="307141" y="30621"/>
                  </a:lnTo>
                  <a:lnTo>
                    <a:pt x="308260" y="33557"/>
                  </a:lnTo>
                  <a:lnTo>
                    <a:pt x="308829" y="36960"/>
                  </a:lnTo>
                  <a:lnTo>
                    <a:pt x="309316" y="39212"/>
                  </a:lnTo>
                  <a:lnTo>
                    <a:pt x="309454" y="41248"/>
                  </a:lnTo>
                  <a:close/>
                </a:path>
                <a:path w="309880" h="72389">
                  <a:moveTo>
                    <a:pt x="304142" y="64691"/>
                  </a:moveTo>
                  <a:lnTo>
                    <a:pt x="291341" y="64691"/>
                  </a:lnTo>
                  <a:lnTo>
                    <a:pt x="294836" y="63247"/>
                  </a:lnTo>
                  <a:lnTo>
                    <a:pt x="297446" y="60357"/>
                  </a:lnTo>
                  <a:lnTo>
                    <a:pt x="298938" y="58679"/>
                  </a:lnTo>
                  <a:lnTo>
                    <a:pt x="299994" y="56737"/>
                  </a:lnTo>
                  <a:lnTo>
                    <a:pt x="300616" y="54531"/>
                  </a:lnTo>
                  <a:lnTo>
                    <a:pt x="308865" y="54531"/>
                  </a:lnTo>
                  <a:lnTo>
                    <a:pt x="308648" y="56364"/>
                  </a:lnTo>
                  <a:lnTo>
                    <a:pt x="307925" y="58407"/>
                  </a:lnTo>
                  <a:lnTo>
                    <a:pt x="305471" y="62913"/>
                  </a:lnTo>
                  <a:lnTo>
                    <a:pt x="304142" y="646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2957" name="object 12">
              <a:extLst>
                <a:ext uri="{FF2B5EF4-FFF2-40B4-BE49-F238E27FC236}">
                  <a16:creationId xmlns:a16="http://schemas.microsoft.com/office/drawing/2014/main" id="{BC3DF5E7-BDFB-4F60-8377-58DA86E1BC1D}"/>
                </a:ext>
              </a:extLst>
            </p:cNvPr>
            <p:cNvSpPr>
              <a:spLocks/>
            </p:cNvSpPr>
            <p:nvPr/>
          </p:nvSpPr>
          <p:spPr bwMode="auto">
            <a:xfrm>
              <a:off x="1503363" y="2106613"/>
              <a:ext cx="192087" cy="69850"/>
            </a:xfrm>
            <a:custGeom>
              <a:avLst/>
              <a:gdLst>
                <a:gd name="T0" fmla="*/ 36963 w 192405"/>
                <a:gd name="T1" fmla="*/ 0 h 70485"/>
                <a:gd name="T2" fmla="*/ 9276 w 192405"/>
                <a:gd name="T3" fmla="*/ 58921 h 70485"/>
                <a:gd name="T4" fmla="*/ 27500 w 192405"/>
                <a:gd name="T5" fmla="*/ 66633 h 70485"/>
                <a:gd name="T6" fmla="*/ 33438 w 192405"/>
                <a:gd name="T7" fmla="*/ 57969 h 70485"/>
                <a:gd name="T8" fmla="*/ 38500 w 192405"/>
                <a:gd name="T9" fmla="*/ 10039 h 70485"/>
                <a:gd name="T10" fmla="*/ 53998 w 192405"/>
                <a:gd name="T11" fmla="*/ 15618 h 70485"/>
                <a:gd name="T12" fmla="*/ 52220 w 192405"/>
                <a:gd name="T13" fmla="*/ 51483 h 70485"/>
                <a:gd name="T14" fmla="*/ 67298 w 192405"/>
                <a:gd name="T15" fmla="*/ 32885 h 70485"/>
                <a:gd name="T16" fmla="*/ 81505 w 192405"/>
                <a:gd name="T17" fmla="*/ 16874 h 70485"/>
                <a:gd name="T18" fmla="*/ 105175 w 192405"/>
                <a:gd name="T19" fmla="*/ 23768 h 70485"/>
                <a:gd name="T20" fmla="*/ 75399 w 192405"/>
                <a:gd name="T21" fmla="*/ 30375 h 70485"/>
                <a:gd name="T22" fmla="*/ 72052 w 192405"/>
                <a:gd name="T23" fmla="*/ 66897 h 70485"/>
                <a:gd name="T24" fmla="*/ 66184 w 192405"/>
                <a:gd name="T25" fmla="*/ 45888 h 70485"/>
                <a:gd name="T26" fmla="*/ 96887 w 192405"/>
                <a:gd name="T27" fmla="*/ 36166 h 70485"/>
                <a:gd name="T28" fmla="*/ 98093 w 192405"/>
                <a:gd name="T29" fmla="*/ 28924 h 70485"/>
                <a:gd name="T30" fmla="*/ 105175 w 192405"/>
                <a:gd name="T31" fmla="*/ 23768 h 70485"/>
                <a:gd name="T32" fmla="*/ 96840 w 192405"/>
                <a:gd name="T33" fmla="*/ 42547 h 70485"/>
                <a:gd name="T34" fmla="*/ 89188 w 192405"/>
                <a:gd name="T35" fmla="*/ 44407 h 70485"/>
                <a:gd name="T36" fmla="*/ 73466 w 192405"/>
                <a:gd name="T37" fmla="*/ 50591 h 70485"/>
                <a:gd name="T38" fmla="*/ 79959 w 192405"/>
                <a:gd name="T39" fmla="*/ 61325 h 70485"/>
                <a:gd name="T40" fmla="*/ 87766 w 192405"/>
                <a:gd name="T41" fmla="*/ 67464 h 70485"/>
                <a:gd name="T42" fmla="*/ 88184 w 192405"/>
                <a:gd name="T43" fmla="*/ 60646 h 70485"/>
                <a:gd name="T44" fmla="*/ 97861 w 192405"/>
                <a:gd name="T45" fmla="*/ 41912 h 70485"/>
                <a:gd name="T46" fmla="*/ 106647 w 192405"/>
                <a:gd name="T47" fmla="*/ 60192 h 70485"/>
                <a:gd name="T48" fmla="*/ 101014 w 192405"/>
                <a:gd name="T49" fmla="*/ 66678 h 70485"/>
                <a:gd name="T50" fmla="*/ 106647 w 192405"/>
                <a:gd name="T51" fmla="*/ 60192 h 70485"/>
                <a:gd name="T52" fmla="*/ 111727 w 192405"/>
                <a:gd name="T53" fmla="*/ 66860 h 70485"/>
                <a:gd name="T54" fmla="*/ 103101 w 192405"/>
                <a:gd name="T55" fmla="*/ 67677 h 70485"/>
                <a:gd name="T56" fmla="*/ 111727 w 192405"/>
                <a:gd name="T57" fmla="*/ 60827 h 70485"/>
                <a:gd name="T58" fmla="*/ 121503 w 192405"/>
                <a:gd name="T59" fmla="*/ 4490 h 70485"/>
                <a:gd name="T60" fmla="*/ 114778 w 192405"/>
                <a:gd name="T61" fmla="*/ 24720 h 70485"/>
                <a:gd name="T62" fmla="*/ 127624 w 192405"/>
                <a:gd name="T63" fmla="*/ 67404 h 70485"/>
                <a:gd name="T64" fmla="*/ 121503 w 192405"/>
                <a:gd name="T65" fmla="*/ 24720 h 70485"/>
                <a:gd name="T66" fmla="*/ 132356 w 192405"/>
                <a:gd name="T67" fmla="*/ 60161 h 70485"/>
                <a:gd name="T68" fmla="*/ 136916 w 192405"/>
                <a:gd name="T69" fmla="*/ 66905 h 70485"/>
                <a:gd name="T70" fmla="*/ 137874 w 192405"/>
                <a:gd name="T71" fmla="*/ 60329 h 70485"/>
                <a:gd name="T72" fmla="*/ 154240 w 192405"/>
                <a:gd name="T73" fmla="*/ 32885 h 70485"/>
                <a:gd name="T74" fmla="*/ 156227 w 192405"/>
                <a:gd name="T75" fmla="*/ 18045 h 70485"/>
                <a:gd name="T76" fmla="*/ 183551 w 192405"/>
                <a:gd name="T77" fmla="*/ 22316 h 70485"/>
                <a:gd name="T78" fmla="*/ 155214 w 192405"/>
                <a:gd name="T79" fmla="*/ 28485 h 70485"/>
                <a:gd name="T80" fmla="*/ 154966 w 192405"/>
                <a:gd name="T81" fmla="*/ 68266 h 70485"/>
                <a:gd name="T82" fmla="*/ 143898 w 192405"/>
                <a:gd name="T83" fmla="*/ 49381 h 70485"/>
                <a:gd name="T84" fmla="*/ 174755 w 192405"/>
                <a:gd name="T85" fmla="*/ 36952 h 70485"/>
                <a:gd name="T86" fmla="*/ 177244 w 192405"/>
                <a:gd name="T87" fmla="*/ 33067 h 70485"/>
                <a:gd name="T88" fmla="*/ 169282 w 192405"/>
                <a:gd name="T89" fmla="*/ 23768 h 70485"/>
                <a:gd name="T90" fmla="*/ 177011 w 192405"/>
                <a:gd name="T91" fmla="*/ 41912 h 70485"/>
                <a:gd name="T92" fmla="*/ 169885 w 192405"/>
                <a:gd name="T93" fmla="*/ 44225 h 70485"/>
                <a:gd name="T94" fmla="*/ 153900 w 192405"/>
                <a:gd name="T95" fmla="*/ 48324 h 70485"/>
                <a:gd name="T96" fmla="*/ 157023 w 192405"/>
                <a:gd name="T97" fmla="*/ 60646 h 70485"/>
                <a:gd name="T98" fmla="*/ 173286 w 192405"/>
                <a:gd name="T99" fmla="*/ 64259 h 70485"/>
                <a:gd name="T100" fmla="*/ 164459 w 192405"/>
                <a:gd name="T101" fmla="*/ 61325 h 70485"/>
                <a:gd name="T102" fmla="*/ 177011 w 192405"/>
                <a:gd name="T103" fmla="*/ 53509 h 70485"/>
                <a:gd name="T104" fmla="*/ 185537 w 192405"/>
                <a:gd name="T105" fmla="*/ 59813 h 70485"/>
                <a:gd name="T106" fmla="*/ 182252 w 192405"/>
                <a:gd name="T107" fmla="*/ 67677 h 70485"/>
                <a:gd name="T108" fmla="*/ 177428 w 192405"/>
                <a:gd name="T109" fmla="*/ 60192 h 70485"/>
                <a:gd name="T110" fmla="*/ 190878 w 192405"/>
                <a:gd name="T111" fmla="*/ 61099 h 70485"/>
                <a:gd name="T112" fmla="*/ 187230 w 192405"/>
                <a:gd name="T113" fmla="*/ 67631 h 70485"/>
                <a:gd name="T114" fmla="*/ 189858 w 192405"/>
                <a:gd name="T115" fmla="*/ 60986 h 704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92405" h="70485">
                  <a:moveTo>
                    <a:pt x="27638" y="68467"/>
                  </a:moveTo>
                  <a:lnTo>
                    <a:pt x="0" y="68467"/>
                  </a:lnTo>
                  <a:lnTo>
                    <a:pt x="0" y="0"/>
                  </a:lnTo>
                  <a:lnTo>
                    <a:pt x="37146" y="0"/>
                  </a:lnTo>
                  <a:lnTo>
                    <a:pt x="44448" y="3340"/>
                  </a:lnTo>
                  <a:lnTo>
                    <a:pt x="48044" y="7969"/>
                  </a:lnTo>
                  <a:lnTo>
                    <a:pt x="9321" y="7969"/>
                  </a:lnTo>
                  <a:lnTo>
                    <a:pt x="9321" y="60543"/>
                  </a:lnTo>
                  <a:lnTo>
                    <a:pt x="47266" y="60543"/>
                  </a:lnTo>
                  <a:lnTo>
                    <a:pt x="42657" y="64575"/>
                  </a:lnTo>
                  <a:lnTo>
                    <a:pt x="35797" y="67494"/>
                  </a:lnTo>
                  <a:lnTo>
                    <a:pt x="27638" y="68467"/>
                  </a:lnTo>
                  <a:close/>
                </a:path>
                <a:path w="192405" h="70485">
                  <a:moveTo>
                    <a:pt x="47266" y="60543"/>
                  </a:moveTo>
                  <a:lnTo>
                    <a:pt x="29005" y="60543"/>
                  </a:lnTo>
                  <a:lnTo>
                    <a:pt x="31584" y="60217"/>
                  </a:lnTo>
                  <a:lnTo>
                    <a:pt x="33604" y="59565"/>
                  </a:lnTo>
                  <a:lnTo>
                    <a:pt x="47120" y="36975"/>
                  </a:lnTo>
                  <a:lnTo>
                    <a:pt x="47120" y="26286"/>
                  </a:lnTo>
                  <a:lnTo>
                    <a:pt x="45435" y="19699"/>
                  </a:lnTo>
                  <a:lnTo>
                    <a:pt x="38692" y="10315"/>
                  </a:lnTo>
                  <a:lnTo>
                    <a:pt x="33262" y="7969"/>
                  </a:lnTo>
                  <a:lnTo>
                    <a:pt x="48044" y="7969"/>
                  </a:lnTo>
                  <a:lnTo>
                    <a:pt x="49637" y="10020"/>
                  </a:lnTo>
                  <a:lnTo>
                    <a:pt x="54267" y="16048"/>
                  </a:lnTo>
                  <a:lnTo>
                    <a:pt x="56582" y="23770"/>
                  </a:lnTo>
                  <a:lnTo>
                    <a:pt x="56582" y="40455"/>
                  </a:lnTo>
                  <a:lnTo>
                    <a:pt x="55214" y="47027"/>
                  </a:lnTo>
                  <a:lnTo>
                    <a:pt x="52480" y="52900"/>
                  </a:lnTo>
                  <a:lnTo>
                    <a:pt x="48218" y="59710"/>
                  </a:lnTo>
                  <a:lnTo>
                    <a:pt x="47266" y="60543"/>
                  </a:lnTo>
                  <a:close/>
                </a:path>
                <a:path w="192405" h="70485">
                  <a:moveTo>
                    <a:pt x="75463" y="33790"/>
                  </a:moveTo>
                  <a:lnTo>
                    <a:pt x="67633" y="33790"/>
                  </a:lnTo>
                  <a:lnTo>
                    <a:pt x="67788" y="27638"/>
                  </a:lnTo>
                  <a:lnTo>
                    <a:pt x="69785" y="23358"/>
                  </a:lnTo>
                  <a:lnTo>
                    <a:pt x="77459" y="18542"/>
                  </a:lnTo>
                  <a:lnTo>
                    <a:pt x="81910" y="17338"/>
                  </a:lnTo>
                  <a:lnTo>
                    <a:pt x="92848" y="17338"/>
                  </a:lnTo>
                  <a:lnTo>
                    <a:pt x="97617" y="18456"/>
                  </a:lnTo>
                  <a:lnTo>
                    <a:pt x="104919" y="22931"/>
                  </a:lnTo>
                  <a:lnTo>
                    <a:pt x="105698" y="24422"/>
                  </a:lnTo>
                  <a:lnTo>
                    <a:pt x="82408" y="24422"/>
                  </a:lnTo>
                  <a:lnTo>
                    <a:pt x="79300" y="25603"/>
                  </a:lnTo>
                  <a:lnTo>
                    <a:pt x="76442" y="29269"/>
                  </a:lnTo>
                  <a:lnTo>
                    <a:pt x="75774" y="31211"/>
                  </a:lnTo>
                  <a:lnTo>
                    <a:pt x="75463" y="33790"/>
                  </a:lnTo>
                  <a:close/>
                </a:path>
                <a:path w="192405" h="70485">
                  <a:moveTo>
                    <a:pt x="84676" y="70145"/>
                  </a:moveTo>
                  <a:lnTo>
                    <a:pt x="76193" y="70145"/>
                  </a:lnTo>
                  <a:lnTo>
                    <a:pt x="72410" y="68738"/>
                  </a:lnTo>
                  <a:lnTo>
                    <a:pt x="66538" y="63114"/>
                  </a:lnTo>
                  <a:lnTo>
                    <a:pt x="65069" y="59596"/>
                  </a:lnTo>
                  <a:lnTo>
                    <a:pt x="65069" y="50740"/>
                  </a:lnTo>
                  <a:lnTo>
                    <a:pt x="66514" y="47151"/>
                  </a:lnTo>
                  <a:lnTo>
                    <a:pt x="72294" y="42055"/>
                  </a:lnTo>
                  <a:lnTo>
                    <a:pt x="76084" y="40486"/>
                  </a:lnTo>
                  <a:lnTo>
                    <a:pt x="96079" y="37969"/>
                  </a:lnTo>
                  <a:lnTo>
                    <a:pt x="97369" y="37162"/>
                  </a:lnTo>
                  <a:lnTo>
                    <a:pt x="98021" y="35794"/>
                  </a:lnTo>
                  <a:lnTo>
                    <a:pt x="98394" y="35049"/>
                  </a:lnTo>
                  <a:lnTo>
                    <a:pt x="98581" y="33977"/>
                  </a:lnTo>
                  <a:lnTo>
                    <a:pt x="98581" y="29720"/>
                  </a:lnTo>
                  <a:lnTo>
                    <a:pt x="97551" y="27638"/>
                  </a:lnTo>
                  <a:lnTo>
                    <a:pt x="93493" y="25067"/>
                  </a:lnTo>
                  <a:lnTo>
                    <a:pt x="90580" y="24422"/>
                  </a:lnTo>
                  <a:lnTo>
                    <a:pt x="105698" y="24422"/>
                  </a:lnTo>
                  <a:lnTo>
                    <a:pt x="106737" y="26411"/>
                  </a:lnTo>
                  <a:lnTo>
                    <a:pt x="106737" y="43065"/>
                  </a:lnTo>
                  <a:lnTo>
                    <a:pt x="98348" y="43065"/>
                  </a:lnTo>
                  <a:lnTo>
                    <a:pt x="97322" y="43718"/>
                  </a:lnTo>
                  <a:lnTo>
                    <a:pt x="96002" y="44262"/>
                  </a:lnTo>
                  <a:lnTo>
                    <a:pt x="92770" y="45132"/>
                  </a:lnTo>
                  <a:lnTo>
                    <a:pt x="91185" y="45442"/>
                  </a:lnTo>
                  <a:lnTo>
                    <a:pt x="89632" y="45629"/>
                  </a:lnTo>
                  <a:lnTo>
                    <a:pt x="81507" y="46685"/>
                  </a:lnTo>
                  <a:lnTo>
                    <a:pt x="79223" y="47322"/>
                  </a:lnTo>
                  <a:lnTo>
                    <a:pt x="75121" y="49653"/>
                  </a:lnTo>
                  <a:lnTo>
                    <a:pt x="73832" y="51983"/>
                  </a:lnTo>
                  <a:lnTo>
                    <a:pt x="73832" y="57607"/>
                  </a:lnTo>
                  <a:lnTo>
                    <a:pt x="74717" y="59518"/>
                  </a:lnTo>
                  <a:lnTo>
                    <a:pt x="78259" y="62314"/>
                  </a:lnTo>
                  <a:lnTo>
                    <a:pt x="80357" y="63013"/>
                  </a:lnTo>
                  <a:lnTo>
                    <a:pt x="97877" y="63013"/>
                  </a:lnTo>
                  <a:lnTo>
                    <a:pt x="97058" y="64085"/>
                  </a:lnTo>
                  <a:lnTo>
                    <a:pt x="94603" y="66027"/>
                  </a:lnTo>
                  <a:lnTo>
                    <a:pt x="88203" y="69321"/>
                  </a:lnTo>
                  <a:lnTo>
                    <a:pt x="84676" y="70145"/>
                  </a:lnTo>
                  <a:close/>
                </a:path>
                <a:path w="192405" h="70485">
                  <a:moveTo>
                    <a:pt x="97877" y="63013"/>
                  </a:moveTo>
                  <a:lnTo>
                    <a:pt x="85732" y="63013"/>
                  </a:lnTo>
                  <a:lnTo>
                    <a:pt x="88622" y="62314"/>
                  </a:lnTo>
                  <a:lnTo>
                    <a:pt x="91452" y="60916"/>
                  </a:lnTo>
                  <a:lnTo>
                    <a:pt x="96017" y="58694"/>
                  </a:lnTo>
                  <a:lnTo>
                    <a:pt x="98348" y="54981"/>
                  </a:lnTo>
                  <a:lnTo>
                    <a:pt x="98348" y="43065"/>
                  </a:lnTo>
                  <a:lnTo>
                    <a:pt x="106737" y="43065"/>
                  </a:lnTo>
                  <a:lnTo>
                    <a:pt x="106789" y="60963"/>
                  </a:lnTo>
                  <a:lnTo>
                    <a:pt x="106916" y="61460"/>
                  </a:lnTo>
                  <a:lnTo>
                    <a:pt x="107178" y="61848"/>
                  </a:lnTo>
                  <a:lnTo>
                    <a:pt x="98767" y="61848"/>
                  </a:lnTo>
                  <a:lnTo>
                    <a:pt x="97877" y="63013"/>
                  </a:lnTo>
                  <a:close/>
                </a:path>
                <a:path w="192405" h="70485">
                  <a:moveTo>
                    <a:pt x="103614" y="69539"/>
                  </a:moveTo>
                  <a:lnTo>
                    <a:pt x="101517" y="68513"/>
                  </a:lnTo>
                  <a:lnTo>
                    <a:pt x="99528" y="65375"/>
                  </a:lnTo>
                  <a:lnTo>
                    <a:pt x="99047" y="63837"/>
                  </a:lnTo>
                  <a:lnTo>
                    <a:pt x="98767" y="61848"/>
                  </a:lnTo>
                  <a:lnTo>
                    <a:pt x="107178" y="61848"/>
                  </a:lnTo>
                  <a:lnTo>
                    <a:pt x="107630" y="62516"/>
                  </a:lnTo>
                  <a:lnTo>
                    <a:pt x="108384" y="62780"/>
                  </a:lnTo>
                  <a:lnTo>
                    <a:pt x="112283" y="62780"/>
                  </a:lnTo>
                  <a:lnTo>
                    <a:pt x="112283" y="68700"/>
                  </a:lnTo>
                  <a:lnTo>
                    <a:pt x="110978" y="69073"/>
                  </a:lnTo>
                  <a:lnTo>
                    <a:pt x="109984" y="69306"/>
                  </a:lnTo>
                  <a:lnTo>
                    <a:pt x="108617" y="69492"/>
                  </a:lnTo>
                  <a:lnTo>
                    <a:pt x="103614" y="69539"/>
                  </a:lnTo>
                  <a:close/>
                </a:path>
                <a:path w="192405" h="70485">
                  <a:moveTo>
                    <a:pt x="112283" y="62780"/>
                  </a:moveTo>
                  <a:lnTo>
                    <a:pt x="108384" y="62780"/>
                  </a:lnTo>
                  <a:lnTo>
                    <a:pt x="111258" y="62664"/>
                  </a:lnTo>
                  <a:lnTo>
                    <a:pt x="112283" y="62501"/>
                  </a:lnTo>
                  <a:lnTo>
                    <a:pt x="112283" y="62780"/>
                  </a:lnTo>
                  <a:close/>
                </a:path>
                <a:path w="192405" h="70485">
                  <a:moveTo>
                    <a:pt x="130590" y="18549"/>
                  </a:moveTo>
                  <a:lnTo>
                    <a:pt x="122107" y="18549"/>
                  </a:lnTo>
                  <a:lnTo>
                    <a:pt x="122107" y="4614"/>
                  </a:lnTo>
                  <a:lnTo>
                    <a:pt x="130590" y="4614"/>
                  </a:lnTo>
                  <a:lnTo>
                    <a:pt x="130590" y="18549"/>
                  </a:lnTo>
                  <a:close/>
                </a:path>
                <a:path w="192405" h="70485">
                  <a:moveTo>
                    <a:pt x="138560" y="25401"/>
                  </a:moveTo>
                  <a:lnTo>
                    <a:pt x="115349" y="25401"/>
                  </a:lnTo>
                  <a:lnTo>
                    <a:pt x="115349" y="18549"/>
                  </a:lnTo>
                  <a:lnTo>
                    <a:pt x="138560" y="18549"/>
                  </a:lnTo>
                  <a:lnTo>
                    <a:pt x="138560" y="25401"/>
                  </a:lnTo>
                  <a:close/>
                </a:path>
                <a:path w="192405" h="70485">
                  <a:moveTo>
                    <a:pt x="128259" y="69259"/>
                  </a:moveTo>
                  <a:lnTo>
                    <a:pt x="125603" y="68257"/>
                  </a:lnTo>
                  <a:lnTo>
                    <a:pt x="122806" y="64249"/>
                  </a:lnTo>
                  <a:lnTo>
                    <a:pt x="122199" y="61988"/>
                  </a:lnTo>
                  <a:lnTo>
                    <a:pt x="122107" y="25401"/>
                  </a:lnTo>
                  <a:lnTo>
                    <a:pt x="130590" y="25401"/>
                  </a:lnTo>
                  <a:lnTo>
                    <a:pt x="130590" y="59720"/>
                  </a:lnTo>
                  <a:lnTo>
                    <a:pt x="131180" y="60885"/>
                  </a:lnTo>
                  <a:lnTo>
                    <a:pt x="133014" y="61817"/>
                  </a:lnTo>
                  <a:lnTo>
                    <a:pt x="134101" y="61988"/>
                  </a:lnTo>
                  <a:lnTo>
                    <a:pt x="138560" y="61988"/>
                  </a:lnTo>
                  <a:lnTo>
                    <a:pt x="138560" y="68467"/>
                  </a:lnTo>
                  <a:lnTo>
                    <a:pt x="137597" y="68746"/>
                  </a:lnTo>
                  <a:lnTo>
                    <a:pt x="136595" y="68948"/>
                  </a:lnTo>
                  <a:lnTo>
                    <a:pt x="134513" y="69197"/>
                  </a:lnTo>
                  <a:lnTo>
                    <a:pt x="128259" y="69259"/>
                  </a:lnTo>
                  <a:close/>
                </a:path>
                <a:path w="192405" h="70485">
                  <a:moveTo>
                    <a:pt x="138560" y="61988"/>
                  </a:moveTo>
                  <a:lnTo>
                    <a:pt x="134101" y="61988"/>
                  </a:lnTo>
                  <a:lnTo>
                    <a:pt x="138560" y="61848"/>
                  </a:lnTo>
                  <a:lnTo>
                    <a:pt x="138560" y="61988"/>
                  </a:lnTo>
                  <a:close/>
                </a:path>
                <a:path w="192405" h="70485">
                  <a:moveTo>
                    <a:pt x="155007" y="33790"/>
                  </a:moveTo>
                  <a:lnTo>
                    <a:pt x="147177" y="33790"/>
                  </a:lnTo>
                  <a:lnTo>
                    <a:pt x="147333" y="27638"/>
                  </a:lnTo>
                  <a:lnTo>
                    <a:pt x="149329" y="23358"/>
                  </a:lnTo>
                  <a:lnTo>
                    <a:pt x="157004" y="18542"/>
                  </a:lnTo>
                  <a:lnTo>
                    <a:pt x="161455" y="17338"/>
                  </a:lnTo>
                  <a:lnTo>
                    <a:pt x="172392" y="17338"/>
                  </a:lnTo>
                  <a:lnTo>
                    <a:pt x="177162" y="18456"/>
                  </a:lnTo>
                  <a:lnTo>
                    <a:pt x="184464" y="22931"/>
                  </a:lnTo>
                  <a:lnTo>
                    <a:pt x="185243" y="24422"/>
                  </a:lnTo>
                  <a:lnTo>
                    <a:pt x="161952" y="24422"/>
                  </a:lnTo>
                  <a:lnTo>
                    <a:pt x="158845" y="25603"/>
                  </a:lnTo>
                  <a:lnTo>
                    <a:pt x="155986" y="29269"/>
                  </a:lnTo>
                  <a:lnTo>
                    <a:pt x="155318" y="31211"/>
                  </a:lnTo>
                  <a:lnTo>
                    <a:pt x="155007" y="33790"/>
                  </a:lnTo>
                  <a:close/>
                </a:path>
                <a:path w="192405" h="70485">
                  <a:moveTo>
                    <a:pt x="164220" y="70145"/>
                  </a:moveTo>
                  <a:lnTo>
                    <a:pt x="155737" y="70145"/>
                  </a:lnTo>
                  <a:lnTo>
                    <a:pt x="151954" y="68738"/>
                  </a:lnTo>
                  <a:lnTo>
                    <a:pt x="146082" y="63114"/>
                  </a:lnTo>
                  <a:lnTo>
                    <a:pt x="144614" y="59596"/>
                  </a:lnTo>
                  <a:lnTo>
                    <a:pt x="144614" y="50740"/>
                  </a:lnTo>
                  <a:lnTo>
                    <a:pt x="146059" y="47151"/>
                  </a:lnTo>
                  <a:lnTo>
                    <a:pt x="151838" y="42055"/>
                  </a:lnTo>
                  <a:lnTo>
                    <a:pt x="155629" y="40486"/>
                  </a:lnTo>
                  <a:lnTo>
                    <a:pt x="175624" y="37969"/>
                  </a:lnTo>
                  <a:lnTo>
                    <a:pt x="176913" y="37162"/>
                  </a:lnTo>
                  <a:lnTo>
                    <a:pt x="177566" y="35794"/>
                  </a:lnTo>
                  <a:lnTo>
                    <a:pt x="177938" y="35049"/>
                  </a:lnTo>
                  <a:lnTo>
                    <a:pt x="178125" y="33977"/>
                  </a:lnTo>
                  <a:lnTo>
                    <a:pt x="178125" y="29720"/>
                  </a:lnTo>
                  <a:lnTo>
                    <a:pt x="177095" y="27638"/>
                  </a:lnTo>
                  <a:lnTo>
                    <a:pt x="173037" y="25067"/>
                  </a:lnTo>
                  <a:lnTo>
                    <a:pt x="170124" y="24422"/>
                  </a:lnTo>
                  <a:lnTo>
                    <a:pt x="185243" y="24422"/>
                  </a:lnTo>
                  <a:lnTo>
                    <a:pt x="186281" y="26411"/>
                  </a:lnTo>
                  <a:lnTo>
                    <a:pt x="186281" y="43065"/>
                  </a:lnTo>
                  <a:lnTo>
                    <a:pt x="177892" y="43065"/>
                  </a:lnTo>
                  <a:lnTo>
                    <a:pt x="176866" y="43718"/>
                  </a:lnTo>
                  <a:lnTo>
                    <a:pt x="175546" y="44262"/>
                  </a:lnTo>
                  <a:lnTo>
                    <a:pt x="172314" y="45132"/>
                  </a:lnTo>
                  <a:lnTo>
                    <a:pt x="170730" y="45442"/>
                  </a:lnTo>
                  <a:lnTo>
                    <a:pt x="169176" y="45629"/>
                  </a:lnTo>
                  <a:lnTo>
                    <a:pt x="161051" y="46685"/>
                  </a:lnTo>
                  <a:lnTo>
                    <a:pt x="158767" y="47322"/>
                  </a:lnTo>
                  <a:lnTo>
                    <a:pt x="154666" y="49653"/>
                  </a:lnTo>
                  <a:lnTo>
                    <a:pt x="153376" y="51983"/>
                  </a:lnTo>
                  <a:lnTo>
                    <a:pt x="153376" y="57607"/>
                  </a:lnTo>
                  <a:lnTo>
                    <a:pt x="154262" y="59518"/>
                  </a:lnTo>
                  <a:lnTo>
                    <a:pt x="157804" y="62314"/>
                  </a:lnTo>
                  <a:lnTo>
                    <a:pt x="159901" y="63013"/>
                  </a:lnTo>
                  <a:lnTo>
                    <a:pt x="177421" y="63013"/>
                  </a:lnTo>
                  <a:lnTo>
                    <a:pt x="176602" y="64085"/>
                  </a:lnTo>
                  <a:lnTo>
                    <a:pt x="174148" y="66027"/>
                  </a:lnTo>
                  <a:lnTo>
                    <a:pt x="167747" y="69321"/>
                  </a:lnTo>
                  <a:lnTo>
                    <a:pt x="164220" y="70145"/>
                  </a:lnTo>
                  <a:close/>
                </a:path>
                <a:path w="192405" h="70485">
                  <a:moveTo>
                    <a:pt x="177421" y="63013"/>
                  </a:moveTo>
                  <a:lnTo>
                    <a:pt x="165277" y="63013"/>
                  </a:lnTo>
                  <a:lnTo>
                    <a:pt x="168167" y="62314"/>
                  </a:lnTo>
                  <a:lnTo>
                    <a:pt x="170996" y="60916"/>
                  </a:lnTo>
                  <a:lnTo>
                    <a:pt x="175561" y="58694"/>
                  </a:lnTo>
                  <a:lnTo>
                    <a:pt x="177892" y="54981"/>
                  </a:lnTo>
                  <a:lnTo>
                    <a:pt x="177892" y="43065"/>
                  </a:lnTo>
                  <a:lnTo>
                    <a:pt x="186281" y="43065"/>
                  </a:lnTo>
                  <a:lnTo>
                    <a:pt x="186333" y="60963"/>
                  </a:lnTo>
                  <a:lnTo>
                    <a:pt x="186460" y="61460"/>
                  </a:lnTo>
                  <a:lnTo>
                    <a:pt x="186723" y="61848"/>
                  </a:lnTo>
                  <a:lnTo>
                    <a:pt x="178311" y="61848"/>
                  </a:lnTo>
                  <a:lnTo>
                    <a:pt x="177421" y="63013"/>
                  </a:lnTo>
                  <a:close/>
                </a:path>
                <a:path w="192405" h="70485">
                  <a:moveTo>
                    <a:pt x="183159" y="69539"/>
                  </a:moveTo>
                  <a:lnTo>
                    <a:pt x="181061" y="68513"/>
                  </a:lnTo>
                  <a:lnTo>
                    <a:pt x="179073" y="65375"/>
                  </a:lnTo>
                  <a:lnTo>
                    <a:pt x="178591" y="63837"/>
                  </a:lnTo>
                  <a:lnTo>
                    <a:pt x="178311" y="61848"/>
                  </a:lnTo>
                  <a:lnTo>
                    <a:pt x="186723" y="61848"/>
                  </a:lnTo>
                  <a:lnTo>
                    <a:pt x="187175" y="62516"/>
                  </a:lnTo>
                  <a:lnTo>
                    <a:pt x="187928" y="62780"/>
                  </a:lnTo>
                  <a:lnTo>
                    <a:pt x="191828" y="62780"/>
                  </a:lnTo>
                  <a:lnTo>
                    <a:pt x="191828" y="68700"/>
                  </a:lnTo>
                  <a:lnTo>
                    <a:pt x="190523" y="69073"/>
                  </a:lnTo>
                  <a:lnTo>
                    <a:pt x="189528" y="69306"/>
                  </a:lnTo>
                  <a:lnTo>
                    <a:pt x="188161" y="69492"/>
                  </a:lnTo>
                  <a:lnTo>
                    <a:pt x="183159" y="69539"/>
                  </a:lnTo>
                  <a:close/>
                </a:path>
                <a:path w="192405" h="70485">
                  <a:moveTo>
                    <a:pt x="191828" y="62780"/>
                  </a:moveTo>
                  <a:lnTo>
                    <a:pt x="187928" y="62780"/>
                  </a:lnTo>
                  <a:lnTo>
                    <a:pt x="190802" y="62664"/>
                  </a:lnTo>
                  <a:lnTo>
                    <a:pt x="191828" y="62501"/>
                  </a:lnTo>
                  <a:lnTo>
                    <a:pt x="191828" y="627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2958" name="object 13">
              <a:extLst>
                <a:ext uri="{FF2B5EF4-FFF2-40B4-BE49-F238E27FC236}">
                  <a16:creationId xmlns:a16="http://schemas.microsoft.com/office/drawing/2014/main" id="{42DF7E91-1A00-444C-9406-A81562371140}"/>
                </a:ext>
              </a:extLst>
            </p:cNvPr>
            <p:cNvSpPr>
              <a:spLocks/>
            </p:cNvSpPr>
            <p:nvPr/>
          </p:nvSpPr>
          <p:spPr bwMode="auto">
            <a:xfrm>
              <a:off x="1611313" y="1150938"/>
              <a:ext cx="0" cy="234950"/>
            </a:xfrm>
            <a:custGeom>
              <a:avLst/>
              <a:gdLst>
                <a:gd name="T0" fmla="*/ 237154 h 233680"/>
                <a:gd name="T1" fmla="*/ 0 h 233680"/>
                <a:gd name="T2" fmla="*/ 0 60000 65536"/>
                <a:gd name="T3" fmla="*/ 0 60000 65536"/>
              </a:gdLst>
              <a:ahLst/>
              <a:cxnLst>
                <a:cxn ang="T2">
                  <a:pos x="0" y="T0"/>
                </a:cxn>
                <a:cxn ang="T3">
                  <a:pos x="0" y="T1"/>
                </a:cxn>
              </a:cxnLst>
              <a:rect l="0" t="0" r="r" b="b"/>
              <a:pathLst>
                <a:path h="233680">
                  <a:moveTo>
                    <a:pt x="0" y="233329"/>
                  </a:moveTo>
                  <a:lnTo>
                    <a:pt x="0" y="0"/>
                  </a:lnTo>
                </a:path>
              </a:pathLst>
            </a:custGeom>
            <a:noFill/>
            <a:ln w="5302">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2959" name="object 14">
              <a:extLst>
                <a:ext uri="{FF2B5EF4-FFF2-40B4-BE49-F238E27FC236}">
                  <a16:creationId xmlns:a16="http://schemas.microsoft.com/office/drawing/2014/main" id="{7A6BE44A-76D4-4F98-B17C-B61C2101C075}"/>
                </a:ext>
              </a:extLst>
            </p:cNvPr>
            <p:cNvSpPr>
              <a:spLocks/>
            </p:cNvSpPr>
            <p:nvPr/>
          </p:nvSpPr>
          <p:spPr bwMode="auto">
            <a:xfrm>
              <a:off x="1590675" y="1374775"/>
              <a:ext cx="38100" cy="36513"/>
            </a:xfrm>
            <a:custGeom>
              <a:avLst/>
              <a:gdLst>
                <a:gd name="T0" fmla="*/ 22309 w 37464"/>
                <a:gd name="T1" fmla="*/ 34362 h 37465"/>
                <a:gd name="T2" fmla="*/ 0 w 37464"/>
                <a:gd name="T3" fmla="*/ 0 h 37465"/>
                <a:gd name="T4" fmla="*/ 22309 w 37464"/>
                <a:gd name="T5" fmla="*/ 9817 h 37465"/>
                <a:gd name="T6" fmla="*/ 34262 w 37464"/>
                <a:gd name="T7" fmla="*/ 9817 h 37465"/>
                <a:gd name="T8" fmla="*/ 22309 w 37464"/>
                <a:gd name="T9" fmla="*/ 34362 h 37465"/>
                <a:gd name="T10" fmla="*/ 34262 w 37464"/>
                <a:gd name="T11" fmla="*/ 9817 h 37465"/>
                <a:gd name="T12" fmla="*/ 22309 w 37464"/>
                <a:gd name="T13" fmla="*/ 9817 h 37465"/>
                <a:gd name="T14" fmla="*/ 39043 w 37464"/>
                <a:gd name="T15" fmla="*/ 0 h 37465"/>
                <a:gd name="T16" fmla="*/ 34262 w 37464"/>
                <a:gd name="T17" fmla="*/ 9817 h 374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464" h="37465">
                  <a:moveTo>
                    <a:pt x="21211" y="37120"/>
                  </a:moveTo>
                  <a:lnTo>
                    <a:pt x="0" y="0"/>
                  </a:lnTo>
                  <a:lnTo>
                    <a:pt x="21211" y="10605"/>
                  </a:lnTo>
                  <a:lnTo>
                    <a:pt x="32575" y="10605"/>
                  </a:lnTo>
                  <a:lnTo>
                    <a:pt x="21211" y="37120"/>
                  </a:lnTo>
                  <a:close/>
                </a:path>
                <a:path w="37464" h="37465">
                  <a:moveTo>
                    <a:pt x="32575" y="10605"/>
                  </a:moveTo>
                  <a:lnTo>
                    <a:pt x="21211" y="10605"/>
                  </a:lnTo>
                  <a:lnTo>
                    <a:pt x="37120" y="0"/>
                  </a:lnTo>
                  <a:lnTo>
                    <a:pt x="32575" y="106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2960" name="object 15">
              <a:extLst>
                <a:ext uri="{FF2B5EF4-FFF2-40B4-BE49-F238E27FC236}">
                  <a16:creationId xmlns:a16="http://schemas.microsoft.com/office/drawing/2014/main" id="{096E64D9-C118-4D52-A996-EAE870089499}"/>
                </a:ext>
              </a:extLst>
            </p:cNvPr>
            <p:cNvSpPr>
              <a:spLocks/>
            </p:cNvSpPr>
            <p:nvPr/>
          </p:nvSpPr>
          <p:spPr bwMode="auto">
            <a:xfrm>
              <a:off x="1590675" y="1374775"/>
              <a:ext cx="38100" cy="36513"/>
            </a:xfrm>
            <a:custGeom>
              <a:avLst/>
              <a:gdLst>
                <a:gd name="T0" fmla="*/ 22309 w 37464"/>
                <a:gd name="T1" fmla="*/ 34362 h 37465"/>
                <a:gd name="T2" fmla="*/ 0 w 37464"/>
                <a:gd name="T3" fmla="*/ 0 h 37465"/>
                <a:gd name="T4" fmla="*/ 22309 w 37464"/>
                <a:gd name="T5" fmla="*/ 9817 h 37465"/>
                <a:gd name="T6" fmla="*/ 39043 w 37464"/>
                <a:gd name="T7" fmla="*/ 0 h 37465"/>
                <a:gd name="T8" fmla="*/ 22309 w 37464"/>
                <a:gd name="T9" fmla="*/ 34362 h 374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464" h="37465">
                  <a:moveTo>
                    <a:pt x="21211" y="37120"/>
                  </a:moveTo>
                  <a:lnTo>
                    <a:pt x="0" y="0"/>
                  </a:lnTo>
                  <a:lnTo>
                    <a:pt x="21211" y="10605"/>
                  </a:lnTo>
                  <a:lnTo>
                    <a:pt x="37120" y="0"/>
                  </a:lnTo>
                  <a:lnTo>
                    <a:pt x="21211" y="37120"/>
                  </a:lnTo>
                  <a:close/>
                </a:path>
              </a:pathLst>
            </a:custGeom>
            <a:noFill/>
            <a:ln w="53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2961" name="object 16">
              <a:extLst>
                <a:ext uri="{FF2B5EF4-FFF2-40B4-BE49-F238E27FC236}">
                  <a16:creationId xmlns:a16="http://schemas.microsoft.com/office/drawing/2014/main" id="{28FC2567-B14F-460D-A3A6-3812871D3BAC}"/>
                </a:ext>
              </a:extLst>
            </p:cNvPr>
            <p:cNvSpPr>
              <a:spLocks/>
            </p:cNvSpPr>
            <p:nvPr/>
          </p:nvSpPr>
          <p:spPr bwMode="auto">
            <a:xfrm>
              <a:off x="1611313" y="1755775"/>
              <a:ext cx="0" cy="180975"/>
            </a:xfrm>
            <a:custGeom>
              <a:avLst/>
              <a:gdLst>
                <a:gd name="T0" fmla="*/ 0 h 180339"/>
                <a:gd name="T1" fmla="*/ 182214 h 180339"/>
                <a:gd name="T2" fmla="*/ 0 60000 65536"/>
                <a:gd name="T3" fmla="*/ 0 60000 65536"/>
              </a:gdLst>
              <a:ahLst/>
              <a:cxnLst>
                <a:cxn ang="T2">
                  <a:pos x="0" y="T0"/>
                </a:cxn>
                <a:cxn ang="T3">
                  <a:pos x="0" y="T1"/>
                </a:cxn>
              </a:cxnLst>
              <a:rect l="0" t="0" r="r" b="b"/>
              <a:pathLst>
                <a:path h="180339">
                  <a:moveTo>
                    <a:pt x="0" y="0"/>
                  </a:moveTo>
                  <a:lnTo>
                    <a:pt x="0" y="180300"/>
                  </a:lnTo>
                </a:path>
              </a:pathLst>
            </a:custGeom>
            <a:noFill/>
            <a:ln w="53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2962" name="object 17">
              <a:extLst>
                <a:ext uri="{FF2B5EF4-FFF2-40B4-BE49-F238E27FC236}">
                  <a16:creationId xmlns:a16="http://schemas.microsoft.com/office/drawing/2014/main" id="{86DA95F4-321E-47F4-8101-33ADE79E0070}"/>
                </a:ext>
              </a:extLst>
            </p:cNvPr>
            <p:cNvSpPr>
              <a:spLocks/>
            </p:cNvSpPr>
            <p:nvPr/>
          </p:nvSpPr>
          <p:spPr bwMode="auto">
            <a:xfrm>
              <a:off x="1590675" y="1925638"/>
              <a:ext cx="38100" cy="38100"/>
            </a:xfrm>
            <a:custGeom>
              <a:avLst/>
              <a:gdLst>
                <a:gd name="T0" fmla="*/ 22309 w 37464"/>
                <a:gd name="T1" fmla="*/ 39043 h 37464"/>
                <a:gd name="T2" fmla="*/ 0 w 37464"/>
                <a:gd name="T3" fmla="*/ 0 h 37464"/>
                <a:gd name="T4" fmla="*/ 22309 w 37464"/>
                <a:gd name="T5" fmla="*/ 11154 h 37464"/>
                <a:gd name="T6" fmla="*/ 34262 w 37464"/>
                <a:gd name="T7" fmla="*/ 11154 h 37464"/>
                <a:gd name="T8" fmla="*/ 22309 w 37464"/>
                <a:gd name="T9" fmla="*/ 39043 h 37464"/>
                <a:gd name="T10" fmla="*/ 34262 w 37464"/>
                <a:gd name="T11" fmla="*/ 11154 h 37464"/>
                <a:gd name="T12" fmla="*/ 22309 w 37464"/>
                <a:gd name="T13" fmla="*/ 11154 h 37464"/>
                <a:gd name="T14" fmla="*/ 39043 w 37464"/>
                <a:gd name="T15" fmla="*/ 0 h 37464"/>
                <a:gd name="T16" fmla="*/ 34262 w 37464"/>
                <a:gd name="T17" fmla="*/ 11154 h 374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464" h="37464">
                  <a:moveTo>
                    <a:pt x="21211" y="37120"/>
                  </a:moveTo>
                  <a:lnTo>
                    <a:pt x="0" y="0"/>
                  </a:lnTo>
                  <a:lnTo>
                    <a:pt x="21211" y="10605"/>
                  </a:lnTo>
                  <a:lnTo>
                    <a:pt x="32575" y="10605"/>
                  </a:lnTo>
                  <a:lnTo>
                    <a:pt x="21211" y="37120"/>
                  </a:lnTo>
                  <a:close/>
                </a:path>
                <a:path w="37464" h="37464">
                  <a:moveTo>
                    <a:pt x="32575" y="10605"/>
                  </a:moveTo>
                  <a:lnTo>
                    <a:pt x="21211" y="10605"/>
                  </a:lnTo>
                  <a:lnTo>
                    <a:pt x="37120" y="0"/>
                  </a:lnTo>
                  <a:lnTo>
                    <a:pt x="32575" y="106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2963" name="object 18">
              <a:extLst>
                <a:ext uri="{FF2B5EF4-FFF2-40B4-BE49-F238E27FC236}">
                  <a16:creationId xmlns:a16="http://schemas.microsoft.com/office/drawing/2014/main" id="{4655D11E-4567-401E-AC7F-A2932AA66143}"/>
                </a:ext>
              </a:extLst>
            </p:cNvPr>
            <p:cNvSpPr>
              <a:spLocks/>
            </p:cNvSpPr>
            <p:nvPr/>
          </p:nvSpPr>
          <p:spPr bwMode="auto">
            <a:xfrm>
              <a:off x="1590675" y="1925638"/>
              <a:ext cx="38100" cy="38100"/>
            </a:xfrm>
            <a:custGeom>
              <a:avLst/>
              <a:gdLst>
                <a:gd name="T0" fmla="*/ 22309 w 37464"/>
                <a:gd name="T1" fmla="*/ 39043 h 37464"/>
                <a:gd name="T2" fmla="*/ 0 w 37464"/>
                <a:gd name="T3" fmla="*/ 0 h 37464"/>
                <a:gd name="T4" fmla="*/ 22309 w 37464"/>
                <a:gd name="T5" fmla="*/ 11154 h 37464"/>
                <a:gd name="T6" fmla="*/ 39043 w 37464"/>
                <a:gd name="T7" fmla="*/ 0 h 37464"/>
                <a:gd name="T8" fmla="*/ 22309 w 37464"/>
                <a:gd name="T9" fmla="*/ 39043 h 374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464" h="37464">
                  <a:moveTo>
                    <a:pt x="21211" y="37120"/>
                  </a:moveTo>
                  <a:lnTo>
                    <a:pt x="0" y="0"/>
                  </a:lnTo>
                  <a:lnTo>
                    <a:pt x="21211" y="10605"/>
                  </a:lnTo>
                  <a:lnTo>
                    <a:pt x="37120" y="0"/>
                  </a:lnTo>
                  <a:lnTo>
                    <a:pt x="21211" y="37120"/>
                  </a:lnTo>
                  <a:close/>
                </a:path>
              </a:pathLst>
            </a:custGeom>
            <a:noFill/>
            <a:ln w="53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2964" name="object 19">
              <a:extLst>
                <a:ext uri="{FF2B5EF4-FFF2-40B4-BE49-F238E27FC236}">
                  <a16:creationId xmlns:a16="http://schemas.microsoft.com/office/drawing/2014/main" id="{B015EC25-CFD9-49B0-8FE6-A378A4E9E97D}"/>
                </a:ext>
              </a:extLst>
            </p:cNvPr>
            <p:cNvSpPr>
              <a:spLocks/>
            </p:cNvSpPr>
            <p:nvPr/>
          </p:nvSpPr>
          <p:spPr bwMode="auto">
            <a:xfrm>
              <a:off x="1676400" y="1257300"/>
              <a:ext cx="188913" cy="53975"/>
            </a:xfrm>
            <a:custGeom>
              <a:avLst/>
              <a:gdLst>
                <a:gd name="T0" fmla="*/ 0 w 189230"/>
                <a:gd name="T1" fmla="*/ 55177 h 53340"/>
                <a:gd name="T2" fmla="*/ 7250 w 189230"/>
                <a:gd name="T3" fmla="*/ 0 h 53340"/>
                <a:gd name="T4" fmla="*/ 42055 w 189230"/>
                <a:gd name="T5" fmla="*/ 22799 h 53340"/>
                <a:gd name="T6" fmla="*/ 7250 w 189230"/>
                <a:gd name="T7" fmla="*/ 29372 h 53340"/>
                <a:gd name="T8" fmla="*/ 42055 w 189230"/>
                <a:gd name="T9" fmla="*/ 22799 h 53340"/>
                <a:gd name="T10" fmla="*/ 34805 w 189230"/>
                <a:gd name="T11" fmla="*/ 0 h 53340"/>
                <a:gd name="T12" fmla="*/ 42055 w 189230"/>
                <a:gd name="T13" fmla="*/ 22799 h 53340"/>
                <a:gd name="T14" fmla="*/ 34805 w 189230"/>
                <a:gd name="T15" fmla="*/ 55177 h 53340"/>
                <a:gd name="T16" fmla="*/ 42055 w 189230"/>
                <a:gd name="T17" fmla="*/ 29372 h 53340"/>
                <a:gd name="T18" fmla="*/ 91141 w 189230"/>
                <a:gd name="T19" fmla="*/ 6572 h 53340"/>
                <a:gd name="T20" fmla="*/ 48146 w 189230"/>
                <a:gd name="T21" fmla="*/ 0 h 53340"/>
                <a:gd name="T22" fmla="*/ 91141 w 189230"/>
                <a:gd name="T23" fmla="*/ 6572 h 53340"/>
                <a:gd name="T24" fmla="*/ 66000 w 189230"/>
                <a:gd name="T25" fmla="*/ 55177 h 53340"/>
                <a:gd name="T26" fmla="*/ 73287 w 189230"/>
                <a:gd name="T27" fmla="*/ 6572 h 53340"/>
                <a:gd name="T28" fmla="*/ 138627 w 189230"/>
                <a:gd name="T29" fmla="*/ 6572 h 53340"/>
                <a:gd name="T30" fmla="*/ 95634 w 189230"/>
                <a:gd name="T31" fmla="*/ 0 h 53340"/>
                <a:gd name="T32" fmla="*/ 138627 w 189230"/>
                <a:gd name="T33" fmla="*/ 6572 h 53340"/>
                <a:gd name="T34" fmla="*/ 113488 w 189230"/>
                <a:gd name="T35" fmla="*/ 55177 h 53340"/>
                <a:gd name="T36" fmla="*/ 120773 w 189230"/>
                <a:gd name="T37" fmla="*/ 6572 h 53340"/>
                <a:gd name="T38" fmla="*/ 155420 w 189230"/>
                <a:gd name="T39" fmla="*/ 55177 h 53340"/>
                <a:gd name="T40" fmla="*/ 148242 w 189230"/>
                <a:gd name="T41" fmla="*/ 0 h 53340"/>
                <a:gd name="T42" fmla="*/ 180596 w 189230"/>
                <a:gd name="T43" fmla="*/ 1383 h 53340"/>
                <a:gd name="T44" fmla="*/ 155420 w 189230"/>
                <a:gd name="T45" fmla="*/ 6423 h 53340"/>
                <a:gd name="T46" fmla="*/ 185176 w 189230"/>
                <a:gd name="T47" fmla="*/ 25540 h 53340"/>
                <a:gd name="T48" fmla="*/ 177421 w 189230"/>
                <a:gd name="T49" fmla="*/ 31851 h 53340"/>
                <a:gd name="T50" fmla="*/ 155420 w 189230"/>
                <a:gd name="T51" fmla="*/ 55177 h 53340"/>
                <a:gd name="T52" fmla="*/ 172925 w 189230"/>
                <a:gd name="T53" fmla="*/ 25540 h 53340"/>
                <a:gd name="T54" fmla="*/ 179556 w 189230"/>
                <a:gd name="T55" fmla="*/ 21971 h 53340"/>
                <a:gd name="T56" fmla="*/ 180560 w 189230"/>
                <a:gd name="T57" fmla="*/ 11794 h 53340"/>
                <a:gd name="T58" fmla="*/ 176231 w 189230"/>
                <a:gd name="T59" fmla="*/ 7586 h 53340"/>
                <a:gd name="T60" fmla="*/ 172469 w 189230"/>
                <a:gd name="T61" fmla="*/ 6423 h 53340"/>
                <a:gd name="T62" fmla="*/ 186367 w 189230"/>
                <a:gd name="T63" fmla="*/ 6916 h 53340"/>
                <a:gd name="T64" fmla="*/ 187810 w 189230"/>
                <a:gd name="T65" fmla="*/ 20120 h 53340"/>
                <a:gd name="T66" fmla="*/ 185176 w 189230"/>
                <a:gd name="T67" fmla="*/ 25540 h 533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89230" h="53340">
                  <a:moveTo>
                    <a:pt x="7286" y="53252"/>
                  </a:moveTo>
                  <a:lnTo>
                    <a:pt x="0" y="53252"/>
                  </a:lnTo>
                  <a:lnTo>
                    <a:pt x="0" y="0"/>
                  </a:lnTo>
                  <a:lnTo>
                    <a:pt x="7286" y="0"/>
                  </a:lnTo>
                  <a:lnTo>
                    <a:pt x="7286" y="22004"/>
                  </a:lnTo>
                  <a:lnTo>
                    <a:pt x="42268" y="22004"/>
                  </a:lnTo>
                  <a:lnTo>
                    <a:pt x="42268" y="28348"/>
                  </a:lnTo>
                  <a:lnTo>
                    <a:pt x="7286" y="28348"/>
                  </a:lnTo>
                  <a:lnTo>
                    <a:pt x="7286" y="53252"/>
                  </a:lnTo>
                  <a:close/>
                </a:path>
                <a:path w="189230" h="53340">
                  <a:moveTo>
                    <a:pt x="42268" y="22004"/>
                  </a:moveTo>
                  <a:lnTo>
                    <a:pt x="34981" y="22004"/>
                  </a:lnTo>
                  <a:lnTo>
                    <a:pt x="34981" y="0"/>
                  </a:lnTo>
                  <a:lnTo>
                    <a:pt x="42268" y="0"/>
                  </a:lnTo>
                  <a:lnTo>
                    <a:pt x="42268" y="22004"/>
                  </a:lnTo>
                  <a:close/>
                </a:path>
                <a:path w="189230" h="53340">
                  <a:moveTo>
                    <a:pt x="42268" y="53252"/>
                  </a:moveTo>
                  <a:lnTo>
                    <a:pt x="34981" y="53252"/>
                  </a:lnTo>
                  <a:lnTo>
                    <a:pt x="34981" y="28348"/>
                  </a:lnTo>
                  <a:lnTo>
                    <a:pt x="42268" y="28348"/>
                  </a:lnTo>
                  <a:lnTo>
                    <a:pt x="42268" y="53252"/>
                  </a:lnTo>
                  <a:close/>
                </a:path>
                <a:path w="189230" h="53340">
                  <a:moveTo>
                    <a:pt x="91600" y="6343"/>
                  </a:moveTo>
                  <a:lnTo>
                    <a:pt x="48389" y="6343"/>
                  </a:lnTo>
                  <a:lnTo>
                    <a:pt x="48389" y="0"/>
                  </a:lnTo>
                  <a:lnTo>
                    <a:pt x="91600" y="0"/>
                  </a:lnTo>
                  <a:lnTo>
                    <a:pt x="91600" y="6343"/>
                  </a:lnTo>
                  <a:close/>
                </a:path>
                <a:path w="189230" h="53340">
                  <a:moveTo>
                    <a:pt x="73656" y="53252"/>
                  </a:moveTo>
                  <a:lnTo>
                    <a:pt x="66333" y="53252"/>
                  </a:lnTo>
                  <a:lnTo>
                    <a:pt x="66333" y="6343"/>
                  </a:lnTo>
                  <a:lnTo>
                    <a:pt x="73656" y="6343"/>
                  </a:lnTo>
                  <a:lnTo>
                    <a:pt x="73656" y="53252"/>
                  </a:lnTo>
                  <a:close/>
                </a:path>
                <a:path w="189230" h="53340">
                  <a:moveTo>
                    <a:pt x="139326" y="6343"/>
                  </a:moveTo>
                  <a:lnTo>
                    <a:pt x="96116" y="6343"/>
                  </a:lnTo>
                  <a:lnTo>
                    <a:pt x="96116" y="0"/>
                  </a:lnTo>
                  <a:lnTo>
                    <a:pt x="139326" y="0"/>
                  </a:lnTo>
                  <a:lnTo>
                    <a:pt x="139326" y="6343"/>
                  </a:lnTo>
                  <a:close/>
                </a:path>
                <a:path w="189230" h="53340">
                  <a:moveTo>
                    <a:pt x="121382" y="53252"/>
                  </a:moveTo>
                  <a:lnTo>
                    <a:pt x="114060" y="53252"/>
                  </a:lnTo>
                  <a:lnTo>
                    <a:pt x="114060" y="6343"/>
                  </a:lnTo>
                  <a:lnTo>
                    <a:pt x="121382" y="6343"/>
                  </a:lnTo>
                  <a:lnTo>
                    <a:pt x="121382" y="53252"/>
                  </a:lnTo>
                  <a:close/>
                </a:path>
                <a:path w="189230" h="53340">
                  <a:moveTo>
                    <a:pt x="156204" y="53252"/>
                  </a:moveTo>
                  <a:lnTo>
                    <a:pt x="148990" y="53252"/>
                  </a:lnTo>
                  <a:lnTo>
                    <a:pt x="148990" y="0"/>
                  </a:lnTo>
                  <a:lnTo>
                    <a:pt x="177688" y="0"/>
                  </a:lnTo>
                  <a:lnTo>
                    <a:pt x="181507" y="1335"/>
                  </a:lnTo>
                  <a:lnTo>
                    <a:pt x="186788" y="6198"/>
                  </a:lnTo>
                  <a:lnTo>
                    <a:pt x="156204" y="6198"/>
                  </a:lnTo>
                  <a:lnTo>
                    <a:pt x="156204" y="24650"/>
                  </a:lnTo>
                  <a:lnTo>
                    <a:pt x="186110" y="24650"/>
                  </a:lnTo>
                  <a:lnTo>
                    <a:pt x="182292" y="29199"/>
                  </a:lnTo>
                  <a:lnTo>
                    <a:pt x="178316" y="30740"/>
                  </a:lnTo>
                  <a:lnTo>
                    <a:pt x="156204" y="30740"/>
                  </a:lnTo>
                  <a:lnTo>
                    <a:pt x="156204" y="53252"/>
                  </a:lnTo>
                  <a:close/>
                </a:path>
                <a:path w="189230" h="53340">
                  <a:moveTo>
                    <a:pt x="186110" y="24650"/>
                  </a:moveTo>
                  <a:lnTo>
                    <a:pt x="173797" y="24650"/>
                  </a:lnTo>
                  <a:lnTo>
                    <a:pt x="176425" y="23961"/>
                  </a:lnTo>
                  <a:lnTo>
                    <a:pt x="180461" y="21206"/>
                  </a:lnTo>
                  <a:lnTo>
                    <a:pt x="181470" y="18777"/>
                  </a:lnTo>
                  <a:lnTo>
                    <a:pt x="181470" y="11382"/>
                  </a:lnTo>
                  <a:lnTo>
                    <a:pt x="180020" y="8724"/>
                  </a:lnTo>
                  <a:lnTo>
                    <a:pt x="177120" y="7322"/>
                  </a:lnTo>
                  <a:lnTo>
                    <a:pt x="175525" y="6573"/>
                  </a:lnTo>
                  <a:lnTo>
                    <a:pt x="173338" y="6198"/>
                  </a:lnTo>
                  <a:lnTo>
                    <a:pt x="186788" y="6198"/>
                  </a:lnTo>
                  <a:lnTo>
                    <a:pt x="187307" y="6676"/>
                  </a:lnTo>
                  <a:lnTo>
                    <a:pt x="188757" y="10428"/>
                  </a:lnTo>
                  <a:lnTo>
                    <a:pt x="188757" y="19418"/>
                  </a:lnTo>
                  <a:lnTo>
                    <a:pt x="187464" y="23037"/>
                  </a:lnTo>
                  <a:lnTo>
                    <a:pt x="186110" y="246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2965" name="object 20">
              <a:extLst>
                <a:ext uri="{FF2B5EF4-FFF2-40B4-BE49-F238E27FC236}">
                  <a16:creationId xmlns:a16="http://schemas.microsoft.com/office/drawing/2014/main" id="{947D9113-A417-4D55-8AC0-2BA0337A16E9}"/>
                </a:ext>
              </a:extLst>
            </p:cNvPr>
            <p:cNvSpPr>
              <a:spLocks noChangeArrowheads="1"/>
            </p:cNvSpPr>
            <p:nvPr/>
          </p:nvSpPr>
          <p:spPr bwMode="auto">
            <a:xfrm>
              <a:off x="1017588" y="885825"/>
              <a:ext cx="212725" cy="2127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2966" name="object 21">
              <a:extLst>
                <a:ext uri="{FF2B5EF4-FFF2-40B4-BE49-F238E27FC236}">
                  <a16:creationId xmlns:a16="http://schemas.microsoft.com/office/drawing/2014/main" id="{0B12053C-C6D2-41C9-B235-3CDC77ED23ED}"/>
                </a:ext>
              </a:extLst>
            </p:cNvPr>
            <p:cNvSpPr>
              <a:spLocks noChangeArrowheads="1"/>
            </p:cNvSpPr>
            <p:nvPr/>
          </p:nvSpPr>
          <p:spPr bwMode="auto">
            <a:xfrm>
              <a:off x="1895475" y="1174750"/>
              <a:ext cx="1306513" cy="9207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2967" name="object 22">
              <a:extLst>
                <a:ext uri="{FF2B5EF4-FFF2-40B4-BE49-F238E27FC236}">
                  <a16:creationId xmlns:a16="http://schemas.microsoft.com/office/drawing/2014/main" id="{91963559-37D8-4161-82C0-60A7A39D0C9A}"/>
                </a:ext>
              </a:extLst>
            </p:cNvPr>
            <p:cNvSpPr>
              <a:spLocks noChangeArrowheads="1"/>
            </p:cNvSpPr>
            <p:nvPr/>
          </p:nvSpPr>
          <p:spPr bwMode="auto">
            <a:xfrm>
              <a:off x="2898775" y="2179638"/>
              <a:ext cx="679450" cy="90487"/>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2968" name="object 23">
              <a:extLst>
                <a:ext uri="{FF2B5EF4-FFF2-40B4-BE49-F238E27FC236}">
                  <a16:creationId xmlns:a16="http://schemas.microsoft.com/office/drawing/2014/main" id="{D75D59D8-BF96-4705-8004-FE443DE2E614}"/>
                </a:ext>
              </a:extLst>
            </p:cNvPr>
            <p:cNvSpPr>
              <a:spLocks/>
            </p:cNvSpPr>
            <p:nvPr/>
          </p:nvSpPr>
          <p:spPr bwMode="auto">
            <a:xfrm>
              <a:off x="1049338" y="1576388"/>
              <a:ext cx="180975" cy="0"/>
            </a:xfrm>
            <a:custGeom>
              <a:avLst/>
              <a:gdLst>
                <a:gd name="T0" fmla="*/ 0 w 180340"/>
                <a:gd name="T1" fmla="*/ 182211 w 180340"/>
                <a:gd name="T2" fmla="*/ 0 60000 65536"/>
                <a:gd name="T3" fmla="*/ 0 60000 65536"/>
              </a:gdLst>
              <a:ahLst/>
              <a:cxnLst>
                <a:cxn ang="T2">
                  <a:pos x="T0" y="0"/>
                </a:cxn>
                <a:cxn ang="T3">
                  <a:pos x="T1" y="0"/>
                </a:cxn>
              </a:cxnLst>
              <a:rect l="0" t="0" r="r" b="b"/>
              <a:pathLst>
                <a:path w="180340">
                  <a:moveTo>
                    <a:pt x="0" y="0"/>
                  </a:moveTo>
                  <a:lnTo>
                    <a:pt x="180300" y="0"/>
                  </a:lnTo>
                </a:path>
              </a:pathLst>
            </a:custGeom>
            <a:noFill/>
            <a:ln w="53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2969" name="object 24">
              <a:extLst>
                <a:ext uri="{FF2B5EF4-FFF2-40B4-BE49-F238E27FC236}">
                  <a16:creationId xmlns:a16="http://schemas.microsoft.com/office/drawing/2014/main" id="{427D69AF-1796-4F3C-985B-FEA991472C54}"/>
                </a:ext>
              </a:extLst>
            </p:cNvPr>
            <p:cNvSpPr>
              <a:spLocks/>
            </p:cNvSpPr>
            <p:nvPr/>
          </p:nvSpPr>
          <p:spPr bwMode="auto">
            <a:xfrm>
              <a:off x="1219200" y="1560513"/>
              <a:ext cx="38100" cy="36512"/>
            </a:xfrm>
            <a:custGeom>
              <a:avLst/>
              <a:gdLst>
                <a:gd name="T0" fmla="*/ 0 w 37465"/>
                <a:gd name="T1" fmla="*/ 34359 h 37465"/>
                <a:gd name="T2" fmla="*/ 11154 w 37465"/>
                <a:gd name="T3" fmla="*/ 14725 h 37465"/>
                <a:gd name="T4" fmla="*/ 0 w 37465"/>
                <a:gd name="T5" fmla="*/ 0 h 37465"/>
                <a:gd name="T6" fmla="*/ 39040 w 37465"/>
                <a:gd name="T7" fmla="*/ 14725 h 37465"/>
                <a:gd name="T8" fmla="*/ 0 w 37465"/>
                <a:gd name="T9" fmla="*/ 34359 h 374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465" h="37465">
                  <a:moveTo>
                    <a:pt x="0" y="37120"/>
                  </a:moveTo>
                  <a:lnTo>
                    <a:pt x="10605" y="15908"/>
                  </a:lnTo>
                  <a:lnTo>
                    <a:pt x="0" y="0"/>
                  </a:lnTo>
                  <a:lnTo>
                    <a:pt x="37120" y="15908"/>
                  </a:lnTo>
                  <a:lnTo>
                    <a:pt x="0" y="37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2970" name="object 25">
              <a:extLst>
                <a:ext uri="{FF2B5EF4-FFF2-40B4-BE49-F238E27FC236}">
                  <a16:creationId xmlns:a16="http://schemas.microsoft.com/office/drawing/2014/main" id="{33AF7B10-96BD-4569-9474-6729F6AF2F11}"/>
                </a:ext>
              </a:extLst>
            </p:cNvPr>
            <p:cNvSpPr>
              <a:spLocks/>
            </p:cNvSpPr>
            <p:nvPr/>
          </p:nvSpPr>
          <p:spPr bwMode="auto">
            <a:xfrm>
              <a:off x="1219200" y="1560513"/>
              <a:ext cx="38100" cy="36512"/>
            </a:xfrm>
            <a:custGeom>
              <a:avLst/>
              <a:gdLst>
                <a:gd name="T0" fmla="*/ 39040 w 37465"/>
                <a:gd name="T1" fmla="*/ 14725 h 37465"/>
                <a:gd name="T2" fmla="*/ 0 w 37465"/>
                <a:gd name="T3" fmla="*/ 34359 h 37465"/>
                <a:gd name="T4" fmla="*/ 11154 w 37465"/>
                <a:gd name="T5" fmla="*/ 14725 h 37465"/>
                <a:gd name="T6" fmla="*/ 0 w 37465"/>
                <a:gd name="T7" fmla="*/ 0 h 37465"/>
                <a:gd name="T8" fmla="*/ 39040 w 37465"/>
                <a:gd name="T9" fmla="*/ 14725 h 374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465" h="37465">
                  <a:moveTo>
                    <a:pt x="37120" y="15908"/>
                  </a:moveTo>
                  <a:lnTo>
                    <a:pt x="0" y="37120"/>
                  </a:lnTo>
                  <a:lnTo>
                    <a:pt x="10605" y="15908"/>
                  </a:lnTo>
                  <a:lnTo>
                    <a:pt x="0" y="0"/>
                  </a:lnTo>
                  <a:lnTo>
                    <a:pt x="37120" y="15908"/>
                  </a:lnTo>
                  <a:close/>
                </a:path>
              </a:pathLst>
            </a:custGeom>
            <a:noFill/>
            <a:ln w="53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2971" name="object 26">
              <a:extLst>
                <a:ext uri="{FF2B5EF4-FFF2-40B4-BE49-F238E27FC236}">
                  <a16:creationId xmlns:a16="http://schemas.microsoft.com/office/drawing/2014/main" id="{028EF005-E8D1-4A7F-9713-8D984D106631}"/>
                </a:ext>
              </a:extLst>
            </p:cNvPr>
            <p:cNvSpPr>
              <a:spLocks/>
            </p:cNvSpPr>
            <p:nvPr/>
          </p:nvSpPr>
          <p:spPr bwMode="auto">
            <a:xfrm>
              <a:off x="1176338" y="1544638"/>
              <a:ext cx="0" cy="63500"/>
            </a:xfrm>
            <a:custGeom>
              <a:avLst/>
              <a:gdLst>
                <a:gd name="T0" fmla="*/ 61766 h 64134"/>
                <a:gd name="T1" fmla="*/ 0 h 64134"/>
                <a:gd name="T2" fmla="*/ 0 60000 65536"/>
                <a:gd name="T3" fmla="*/ 0 60000 65536"/>
              </a:gdLst>
              <a:ahLst/>
              <a:cxnLst>
                <a:cxn ang="T2">
                  <a:pos x="0" y="T0"/>
                </a:cxn>
                <a:cxn ang="T3">
                  <a:pos x="0" y="T1"/>
                </a:cxn>
              </a:cxnLst>
              <a:rect l="0" t="0" r="r" b="b"/>
              <a:pathLst>
                <a:path h="64134">
                  <a:moveTo>
                    <a:pt x="0" y="63635"/>
                  </a:moveTo>
                  <a:lnTo>
                    <a:pt x="0" y="0"/>
                  </a:lnTo>
                </a:path>
              </a:pathLst>
            </a:custGeom>
            <a:noFill/>
            <a:ln w="53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2972" name="object 27">
              <a:extLst>
                <a:ext uri="{FF2B5EF4-FFF2-40B4-BE49-F238E27FC236}">
                  <a16:creationId xmlns:a16="http://schemas.microsoft.com/office/drawing/2014/main" id="{DF802540-6115-453C-B94B-FF080507D14D}"/>
                </a:ext>
              </a:extLst>
            </p:cNvPr>
            <p:cNvSpPr>
              <a:spLocks/>
            </p:cNvSpPr>
            <p:nvPr/>
          </p:nvSpPr>
          <p:spPr bwMode="auto">
            <a:xfrm>
              <a:off x="1049338" y="2127250"/>
              <a:ext cx="180975" cy="0"/>
            </a:xfrm>
            <a:custGeom>
              <a:avLst/>
              <a:gdLst>
                <a:gd name="T0" fmla="*/ 0 w 180340"/>
                <a:gd name="T1" fmla="*/ 182211 w 180340"/>
                <a:gd name="T2" fmla="*/ 0 60000 65536"/>
                <a:gd name="T3" fmla="*/ 0 60000 65536"/>
              </a:gdLst>
              <a:ahLst/>
              <a:cxnLst>
                <a:cxn ang="T2">
                  <a:pos x="T0" y="0"/>
                </a:cxn>
                <a:cxn ang="T3">
                  <a:pos x="T1" y="0"/>
                </a:cxn>
              </a:cxnLst>
              <a:rect l="0" t="0" r="r" b="b"/>
              <a:pathLst>
                <a:path w="180340">
                  <a:moveTo>
                    <a:pt x="0" y="0"/>
                  </a:moveTo>
                  <a:lnTo>
                    <a:pt x="180300" y="0"/>
                  </a:lnTo>
                </a:path>
              </a:pathLst>
            </a:custGeom>
            <a:noFill/>
            <a:ln w="53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2973" name="object 28">
              <a:extLst>
                <a:ext uri="{FF2B5EF4-FFF2-40B4-BE49-F238E27FC236}">
                  <a16:creationId xmlns:a16="http://schemas.microsoft.com/office/drawing/2014/main" id="{B83CFFB4-E700-4113-86A7-367D7464B761}"/>
                </a:ext>
              </a:extLst>
            </p:cNvPr>
            <p:cNvSpPr>
              <a:spLocks/>
            </p:cNvSpPr>
            <p:nvPr/>
          </p:nvSpPr>
          <p:spPr bwMode="auto">
            <a:xfrm>
              <a:off x="1219200" y="2106613"/>
              <a:ext cx="38100" cy="36512"/>
            </a:xfrm>
            <a:custGeom>
              <a:avLst/>
              <a:gdLst>
                <a:gd name="T0" fmla="*/ 0 w 37465"/>
                <a:gd name="T1" fmla="*/ 34362 h 37464"/>
                <a:gd name="T2" fmla="*/ 11154 w 37465"/>
                <a:gd name="T3" fmla="*/ 19635 h 37464"/>
                <a:gd name="T4" fmla="*/ 0 w 37465"/>
                <a:gd name="T5" fmla="*/ 0 h 37464"/>
                <a:gd name="T6" fmla="*/ 39040 w 37465"/>
                <a:gd name="T7" fmla="*/ 19635 h 37464"/>
                <a:gd name="T8" fmla="*/ 0 w 37465"/>
                <a:gd name="T9" fmla="*/ 34362 h 374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465" h="37464">
                  <a:moveTo>
                    <a:pt x="0" y="37120"/>
                  </a:moveTo>
                  <a:lnTo>
                    <a:pt x="10605" y="21211"/>
                  </a:lnTo>
                  <a:lnTo>
                    <a:pt x="0" y="0"/>
                  </a:lnTo>
                  <a:lnTo>
                    <a:pt x="37120" y="21211"/>
                  </a:lnTo>
                  <a:lnTo>
                    <a:pt x="0" y="37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2974" name="object 29">
              <a:extLst>
                <a:ext uri="{FF2B5EF4-FFF2-40B4-BE49-F238E27FC236}">
                  <a16:creationId xmlns:a16="http://schemas.microsoft.com/office/drawing/2014/main" id="{A997059C-2B41-4E6E-8CF5-DC605099F826}"/>
                </a:ext>
              </a:extLst>
            </p:cNvPr>
            <p:cNvSpPr>
              <a:spLocks/>
            </p:cNvSpPr>
            <p:nvPr/>
          </p:nvSpPr>
          <p:spPr bwMode="auto">
            <a:xfrm>
              <a:off x="1219200" y="2106613"/>
              <a:ext cx="38100" cy="36512"/>
            </a:xfrm>
            <a:custGeom>
              <a:avLst/>
              <a:gdLst>
                <a:gd name="T0" fmla="*/ 39040 w 37465"/>
                <a:gd name="T1" fmla="*/ 19635 h 37464"/>
                <a:gd name="T2" fmla="*/ 0 w 37465"/>
                <a:gd name="T3" fmla="*/ 34362 h 37464"/>
                <a:gd name="T4" fmla="*/ 11154 w 37465"/>
                <a:gd name="T5" fmla="*/ 19635 h 37464"/>
                <a:gd name="T6" fmla="*/ 0 w 37465"/>
                <a:gd name="T7" fmla="*/ 0 h 37464"/>
                <a:gd name="T8" fmla="*/ 39040 w 37465"/>
                <a:gd name="T9" fmla="*/ 19635 h 374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465" h="37464">
                  <a:moveTo>
                    <a:pt x="37120" y="21211"/>
                  </a:moveTo>
                  <a:lnTo>
                    <a:pt x="0" y="37120"/>
                  </a:lnTo>
                  <a:lnTo>
                    <a:pt x="10605" y="21211"/>
                  </a:lnTo>
                  <a:lnTo>
                    <a:pt x="0" y="0"/>
                  </a:lnTo>
                  <a:lnTo>
                    <a:pt x="37120" y="21211"/>
                  </a:lnTo>
                  <a:close/>
                </a:path>
              </a:pathLst>
            </a:custGeom>
            <a:noFill/>
            <a:ln w="53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2975" name="object 30">
              <a:extLst>
                <a:ext uri="{FF2B5EF4-FFF2-40B4-BE49-F238E27FC236}">
                  <a16:creationId xmlns:a16="http://schemas.microsoft.com/office/drawing/2014/main" id="{DDFCEFE3-9E46-482F-A885-25B95E1A74CE}"/>
                </a:ext>
              </a:extLst>
            </p:cNvPr>
            <p:cNvSpPr>
              <a:spLocks/>
            </p:cNvSpPr>
            <p:nvPr/>
          </p:nvSpPr>
          <p:spPr bwMode="auto">
            <a:xfrm>
              <a:off x="1176338" y="2095500"/>
              <a:ext cx="0" cy="63500"/>
            </a:xfrm>
            <a:custGeom>
              <a:avLst/>
              <a:gdLst>
                <a:gd name="T0" fmla="*/ 61763 h 64135"/>
                <a:gd name="T1" fmla="*/ 0 h 64135"/>
                <a:gd name="T2" fmla="*/ 0 60000 65536"/>
                <a:gd name="T3" fmla="*/ 0 60000 65536"/>
              </a:gdLst>
              <a:ahLst/>
              <a:cxnLst>
                <a:cxn ang="T2">
                  <a:pos x="0" y="T0"/>
                </a:cxn>
                <a:cxn ang="T3">
                  <a:pos x="0" y="T1"/>
                </a:cxn>
              </a:cxnLst>
              <a:rect l="0" t="0" r="r" b="b"/>
              <a:pathLst>
                <a:path h="64135">
                  <a:moveTo>
                    <a:pt x="0" y="63635"/>
                  </a:moveTo>
                  <a:lnTo>
                    <a:pt x="0" y="0"/>
                  </a:lnTo>
                </a:path>
              </a:pathLst>
            </a:custGeom>
            <a:noFill/>
            <a:ln w="53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pSp>
      <p:sp>
        <p:nvSpPr>
          <p:cNvPr id="31" name="object 31">
            <a:extLst>
              <a:ext uri="{FF2B5EF4-FFF2-40B4-BE49-F238E27FC236}">
                <a16:creationId xmlns:a16="http://schemas.microsoft.com/office/drawing/2014/main" id="{889BC4F6-20C5-432B-A6D0-9B3609959CCF}"/>
              </a:ext>
            </a:extLst>
          </p:cNvPr>
          <p:cNvSpPr txBox="1"/>
          <p:nvPr/>
        </p:nvSpPr>
        <p:spPr>
          <a:xfrm>
            <a:off x="2655888" y="752475"/>
            <a:ext cx="3405187" cy="225425"/>
          </a:xfrm>
          <a:prstGeom prst="rect">
            <a:avLst/>
          </a:prstGeom>
        </p:spPr>
        <p:txBody>
          <a:bodyPr lIns="0" tIns="0" rIns="0" bIns="0">
            <a:spAutoFit/>
          </a:bodyPr>
          <a:lstStyle/>
          <a:p>
            <a:pPr marL="16951" eaLnBrk="1" fontAlgn="auto" hangingPunct="1">
              <a:spcBef>
                <a:spcPts val="0"/>
              </a:spcBef>
              <a:spcAft>
                <a:spcPts val="0"/>
              </a:spcAft>
              <a:defRPr/>
            </a:pPr>
            <a:r>
              <a:rPr sz="1468" spc="7" dirty="0">
                <a:solidFill>
                  <a:srgbClr val="3333B2"/>
                </a:solidFill>
                <a:latin typeface="Calibri"/>
                <a:ea typeface="+mn-ea"/>
                <a:cs typeface="Calibri"/>
              </a:rPr>
              <a:t>图：</a:t>
            </a:r>
            <a:r>
              <a:rPr sz="1468" spc="7" dirty="0">
                <a:latin typeface="Calibri"/>
                <a:ea typeface="+mn-ea"/>
                <a:cs typeface="Calibri"/>
              </a:rPr>
              <a:t>详细执行</a:t>
            </a:r>
            <a:r>
              <a:rPr sz="1468" spc="-73" dirty="0">
                <a:latin typeface="Calibri"/>
                <a:ea typeface="+mn-ea"/>
                <a:cs typeface="Calibri"/>
              </a:rPr>
              <a:t> </a:t>
            </a:r>
            <a:r>
              <a:rPr sz="1468" spc="7" dirty="0">
                <a:latin typeface="Calibri"/>
                <a:ea typeface="+mn-ea"/>
                <a:cs typeface="Calibri"/>
              </a:rPr>
              <a:t>建筑</a:t>
            </a:r>
            <a:endParaRPr sz="1468" dirty="0">
              <a:latin typeface="Calibri"/>
              <a:ea typeface="+mn-ea"/>
              <a:cs typeface="Calibri"/>
            </a:endParaRPr>
          </a:p>
        </p:txBody>
      </p:sp>
    </p:spTree>
  </p:cSld>
  <p:clrMapOvr>
    <a:masterClrMapping/>
  </p:clrMapOvr>
  <p:transition>
    <p:cut/>
  </p:transition>
</p:sld>
</file>

<file path=ppt/slides/slide4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0D3976EC-477B-4F75-ACE7-D45790DEB7CF}"/>
              </a:ext>
            </a:extLst>
          </p:cNvPr>
          <p:cNvSpPr>
            <a:spLocks noGrp="1"/>
          </p:cNvSpPr>
          <p:nvPr>
            <p:ph type="title"/>
          </p:nvPr>
        </p:nvSpPr>
        <p:spPr>
          <a:xfrm>
            <a:off x="260350" y="1255713"/>
            <a:ext cx="5327650" cy="687387"/>
          </a:xfrm>
        </p:spPr>
        <p:txBody>
          <a:bodyPr/>
          <a:lstStyle/>
          <a:p>
            <a:pPr marL="16950" eaLnBrk="1" fontAlgn="auto" hangingPunct="1">
              <a:spcBef>
                <a:spcPts val="127"/>
              </a:spcBef>
              <a:spcAft>
                <a:spcPts val="0"/>
              </a:spcAft>
              <a:defRPr/>
            </a:pPr>
            <a:r>
              <a:rPr lang="en-US" altLang="zh-CN" sz="4800" spc="80" dirty="0">
                <a:solidFill>
                  <a:srgbClr val="000000"/>
                </a:solidFill>
              </a:rPr>
              <a:t>连接</a:t>
            </a:r>
            <a:r>
              <a:rPr lang="en-US" altLang="zh-CN" sz="4800" spc="-214" dirty="0">
                <a:solidFill>
                  <a:srgbClr val="000000"/>
                </a:solidFill>
              </a:rPr>
              <a:t> </a:t>
            </a:r>
            <a:r>
              <a:rPr lang="en-US" altLang="zh-CN" sz="4800" spc="60" dirty="0">
                <a:solidFill>
                  <a:srgbClr val="000000"/>
                </a:solidFill>
              </a:rPr>
              <a:t>视图</a:t>
            </a:r>
            <a:endParaRPr lang="en-US" altLang="zh-CN" sz="4800" dirty="0">
              <a:cs typeface="Calibri"/>
            </a:endParaRPr>
          </a:p>
        </p:txBody>
      </p:sp>
      <p:sp>
        <p:nvSpPr>
          <p:cNvPr id="3" name="object 2">
            <a:extLst>
              <a:ext uri="{FF2B5EF4-FFF2-40B4-BE49-F238E27FC236}">
                <a16:creationId xmlns:a16="http://schemas.microsoft.com/office/drawing/2014/main" id="{B149DA56-B2DA-43AD-8A9F-5FF0723BC602}"/>
              </a:ext>
            </a:extLst>
          </p:cNvPr>
          <p:cNvSpPr txBox="1">
            <a:spLocks/>
          </p:cNvSpPr>
          <p:nvPr/>
        </p:nvSpPr>
        <p:spPr bwMode="auto">
          <a:xfrm>
            <a:off x="1323975" y="1882775"/>
            <a:ext cx="5029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rtl="0" eaLnBrk="0" fontAlgn="base" hangingPunct="0">
              <a:spcBef>
                <a:spcPct val="0"/>
              </a:spcBef>
              <a:spcAft>
                <a:spcPct val="0"/>
              </a:spcAft>
              <a:defRPr sz="4440" b="1" kern="1200" cap="none">
                <a:solidFill>
                  <a:schemeClr val="tx1"/>
                </a:solidFill>
                <a:latin typeface="+mj-lt"/>
                <a:ea typeface="+mj-ea"/>
                <a:cs typeface="+mj-cs"/>
              </a:defRPr>
            </a:lvl1pPr>
            <a:lvl2pPr algn="ctr" rtl="0" eaLnBrk="0" fontAlgn="base" hangingPunct="0">
              <a:spcBef>
                <a:spcPct val="0"/>
              </a:spcBef>
              <a:spcAft>
                <a:spcPct val="0"/>
              </a:spcAft>
              <a:defRPr sz="2669">
                <a:solidFill>
                  <a:schemeClr val="tx1"/>
                </a:solidFill>
                <a:latin typeface="Calibri" pitchFamily="34" charset="0"/>
                <a:ea typeface="宋体" pitchFamily="2" charset="-122"/>
              </a:defRPr>
            </a:lvl2pPr>
            <a:lvl3pPr algn="ctr" rtl="0" eaLnBrk="0" fontAlgn="base" hangingPunct="0">
              <a:spcBef>
                <a:spcPct val="0"/>
              </a:spcBef>
              <a:spcAft>
                <a:spcPct val="0"/>
              </a:spcAft>
              <a:defRPr sz="2669">
                <a:solidFill>
                  <a:schemeClr val="tx1"/>
                </a:solidFill>
                <a:latin typeface="Calibri" pitchFamily="34" charset="0"/>
                <a:ea typeface="宋体" pitchFamily="2" charset="-122"/>
              </a:defRPr>
            </a:lvl3pPr>
            <a:lvl4pPr algn="ctr" rtl="0" eaLnBrk="0" fontAlgn="base" hangingPunct="0">
              <a:spcBef>
                <a:spcPct val="0"/>
              </a:spcBef>
              <a:spcAft>
                <a:spcPct val="0"/>
              </a:spcAft>
              <a:defRPr sz="2669">
                <a:solidFill>
                  <a:schemeClr val="tx1"/>
                </a:solidFill>
                <a:latin typeface="Calibri" pitchFamily="34" charset="0"/>
                <a:ea typeface="宋体" pitchFamily="2" charset="-122"/>
              </a:defRPr>
            </a:lvl4pPr>
            <a:lvl5pPr algn="ctr" rtl="0" eaLnBrk="0" fontAlgn="base" hangingPunct="0">
              <a:spcBef>
                <a:spcPct val="0"/>
              </a:spcBef>
              <a:spcAft>
                <a:spcPct val="0"/>
              </a:spcAft>
              <a:defRPr sz="2669">
                <a:solidFill>
                  <a:schemeClr val="tx1"/>
                </a:solidFill>
                <a:latin typeface="Calibri" pitchFamily="34" charset="0"/>
                <a:ea typeface="宋体" pitchFamily="2" charset="-122"/>
              </a:defRPr>
            </a:lvl5pPr>
            <a:lvl6pPr marL="290097" algn="ctr" rtl="0" fontAlgn="base">
              <a:spcBef>
                <a:spcPct val="0"/>
              </a:spcBef>
              <a:spcAft>
                <a:spcPct val="0"/>
              </a:spcAft>
              <a:defRPr sz="2792">
                <a:solidFill>
                  <a:schemeClr val="tx1"/>
                </a:solidFill>
                <a:latin typeface="Calibri" pitchFamily="34" charset="0"/>
                <a:ea typeface="宋体" pitchFamily="2" charset="-122"/>
              </a:defRPr>
            </a:lvl6pPr>
            <a:lvl7pPr marL="580193" algn="ctr" rtl="0" fontAlgn="base">
              <a:spcBef>
                <a:spcPct val="0"/>
              </a:spcBef>
              <a:spcAft>
                <a:spcPct val="0"/>
              </a:spcAft>
              <a:defRPr sz="2792">
                <a:solidFill>
                  <a:schemeClr val="tx1"/>
                </a:solidFill>
                <a:latin typeface="Calibri" pitchFamily="34" charset="0"/>
                <a:ea typeface="宋体" pitchFamily="2" charset="-122"/>
              </a:defRPr>
            </a:lvl7pPr>
            <a:lvl8pPr marL="870291" algn="ctr" rtl="0" fontAlgn="base">
              <a:spcBef>
                <a:spcPct val="0"/>
              </a:spcBef>
              <a:spcAft>
                <a:spcPct val="0"/>
              </a:spcAft>
              <a:defRPr sz="2792">
                <a:solidFill>
                  <a:schemeClr val="tx1"/>
                </a:solidFill>
                <a:latin typeface="Calibri" pitchFamily="34" charset="0"/>
                <a:ea typeface="宋体" pitchFamily="2" charset="-122"/>
              </a:defRPr>
            </a:lvl8pPr>
            <a:lvl9pPr marL="1160387" algn="ctr" rtl="0" fontAlgn="base">
              <a:spcBef>
                <a:spcPct val="0"/>
              </a:spcBef>
              <a:spcAft>
                <a:spcPct val="0"/>
              </a:spcAft>
              <a:defRPr sz="2792">
                <a:solidFill>
                  <a:schemeClr val="tx1"/>
                </a:solidFill>
                <a:latin typeface="Calibri" pitchFamily="34" charset="0"/>
                <a:ea typeface="宋体" pitchFamily="2" charset="-122"/>
              </a:defRPr>
            </a:lvl9pPr>
          </a:lstStyle>
          <a:p>
            <a:pPr algn="ctr">
              <a:lnSpc>
                <a:spcPts val="3724"/>
              </a:lnSpc>
              <a:defRPr/>
            </a:pPr>
            <a:r>
              <a:rPr lang="en-US" altLang="zh-CN" sz="2000" spc="27" dirty="0">
                <a:solidFill>
                  <a:srgbClr val="000000"/>
                </a:solidFill>
              </a:rPr>
              <a:t>连接</a:t>
            </a:r>
            <a:r>
              <a:rPr lang="en-US" altLang="zh-CN" sz="2000" spc="13" dirty="0">
                <a:solidFill>
                  <a:srgbClr val="000000"/>
                </a:solidFill>
              </a:rPr>
              <a:t>概念</a:t>
            </a:r>
            <a:r>
              <a:rPr lang="en-US" altLang="zh-CN" sz="2000" spc="33" dirty="0">
                <a:solidFill>
                  <a:srgbClr val="000000"/>
                </a:solidFill>
              </a:rPr>
              <a:t>和</a:t>
            </a:r>
            <a:r>
              <a:rPr lang="en-US" altLang="zh-CN" sz="2000" spc="7" dirty="0">
                <a:solidFill>
                  <a:srgbClr val="000000"/>
                </a:solidFill>
              </a:rPr>
              <a:t>执行</a:t>
            </a:r>
            <a:r>
              <a:rPr lang="en-US" altLang="zh-CN" sz="2000" spc="-240" dirty="0">
                <a:solidFill>
                  <a:srgbClr val="000000"/>
                </a:solidFill>
              </a:rPr>
              <a:t> </a:t>
            </a:r>
            <a:r>
              <a:rPr lang="en-US" altLang="zh-CN" sz="2000" spc="13" dirty="0">
                <a:solidFill>
                  <a:srgbClr val="000000"/>
                </a:solidFill>
              </a:rPr>
              <a:t>视图</a:t>
            </a:r>
            <a:endParaRPr lang="en-US" sz="1600" dirty="0"/>
          </a:p>
        </p:txBody>
      </p:sp>
    </p:spTree>
  </p:cSld>
  <p:clrMapOvr>
    <a:masterClrMapping/>
  </p:clrMapOvr>
  <p:transition spd="slow">
    <p:fade/>
  </p:transition>
</p:sld>
</file>

<file path=ppt/slides/slide4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73C1BD5C-CE43-46F0-B29E-4E07CB0E7B7B}"/>
              </a:ext>
            </a:extLst>
          </p:cNvPr>
          <p:cNvSpPr txBox="1">
            <a:spLocks noGrp="1"/>
          </p:cNvSpPr>
          <p:nvPr>
            <p:ph type="title"/>
          </p:nvPr>
        </p:nvSpPr>
        <p:spPr>
          <a:xfrm>
            <a:off x="3175" y="53975"/>
            <a:ext cx="6165850" cy="422275"/>
          </a:xfrm>
        </p:spPr>
        <p:txBody>
          <a:bodyPr lIns="0" tIns="0" rIns="0" bIns="0" rtlCol="0">
            <a:spAutoFit/>
          </a:bodyPr>
          <a:lstStyle/>
          <a:p>
            <a:pPr marL="16951">
              <a:defRPr/>
            </a:pPr>
            <a:r>
              <a:rPr sz="2745" spc="67" dirty="0"/>
              <a:t>绑定</a:t>
            </a:r>
            <a:r>
              <a:rPr sz="2745" spc="-60" dirty="0"/>
              <a:t> </a:t>
            </a:r>
            <a:r>
              <a:rPr sz="2745" spc="40" dirty="0"/>
              <a:t>执行</a:t>
            </a:r>
            <a:r>
              <a:rPr sz="2745" spc="-67" dirty="0"/>
              <a:t> </a:t>
            </a:r>
            <a:r>
              <a:rPr sz="2745" spc="67" dirty="0"/>
              <a:t>和</a:t>
            </a:r>
            <a:r>
              <a:rPr sz="2745" spc="-60" dirty="0"/>
              <a:t> </a:t>
            </a:r>
            <a:r>
              <a:rPr sz="2745" spc="47" dirty="0"/>
              <a:t>概念</a:t>
            </a:r>
            <a:r>
              <a:rPr sz="2745" spc="-67" dirty="0"/>
              <a:t> </a:t>
            </a:r>
            <a:r>
              <a:rPr sz="2745" spc="60" dirty="0"/>
              <a:t>模型</a:t>
            </a:r>
          </a:p>
        </p:txBody>
      </p:sp>
      <p:sp>
        <p:nvSpPr>
          <p:cNvPr id="86019" name="object 9">
            <a:extLst>
              <a:ext uri="{FF2B5EF4-FFF2-40B4-BE49-F238E27FC236}">
                <a16:creationId xmlns:a16="http://schemas.microsoft.com/office/drawing/2014/main" id="{DF554D0D-0A66-4A3D-B897-785B39D11DA3}"/>
              </a:ext>
            </a:extLst>
          </p:cNvPr>
          <p:cNvSpPr>
            <a:spLocks noGrp="1"/>
          </p:cNvSpPr>
          <p:nvPr>
            <p:ph idx="1"/>
          </p:nvPr>
        </p:nvSpPr>
        <p:spPr>
          <a:xfrm>
            <a:off x="257175" y="434975"/>
            <a:ext cx="5538788" cy="2684463"/>
          </a:xfrm>
        </p:spPr>
        <p:txBody>
          <a:bodyPr lIns="0" tIns="351959" rIns="0" bIns="0">
            <a:spAutoFit/>
          </a:bodyPr>
          <a:lstStyle/>
          <a:p>
            <a:pPr marL="382588">
              <a:lnSpc>
                <a:spcPct val="103000"/>
              </a:lnSpc>
            </a:pPr>
            <a:r>
              <a:rPr lang="zh-CN" altLang="zh-CN" sz="1600"/>
              <a:t>我们需要决定概念性组件驻留在执行体系结构中的位置</a:t>
            </a:r>
          </a:p>
          <a:p>
            <a:pPr marL="382588">
              <a:lnSpc>
                <a:spcPct val="103000"/>
              </a:lnSpc>
              <a:spcBef>
                <a:spcPts val="400"/>
              </a:spcBef>
            </a:pPr>
            <a:r>
              <a:rPr lang="zh-CN" altLang="zh-CN" sz="1600"/>
              <a:t>其中哪些可能是在用户设备上, 哪些是在服务器上的逻辑组件上</a:t>
            </a:r>
          </a:p>
          <a:p>
            <a:pPr marL="382588">
              <a:lnSpc>
                <a:spcPct val="125000"/>
              </a:lnSpc>
            </a:pPr>
            <a:r>
              <a:rPr lang="zh-CN" altLang="zh-CN" sz="1600"/>
              <a:t>不幸这是没有严格的规则! </a:t>
            </a:r>
            <a:endParaRPr lang="en-US" altLang="zh-CN" sz="1600"/>
          </a:p>
          <a:p>
            <a:pPr marL="382588">
              <a:lnSpc>
                <a:spcPct val="125000"/>
              </a:lnSpc>
            </a:pPr>
            <a:r>
              <a:rPr lang="zh-CN" altLang="zh-CN" sz="1600"/>
              <a:t>取决于我们需要满足的质量属性</a:t>
            </a:r>
          </a:p>
          <a:p>
            <a:pPr marL="382588">
              <a:lnSpc>
                <a:spcPct val="103000"/>
              </a:lnSpc>
              <a:spcBef>
                <a:spcPts val="400"/>
              </a:spcBef>
            </a:pPr>
            <a:r>
              <a:rPr lang="zh-CN" altLang="zh-CN" sz="1600"/>
              <a:t>如果需要性能-如果大量用户将一些概念性组件移动到客户端</a:t>
            </a:r>
          </a:p>
        </p:txBody>
      </p:sp>
    </p:spTree>
  </p:cSld>
  <p:clrMapOvr>
    <a:masterClrMapping/>
  </p:clrMapOvr>
  <p:transition>
    <p:cut/>
  </p:transition>
</p:sld>
</file>

<file path=ppt/slides/slide4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54550B4C-1ED9-46B0-812A-CD4C92614912}"/>
              </a:ext>
            </a:extLst>
          </p:cNvPr>
          <p:cNvSpPr txBox="1">
            <a:spLocks noGrp="1"/>
          </p:cNvSpPr>
          <p:nvPr>
            <p:ph type="title"/>
          </p:nvPr>
        </p:nvSpPr>
        <p:spPr>
          <a:xfrm>
            <a:off x="1588" y="47625"/>
            <a:ext cx="6165850" cy="422275"/>
          </a:xfrm>
        </p:spPr>
        <p:txBody>
          <a:bodyPr lIns="0" tIns="0" rIns="0" bIns="0" rtlCol="0">
            <a:spAutoFit/>
          </a:bodyPr>
          <a:lstStyle/>
          <a:p>
            <a:pPr marL="16951">
              <a:defRPr/>
            </a:pPr>
            <a:r>
              <a:rPr sz="2745" spc="67" dirty="0"/>
              <a:t>绑定</a:t>
            </a:r>
            <a:r>
              <a:rPr sz="2745" spc="-60" dirty="0"/>
              <a:t> </a:t>
            </a:r>
            <a:r>
              <a:rPr sz="2745" spc="40" dirty="0"/>
              <a:t>执行</a:t>
            </a:r>
            <a:r>
              <a:rPr sz="2745" spc="-67" dirty="0"/>
              <a:t> </a:t>
            </a:r>
            <a:r>
              <a:rPr sz="2745" spc="67" dirty="0"/>
              <a:t>和</a:t>
            </a:r>
            <a:r>
              <a:rPr sz="2745" spc="-60" dirty="0"/>
              <a:t> </a:t>
            </a:r>
            <a:r>
              <a:rPr sz="2745" spc="47" dirty="0"/>
              <a:t>概念</a:t>
            </a:r>
            <a:r>
              <a:rPr sz="2745" spc="-67" dirty="0"/>
              <a:t> </a:t>
            </a:r>
            <a:r>
              <a:rPr sz="2745" spc="60" dirty="0"/>
              <a:t>模型</a:t>
            </a:r>
          </a:p>
        </p:txBody>
      </p:sp>
      <p:grpSp>
        <p:nvGrpSpPr>
          <p:cNvPr id="87043" name="组合 1">
            <a:extLst>
              <a:ext uri="{FF2B5EF4-FFF2-40B4-BE49-F238E27FC236}">
                <a16:creationId xmlns:a16="http://schemas.microsoft.com/office/drawing/2014/main" id="{B7ABC239-D61E-4189-A730-D531812A487A}"/>
              </a:ext>
            </a:extLst>
          </p:cNvPr>
          <p:cNvGrpSpPr>
            <a:grpSpLocks/>
          </p:cNvGrpSpPr>
          <p:nvPr/>
        </p:nvGrpSpPr>
        <p:grpSpPr bwMode="auto">
          <a:xfrm>
            <a:off x="866775" y="511175"/>
            <a:ext cx="4787900" cy="2693988"/>
            <a:chOff x="363538" y="504825"/>
            <a:chExt cx="3873500" cy="2263775"/>
          </a:xfrm>
        </p:grpSpPr>
        <p:sp>
          <p:nvSpPr>
            <p:cNvPr id="87045" name="object 4">
              <a:extLst>
                <a:ext uri="{FF2B5EF4-FFF2-40B4-BE49-F238E27FC236}">
                  <a16:creationId xmlns:a16="http://schemas.microsoft.com/office/drawing/2014/main" id="{46380055-01C3-4AAD-ADF2-8C51523769D5}"/>
                </a:ext>
              </a:extLst>
            </p:cNvPr>
            <p:cNvSpPr>
              <a:spLocks/>
            </p:cNvSpPr>
            <p:nvPr/>
          </p:nvSpPr>
          <p:spPr bwMode="auto">
            <a:xfrm>
              <a:off x="363538" y="1751013"/>
              <a:ext cx="1052512" cy="433387"/>
            </a:xfrm>
            <a:custGeom>
              <a:avLst/>
              <a:gdLst>
                <a:gd name="T0" fmla="*/ 0 w 1052195"/>
                <a:gd name="T1" fmla="*/ 0 h 433705"/>
                <a:gd name="T2" fmla="*/ 1052584 w 1052195"/>
                <a:gd name="T3" fmla="*/ 0 h 433705"/>
                <a:gd name="T4" fmla="*/ 1052584 w 1052195"/>
                <a:gd name="T5" fmla="*/ 432709 h 433705"/>
                <a:gd name="T6" fmla="*/ 0 w 1052195"/>
                <a:gd name="T7" fmla="*/ 432709 h 433705"/>
                <a:gd name="T8" fmla="*/ 0 w 1052195"/>
                <a:gd name="T9" fmla="*/ 0 h 4337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2195" h="433705">
                  <a:moveTo>
                    <a:pt x="0" y="0"/>
                  </a:moveTo>
                  <a:lnTo>
                    <a:pt x="1051633" y="0"/>
                  </a:lnTo>
                  <a:lnTo>
                    <a:pt x="1051633" y="433663"/>
                  </a:lnTo>
                  <a:lnTo>
                    <a:pt x="0" y="433663"/>
                  </a:lnTo>
                  <a:lnTo>
                    <a:pt x="0" y="0"/>
                  </a:lnTo>
                  <a:close/>
                </a:path>
              </a:pathLst>
            </a:custGeom>
            <a:noFill/>
            <a:ln w="542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7046" name="object 5">
              <a:extLst>
                <a:ext uri="{FF2B5EF4-FFF2-40B4-BE49-F238E27FC236}">
                  <a16:creationId xmlns:a16="http://schemas.microsoft.com/office/drawing/2014/main" id="{80FBB64E-4E4F-4ECB-86CA-CFE945A89DF6}"/>
                </a:ext>
              </a:extLst>
            </p:cNvPr>
            <p:cNvSpPr>
              <a:spLocks/>
            </p:cNvSpPr>
            <p:nvPr/>
          </p:nvSpPr>
          <p:spPr bwMode="auto">
            <a:xfrm>
              <a:off x="631825" y="1627188"/>
              <a:ext cx="527050" cy="71437"/>
            </a:xfrm>
            <a:custGeom>
              <a:avLst/>
              <a:gdLst>
                <a:gd name="T0" fmla="*/ 53856 w 527050"/>
                <a:gd name="T1" fmla="*/ 8059 h 72389"/>
                <a:gd name="T2" fmla="*/ 50383 w 527050"/>
                <a:gd name="T3" fmla="*/ 36905 h 72389"/>
                <a:gd name="T4" fmla="*/ 44538 w 527050"/>
                <a:gd name="T5" fmla="*/ 26770 h 72389"/>
                <a:gd name="T6" fmla="*/ 55457 w 527050"/>
                <a:gd name="T7" fmla="*/ 10637 h 72389"/>
                <a:gd name="T8" fmla="*/ 46182 w 527050"/>
                <a:gd name="T9" fmla="*/ 66911 h 72389"/>
                <a:gd name="T10" fmla="*/ 37781 w 527050"/>
                <a:gd name="T11" fmla="*/ 39058 h 72389"/>
                <a:gd name="T12" fmla="*/ 54726 w 527050"/>
                <a:gd name="T13" fmla="*/ 60609 h 72389"/>
                <a:gd name="T14" fmla="*/ 75028 w 527050"/>
                <a:gd name="T15" fmla="*/ 66995 h 72389"/>
                <a:gd name="T16" fmla="*/ 95340 w 527050"/>
                <a:gd name="T17" fmla="*/ 17033 h 72389"/>
                <a:gd name="T18" fmla="*/ 73519 w 527050"/>
                <a:gd name="T19" fmla="*/ 49131 h 72389"/>
                <a:gd name="T20" fmla="*/ 105753 w 527050"/>
                <a:gd name="T21" fmla="*/ 62180 h 72389"/>
                <a:gd name="T22" fmla="*/ 98595 w 527050"/>
                <a:gd name="T23" fmla="*/ 26480 h 72389"/>
                <a:gd name="T24" fmla="*/ 105753 w 527050"/>
                <a:gd name="T25" fmla="*/ 62180 h 72389"/>
                <a:gd name="T26" fmla="*/ 130967 w 527050"/>
                <a:gd name="T27" fmla="*/ 18452 h 72389"/>
                <a:gd name="T28" fmla="*/ 152772 w 527050"/>
                <a:gd name="T29" fmla="*/ 63691 h 72389"/>
                <a:gd name="T30" fmla="*/ 154106 w 527050"/>
                <a:gd name="T31" fmla="*/ 51100 h 72389"/>
                <a:gd name="T32" fmla="*/ 163269 w 527050"/>
                <a:gd name="T33" fmla="*/ 67492 h 72389"/>
                <a:gd name="T34" fmla="*/ 178314 w 527050"/>
                <a:gd name="T35" fmla="*/ 4762 h 72389"/>
                <a:gd name="T36" fmla="*/ 195132 w 527050"/>
                <a:gd name="T37" fmla="*/ 25183 h 72389"/>
                <a:gd name="T38" fmla="*/ 186985 w 527050"/>
                <a:gd name="T39" fmla="*/ 58899 h 72389"/>
                <a:gd name="T40" fmla="*/ 193123 w 527050"/>
                <a:gd name="T41" fmla="*/ 67965 h 72389"/>
                <a:gd name="T42" fmla="*/ 226222 w 527050"/>
                <a:gd name="T43" fmla="*/ 69232 h 72389"/>
                <a:gd name="T44" fmla="*/ 211979 w 527050"/>
                <a:gd name="T45" fmla="*/ 19803 h 72389"/>
                <a:gd name="T46" fmla="*/ 220489 w 527050"/>
                <a:gd name="T47" fmla="*/ 24543 h 72389"/>
                <a:gd name="T48" fmla="*/ 247440 w 527050"/>
                <a:gd name="T49" fmla="*/ 45605 h 72389"/>
                <a:gd name="T50" fmla="*/ 240293 w 527050"/>
                <a:gd name="T51" fmla="*/ 63554 h 72389"/>
                <a:gd name="T52" fmla="*/ 238626 w 527050"/>
                <a:gd name="T53" fmla="*/ 39058 h 72389"/>
                <a:gd name="T54" fmla="*/ 246106 w 527050"/>
                <a:gd name="T55" fmla="*/ 31502 h 72389"/>
                <a:gd name="T56" fmla="*/ 235052 w 527050"/>
                <a:gd name="T57" fmla="*/ 57830 h 72389"/>
                <a:gd name="T58" fmla="*/ 243255 w 527050"/>
                <a:gd name="T59" fmla="*/ 60341 h 72389"/>
                <a:gd name="T60" fmla="*/ 269440 w 527050"/>
                <a:gd name="T61" fmla="*/ 8471 h 72389"/>
                <a:gd name="T62" fmla="*/ 317539 w 527050"/>
                <a:gd name="T63" fmla="*/ 67492 h 72389"/>
                <a:gd name="T64" fmla="*/ 326258 w 527050"/>
                <a:gd name="T65" fmla="*/ 229 h 72389"/>
                <a:gd name="T66" fmla="*/ 360742 w 527050"/>
                <a:gd name="T67" fmla="*/ 17354 h 72389"/>
                <a:gd name="T68" fmla="*/ 347798 w 527050"/>
                <a:gd name="T69" fmla="*/ 67492 h 72389"/>
                <a:gd name="T70" fmla="*/ 347798 w 527050"/>
                <a:gd name="T71" fmla="*/ 67492 h 72389"/>
                <a:gd name="T72" fmla="*/ 378796 w 527050"/>
                <a:gd name="T73" fmla="*/ 24771 h 72389"/>
                <a:gd name="T74" fmla="*/ 425836 w 527050"/>
                <a:gd name="T75" fmla="*/ 53840 h 72389"/>
                <a:gd name="T76" fmla="*/ 426781 w 527050"/>
                <a:gd name="T77" fmla="*/ 0 h 72389"/>
                <a:gd name="T78" fmla="*/ 400212 w 527050"/>
                <a:gd name="T79" fmla="*/ 66935 h 72389"/>
                <a:gd name="T80" fmla="*/ 415680 w 527050"/>
                <a:gd name="T81" fmla="*/ 17583 h 72389"/>
                <a:gd name="T82" fmla="*/ 400204 w 527050"/>
                <a:gd name="T83" fmla="*/ 32707 h 72389"/>
                <a:gd name="T84" fmla="*/ 425304 w 527050"/>
                <a:gd name="T85" fmla="*/ 63691 h 72389"/>
                <a:gd name="T86" fmla="*/ 435023 w 527050"/>
                <a:gd name="T87" fmla="*/ 60669 h 72389"/>
                <a:gd name="T88" fmla="*/ 444780 w 527050"/>
                <a:gd name="T89" fmla="*/ 36035 h 72389"/>
                <a:gd name="T90" fmla="*/ 485404 w 527050"/>
                <a:gd name="T91" fmla="*/ 23550 h 72389"/>
                <a:gd name="T92" fmla="*/ 491262 w 527050"/>
                <a:gd name="T93" fmla="*/ 39058 h 72389"/>
                <a:gd name="T94" fmla="*/ 463472 w 527050"/>
                <a:gd name="T95" fmla="*/ 62089 h 72389"/>
                <a:gd name="T96" fmla="*/ 470158 w 527050"/>
                <a:gd name="T97" fmla="*/ 69232 h 72389"/>
                <a:gd name="T98" fmla="*/ 486088 w 527050"/>
                <a:gd name="T99" fmla="*/ 24543 h 72389"/>
                <a:gd name="T100" fmla="*/ 472747 w 527050"/>
                <a:gd name="T101" fmla="*/ 62089 h 72389"/>
                <a:gd name="T102" fmla="*/ 490438 w 527050"/>
                <a:gd name="T103" fmla="*/ 53908 h 72389"/>
                <a:gd name="T104" fmla="*/ 512534 w 527050"/>
                <a:gd name="T105" fmla="*/ 23268 h 72389"/>
                <a:gd name="T106" fmla="*/ 517614 w 527050"/>
                <a:gd name="T107" fmla="*/ 26923 h 72389"/>
                <a:gd name="T108" fmla="*/ 516457 w 527050"/>
                <a:gd name="T109" fmla="*/ 27388 h 72389"/>
                <a:gd name="T110" fmla="*/ 526907 w 527050"/>
                <a:gd name="T111" fmla="*/ 26053 h 7238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27050" h="72389">
                  <a:moveTo>
                    <a:pt x="9481" y="70226"/>
                  </a:moveTo>
                  <a:lnTo>
                    <a:pt x="0" y="70226"/>
                  </a:lnTo>
                  <a:lnTo>
                    <a:pt x="0" y="238"/>
                  </a:lnTo>
                  <a:lnTo>
                    <a:pt x="37733" y="238"/>
                  </a:lnTo>
                  <a:lnTo>
                    <a:pt x="42132" y="1016"/>
                  </a:lnTo>
                  <a:lnTo>
                    <a:pt x="52169" y="5558"/>
                  </a:lnTo>
                  <a:lnTo>
                    <a:pt x="53856" y="8385"/>
                  </a:lnTo>
                  <a:lnTo>
                    <a:pt x="9481" y="8385"/>
                  </a:lnTo>
                  <a:lnTo>
                    <a:pt x="9481" y="32302"/>
                  </a:lnTo>
                  <a:lnTo>
                    <a:pt x="50860" y="32302"/>
                  </a:lnTo>
                  <a:lnTo>
                    <a:pt x="48707" y="34208"/>
                  </a:lnTo>
                  <a:lnTo>
                    <a:pt x="45595" y="35828"/>
                  </a:lnTo>
                  <a:lnTo>
                    <a:pt x="48326" y="36939"/>
                  </a:lnTo>
                  <a:lnTo>
                    <a:pt x="50383" y="38400"/>
                  </a:lnTo>
                  <a:lnTo>
                    <a:pt x="51764" y="40211"/>
                  </a:lnTo>
                  <a:lnTo>
                    <a:pt x="9481" y="40211"/>
                  </a:lnTo>
                  <a:lnTo>
                    <a:pt x="9481" y="70226"/>
                  </a:lnTo>
                  <a:close/>
                </a:path>
                <a:path w="527050" h="72389">
                  <a:moveTo>
                    <a:pt x="50860" y="32302"/>
                  </a:moveTo>
                  <a:lnTo>
                    <a:pt x="35843" y="32302"/>
                  </a:lnTo>
                  <a:lnTo>
                    <a:pt x="39361" y="31413"/>
                  </a:lnTo>
                  <a:lnTo>
                    <a:pt x="44538" y="27855"/>
                  </a:lnTo>
                  <a:lnTo>
                    <a:pt x="45833" y="24647"/>
                  </a:lnTo>
                  <a:lnTo>
                    <a:pt x="45833" y="15023"/>
                  </a:lnTo>
                  <a:lnTo>
                    <a:pt x="44022" y="11625"/>
                  </a:lnTo>
                  <a:lnTo>
                    <a:pt x="38464" y="8861"/>
                  </a:lnTo>
                  <a:lnTo>
                    <a:pt x="35875" y="8385"/>
                  </a:lnTo>
                  <a:lnTo>
                    <a:pt x="53856" y="8385"/>
                  </a:lnTo>
                  <a:lnTo>
                    <a:pt x="55457" y="11069"/>
                  </a:lnTo>
                  <a:lnTo>
                    <a:pt x="55457" y="23297"/>
                  </a:lnTo>
                  <a:lnTo>
                    <a:pt x="54591" y="26728"/>
                  </a:lnTo>
                  <a:lnTo>
                    <a:pt x="51129" y="32064"/>
                  </a:lnTo>
                  <a:lnTo>
                    <a:pt x="50860" y="32302"/>
                  </a:lnTo>
                  <a:close/>
                </a:path>
                <a:path w="527050" h="72389">
                  <a:moveTo>
                    <a:pt x="58125" y="70226"/>
                  </a:moveTo>
                  <a:lnTo>
                    <a:pt x="46500" y="70226"/>
                  </a:lnTo>
                  <a:lnTo>
                    <a:pt x="46182" y="69623"/>
                  </a:lnTo>
                  <a:lnTo>
                    <a:pt x="45928" y="68845"/>
                  </a:lnTo>
                  <a:lnTo>
                    <a:pt x="45547" y="66939"/>
                  </a:lnTo>
                  <a:lnTo>
                    <a:pt x="45388" y="65097"/>
                  </a:lnTo>
                  <a:lnTo>
                    <a:pt x="44467" y="46119"/>
                  </a:lnTo>
                  <a:lnTo>
                    <a:pt x="42768" y="43054"/>
                  </a:lnTo>
                  <a:lnTo>
                    <a:pt x="39591" y="41497"/>
                  </a:lnTo>
                  <a:lnTo>
                    <a:pt x="37781" y="40640"/>
                  </a:lnTo>
                  <a:lnTo>
                    <a:pt x="34938" y="40211"/>
                  </a:lnTo>
                  <a:lnTo>
                    <a:pt x="51764" y="40211"/>
                  </a:lnTo>
                  <a:lnTo>
                    <a:pt x="53146" y="42021"/>
                  </a:lnTo>
                  <a:lnTo>
                    <a:pt x="53916" y="44959"/>
                  </a:lnTo>
                  <a:lnTo>
                    <a:pt x="54075" y="49025"/>
                  </a:lnTo>
                  <a:lnTo>
                    <a:pt x="54504" y="61079"/>
                  </a:lnTo>
                  <a:lnTo>
                    <a:pt x="54726" y="63064"/>
                  </a:lnTo>
                  <a:lnTo>
                    <a:pt x="55647" y="66589"/>
                  </a:lnTo>
                  <a:lnTo>
                    <a:pt x="56664" y="68019"/>
                  </a:lnTo>
                  <a:lnTo>
                    <a:pt x="58125" y="68654"/>
                  </a:lnTo>
                  <a:lnTo>
                    <a:pt x="58125" y="70226"/>
                  </a:lnTo>
                  <a:close/>
                </a:path>
                <a:path w="527050" h="72389">
                  <a:moveTo>
                    <a:pt x="96039" y="72084"/>
                  </a:moveTo>
                  <a:lnTo>
                    <a:pt x="80602" y="72084"/>
                  </a:lnTo>
                  <a:lnTo>
                    <a:pt x="75028" y="69710"/>
                  </a:lnTo>
                  <a:lnTo>
                    <a:pt x="66769" y="60213"/>
                  </a:lnTo>
                  <a:lnTo>
                    <a:pt x="64738" y="53940"/>
                  </a:lnTo>
                  <a:lnTo>
                    <a:pt x="64705" y="37257"/>
                  </a:lnTo>
                  <a:lnTo>
                    <a:pt x="66881" y="30428"/>
                  </a:lnTo>
                  <a:lnTo>
                    <a:pt x="75584" y="20264"/>
                  </a:lnTo>
                  <a:lnTo>
                    <a:pt x="81428" y="17723"/>
                  </a:lnTo>
                  <a:lnTo>
                    <a:pt x="95340" y="17723"/>
                  </a:lnTo>
                  <a:lnTo>
                    <a:pt x="100898" y="19915"/>
                  </a:lnTo>
                  <a:lnTo>
                    <a:pt x="106378" y="25203"/>
                  </a:lnTo>
                  <a:lnTo>
                    <a:pt x="83286" y="25203"/>
                  </a:lnTo>
                  <a:lnTo>
                    <a:pt x="79474" y="27204"/>
                  </a:lnTo>
                  <a:lnTo>
                    <a:pt x="74702" y="35240"/>
                  </a:lnTo>
                  <a:lnTo>
                    <a:pt x="73519" y="40036"/>
                  </a:lnTo>
                  <a:lnTo>
                    <a:pt x="73519" y="51121"/>
                  </a:lnTo>
                  <a:lnTo>
                    <a:pt x="74710" y="55647"/>
                  </a:lnTo>
                  <a:lnTo>
                    <a:pt x="79474" y="62889"/>
                  </a:lnTo>
                  <a:lnTo>
                    <a:pt x="83254" y="64700"/>
                  </a:lnTo>
                  <a:lnTo>
                    <a:pt x="105753" y="64700"/>
                  </a:lnTo>
                  <a:lnTo>
                    <a:pt x="102248" y="69400"/>
                  </a:lnTo>
                  <a:lnTo>
                    <a:pt x="96039" y="72084"/>
                  </a:lnTo>
                  <a:close/>
                </a:path>
                <a:path w="527050" h="72389">
                  <a:moveTo>
                    <a:pt x="105753" y="64700"/>
                  </a:moveTo>
                  <a:lnTo>
                    <a:pt x="94117" y="64700"/>
                  </a:lnTo>
                  <a:lnTo>
                    <a:pt x="98016" y="62548"/>
                  </a:lnTo>
                  <a:lnTo>
                    <a:pt x="102240" y="53940"/>
                  </a:lnTo>
                  <a:lnTo>
                    <a:pt x="103296" y="49152"/>
                  </a:lnTo>
                  <a:lnTo>
                    <a:pt x="103296" y="39115"/>
                  </a:lnTo>
                  <a:lnTo>
                    <a:pt x="102534" y="35240"/>
                  </a:lnTo>
                  <a:lnTo>
                    <a:pt x="98595" y="27553"/>
                  </a:lnTo>
                  <a:lnTo>
                    <a:pt x="94435" y="25203"/>
                  </a:lnTo>
                  <a:lnTo>
                    <a:pt x="106378" y="25203"/>
                  </a:lnTo>
                  <a:lnTo>
                    <a:pt x="109982" y="28681"/>
                  </a:lnTo>
                  <a:lnTo>
                    <a:pt x="112253" y="35129"/>
                  </a:lnTo>
                  <a:lnTo>
                    <a:pt x="112253" y="51868"/>
                  </a:lnTo>
                  <a:lnTo>
                    <a:pt x="110252" y="58665"/>
                  </a:lnTo>
                  <a:lnTo>
                    <a:pt x="105753" y="64700"/>
                  </a:lnTo>
                  <a:close/>
                </a:path>
                <a:path w="527050" h="72389">
                  <a:moveTo>
                    <a:pt x="143878" y="71608"/>
                  </a:moveTo>
                  <a:lnTo>
                    <a:pt x="131935" y="71608"/>
                  </a:lnTo>
                  <a:lnTo>
                    <a:pt x="126981" y="69178"/>
                  </a:lnTo>
                  <a:lnTo>
                    <a:pt x="122915" y="61714"/>
                  </a:lnTo>
                  <a:lnTo>
                    <a:pt x="122200" y="58236"/>
                  </a:lnTo>
                  <a:lnTo>
                    <a:pt x="122200" y="19200"/>
                  </a:lnTo>
                  <a:lnTo>
                    <a:pt x="130967" y="19200"/>
                  </a:lnTo>
                  <a:lnTo>
                    <a:pt x="131034" y="56028"/>
                  </a:lnTo>
                  <a:lnTo>
                    <a:pt x="131380" y="57807"/>
                  </a:lnTo>
                  <a:lnTo>
                    <a:pt x="133730" y="62508"/>
                  </a:lnTo>
                  <a:lnTo>
                    <a:pt x="136573" y="64033"/>
                  </a:lnTo>
                  <a:lnTo>
                    <a:pt x="154500" y="64033"/>
                  </a:lnTo>
                  <a:lnTo>
                    <a:pt x="154153" y="64636"/>
                  </a:lnTo>
                  <a:lnTo>
                    <a:pt x="152772" y="66272"/>
                  </a:lnTo>
                  <a:lnTo>
                    <a:pt x="147848" y="70274"/>
                  </a:lnTo>
                  <a:lnTo>
                    <a:pt x="143878" y="71608"/>
                  </a:lnTo>
                  <a:close/>
                </a:path>
                <a:path w="527050" h="72389">
                  <a:moveTo>
                    <a:pt x="154500" y="64033"/>
                  </a:moveTo>
                  <a:lnTo>
                    <a:pt x="146705" y="64033"/>
                  </a:lnTo>
                  <a:lnTo>
                    <a:pt x="150771" y="61365"/>
                  </a:lnTo>
                  <a:lnTo>
                    <a:pt x="152930" y="56028"/>
                  </a:lnTo>
                  <a:lnTo>
                    <a:pt x="154106" y="53170"/>
                  </a:lnTo>
                  <a:lnTo>
                    <a:pt x="154693" y="49247"/>
                  </a:lnTo>
                  <a:lnTo>
                    <a:pt x="154693" y="19200"/>
                  </a:lnTo>
                  <a:lnTo>
                    <a:pt x="163269" y="19200"/>
                  </a:lnTo>
                  <a:lnTo>
                    <a:pt x="163269" y="62699"/>
                  </a:lnTo>
                  <a:lnTo>
                    <a:pt x="155265" y="62699"/>
                  </a:lnTo>
                  <a:lnTo>
                    <a:pt x="154500" y="64033"/>
                  </a:lnTo>
                  <a:close/>
                </a:path>
                <a:path w="527050" h="72389">
                  <a:moveTo>
                    <a:pt x="163269" y="70226"/>
                  </a:moveTo>
                  <a:lnTo>
                    <a:pt x="155170" y="70226"/>
                  </a:lnTo>
                  <a:lnTo>
                    <a:pt x="155265" y="62699"/>
                  </a:lnTo>
                  <a:lnTo>
                    <a:pt x="163269" y="62699"/>
                  </a:lnTo>
                  <a:lnTo>
                    <a:pt x="163269" y="70226"/>
                  </a:lnTo>
                  <a:close/>
                </a:path>
                <a:path w="527050" h="72389">
                  <a:moveTo>
                    <a:pt x="186985" y="19200"/>
                  </a:moveTo>
                  <a:lnTo>
                    <a:pt x="178314" y="19200"/>
                  </a:lnTo>
                  <a:lnTo>
                    <a:pt x="178314" y="4954"/>
                  </a:lnTo>
                  <a:lnTo>
                    <a:pt x="186985" y="4954"/>
                  </a:lnTo>
                  <a:lnTo>
                    <a:pt x="186985" y="19200"/>
                  </a:lnTo>
                  <a:close/>
                </a:path>
                <a:path w="527050" h="72389">
                  <a:moveTo>
                    <a:pt x="195132" y="26204"/>
                  </a:moveTo>
                  <a:lnTo>
                    <a:pt x="171406" y="26204"/>
                  </a:lnTo>
                  <a:lnTo>
                    <a:pt x="171406" y="19200"/>
                  </a:lnTo>
                  <a:lnTo>
                    <a:pt x="195132" y="19200"/>
                  </a:lnTo>
                  <a:lnTo>
                    <a:pt x="195132" y="26204"/>
                  </a:lnTo>
                  <a:close/>
                </a:path>
                <a:path w="527050" h="72389">
                  <a:moveTo>
                    <a:pt x="184603" y="71036"/>
                  </a:moveTo>
                  <a:lnTo>
                    <a:pt x="181887" y="70012"/>
                  </a:lnTo>
                  <a:lnTo>
                    <a:pt x="179029" y="65915"/>
                  </a:lnTo>
                  <a:lnTo>
                    <a:pt x="178408" y="63604"/>
                  </a:lnTo>
                  <a:lnTo>
                    <a:pt x="178314" y="26204"/>
                  </a:lnTo>
                  <a:lnTo>
                    <a:pt x="186985" y="26204"/>
                  </a:lnTo>
                  <a:lnTo>
                    <a:pt x="186985" y="61285"/>
                  </a:lnTo>
                  <a:lnTo>
                    <a:pt x="187589" y="62476"/>
                  </a:lnTo>
                  <a:lnTo>
                    <a:pt x="189463" y="63429"/>
                  </a:lnTo>
                  <a:lnTo>
                    <a:pt x="190574" y="63604"/>
                  </a:lnTo>
                  <a:lnTo>
                    <a:pt x="195132" y="63604"/>
                  </a:lnTo>
                  <a:lnTo>
                    <a:pt x="195132" y="70226"/>
                  </a:lnTo>
                  <a:lnTo>
                    <a:pt x="194148" y="70512"/>
                  </a:lnTo>
                  <a:lnTo>
                    <a:pt x="193123" y="70719"/>
                  </a:lnTo>
                  <a:lnTo>
                    <a:pt x="190995" y="70973"/>
                  </a:lnTo>
                  <a:lnTo>
                    <a:pt x="184603" y="71036"/>
                  </a:lnTo>
                  <a:close/>
                </a:path>
                <a:path w="527050" h="72389">
                  <a:moveTo>
                    <a:pt x="195132" y="63604"/>
                  </a:moveTo>
                  <a:lnTo>
                    <a:pt x="190574" y="63604"/>
                  </a:lnTo>
                  <a:lnTo>
                    <a:pt x="195132" y="63461"/>
                  </a:lnTo>
                  <a:lnTo>
                    <a:pt x="195132" y="63604"/>
                  </a:lnTo>
                  <a:close/>
                </a:path>
                <a:path w="527050" h="72389">
                  <a:moveTo>
                    <a:pt x="226222" y="72037"/>
                  </a:moveTo>
                  <a:lnTo>
                    <a:pt x="217265" y="72037"/>
                  </a:lnTo>
                  <a:lnTo>
                    <a:pt x="211882" y="69726"/>
                  </a:lnTo>
                  <a:lnTo>
                    <a:pt x="203052" y="60483"/>
                  </a:lnTo>
                  <a:lnTo>
                    <a:pt x="200915" y="54218"/>
                  </a:lnTo>
                  <a:lnTo>
                    <a:pt x="200844" y="37495"/>
                  </a:lnTo>
                  <a:lnTo>
                    <a:pt x="203067" y="30841"/>
                  </a:lnTo>
                  <a:lnTo>
                    <a:pt x="211979" y="20605"/>
                  </a:lnTo>
                  <a:lnTo>
                    <a:pt x="217773" y="18056"/>
                  </a:lnTo>
                  <a:lnTo>
                    <a:pt x="228573" y="18056"/>
                  </a:lnTo>
                  <a:lnTo>
                    <a:pt x="232082" y="18906"/>
                  </a:lnTo>
                  <a:lnTo>
                    <a:pt x="238880" y="22305"/>
                  </a:lnTo>
                  <a:lnTo>
                    <a:pt x="241468" y="24504"/>
                  </a:lnTo>
                  <a:lnTo>
                    <a:pt x="242152" y="25537"/>
                  </a:lnTo>
                  <a:lnTo>
                    <a:pt x="220489" y="25537"/>
                  </a:lnTo>
                  <a:lnTo>
                    <a:pt x="217186" y="26958"/>
                  </a:lnTo>
                  <a:lnTo>
                    <a:pt x="211850" y="32643"/>
                  </a:lnTo>
                  <a:lnTo>
                    <a:pt x="210455" y="36209"/>
                  </a:lnTo>
                  <a:lnTo>
                    <a:pt x="210278" y="40640"/>
                  </a:lnTo>
                  <a:lnTo>
                    <a:pt x="247327" y="40640"/>
                  </a:lnTo>
                  <a:lnTo>
                    <a:pt x="247440" y="42307"/>
                  </a:lnTo>
                  <a:lnTo>
                    <a:pt x="247440" y="47453"/>
                  </a:lnTo>
                  <a:lnTo>
                    <a:pt x="210039" y="47453"/>
                  </a:lnTo>
                  <a:lnTo>
                    <a:pt x="210198" y="52630"/>
                  </a:lnTo>
                  <a:lnTo>
                    <a:pt x="211421" y="56783"/>
                  </a:lnTo>
                  <a:lnTo>
                    <a:pt x="215995" y="63040"/>
                  </a:lnTo>
                  <a:lnTo>
                    <a:pt x="219536" y="64604"/>
                  </a:lnTo>
                  <a:lnTo>
                    <a:pt x="241897" y="64604"/>
                  </a:lnTo>
                  <a:lnTo>
                    <a:pt x="240293" y="66129"/>
                  </a:lnTo>
                  <a:lnTo>
                    <a:pt x="237689" y="68670"/>
                  </a:lnTo>
                  <a:lnTo>
                    <a:pt x="234465" y="70385"/>
                  </a:lnTo>
                  <a:lnTo>
                    <a:pt x="230621" y="71274"/>
                  </a:lnTo>
                  <a:lnTo>
                    <a:pt x="228557" y="71783"/>
                  </a:lnTo>
                  <a:lnTo>
                    <a:pt x="226222" y="72037"/>
                  </a:lnTo>
                  <a:close/>
                </a:path>
                <a:path w="527050" h="72389">
                  <a:moveTo>
                    <a:pt x="247327" y="40640"/>
                  </a:moveTo>
                  <a:lnTo>
                    <a:pt x="238626" y="40640"/>
                  </a:lnTo>
                  <a:lnTo>
                    <a:pt x="238276" y="36923"/>
                  </a:lnTo>
                  <a:lnTo>
                    <a:pt x="237466" y="33954"/>
                  </a:lnTo>
                  <a:lnTo>
                    <a:pt x="233845" y="27601"/>
                  </a:lnTo>
                  <a:lnTo>
                    <a:pt x="229923" y="25537"/>
                  </a:lnTo>
                  <a:lnTo>
                    <a:pt x="242152" y="25537"/>
                  </a:lnTo>
                  <a:lnTo>
                    <a:pt x="244962" y="29777"/>
                  </a:lnTo>
                  <a:lnTo>
                    <a:pt x="246106" y="32778"/>
                  </a:lnTo>
                  <a:lnTo>
                    <a:pt x="246688" y="36256"/>
                  </a:lnTo>
                  <a:lnTo>
                    <a:pt x="247186" y="38559"/>
                  </a:lnTo>
                  <a:lnTo>
                    <a:pt x="247327" y="40640"/>
                  </a:lnTo>
                  <a:close/>
                </a:path>
                <a:path w="527050" h="72389">
                  <a:moveTo>
                    <a:pt x="241897" y="64604"/>
                  </a:moveTo>
                  <a:lnTo>
                    <a:pt x="228811" y="64604"/>
                  </a:lnTo>
                  <a:lnTo>
                    <a:pt x="232384" y="63127"/>
                  </a:lnTo>
                  <a:lnTo>
                    <a:pt x="235052" y="60173"/>
                  </a:lnTo>
                  <a:lnTo>
                    <a:pt x="236577" y="58458"/>
                  </a:lnTo>
                  <a:lnTo>
                    <a:pt x="237657" y="56473"/>
                  </a:lnTo>
                  <a:lnTo>
                    <a:pt x="238292" y="54218"/>
                  </a:lnTo>
                  <a:lnTo>
                    <a:pt x="246725" y="54218"/>
                  </a:lnTo>
                  <a:lnTo>
                    <a:pt x="246503" y="56092"/>
                  </a:lnTo>
                  <a:lnTo>
                    <a:pt x="245764" y="58180"/>
                  </a:lnTo>
                  <a:lnTo>
                    <a:pt x="243255" y="62786"/>
                  </a:lnTo>
                  <a:lnTo>
                    <a:pt x="241897" y="64604"/>
                  </a:lnTo>
                  <a:close/>
                </a:path>
                <a:path w="527050" h="72389">
                  <a:moveTo>
                    <a:pt x="269440" y="70226"/>
                  </a:moveTo>
                  <a:lnTo>
                    <a:pt x="259959" y="70226"/>
                  </a:lnTo>
                  <a:lnTo>
                    <a:pt x="259959" y="238"/>
                  </a:lnTo>
                  <a:lnTo>
                    <a:pt x="308508" y="238"/>
                  </a:lnTo>
                  <a:lnTo>
                    <a:pt x="308508" y="8814"/>
                  </a:lnTo>
                  <a:lnTo>
                    <a:pt x="269440" y="8814"/>
                  </a:lnTo>
                  <a:lnTo>
                    <a:pt x="269440" y="30063"/>
                  </a:lnTo>
                  <a:lnTo>
                    <a:pt x="303792" y="30063"/>
                  </a:lnTo>
                  <a:lnTo>
                    <a:pt x="303792" y="38400"/>
                  </a:lnTo>
                  <a:lnTo>
                    <a:pt x="269440" y="38400"/>
                  </a:lnTo>
                  <a:lnTo>
                    <a:pt x="269440" y="70226"/>
                  </a:lnTo>
                  <a:close/>
                </a:path>
                <a:path w="527050" h="72389">
                  <a:moveTo>
                    <a:pt x="326258" y="70226"/>
                  </a:moveTo>
                  <a:lnTo>
                    <a:pt x="317539" y="70226"/>
                  </a:lnTo>
                  <a:lnTo>
                    <a:pt x="317539" y="19438"/>
                  </a:lnTo>
                  <a:lnTo>
                    <a:pt x="326258" y="19438"/>
                  </a:lnTo>
                  <a:lnTo>
                    <a:pt x="326258" y="70226"/>
                  </a:lnTo>
                  <a:close/>
                </a:path>
                <a:path w="527050" h="72389">
                  <a:moveTo>
                    <a:pt x="326258" y="9957"/>
                  </a:moveTo>
                  <a:lnTo>
                    <a:pt x="317539" y="9957"/>
                  </a:lnTo>
                  <a:lnTo>
                    <a:pt x="317539" y="238"/>
                  </a:lnTo>
                  <a:lnTo>
                    <a:pt x="326258" y="238"/>
                  </a:lnTo>
                  <a:lnTo>
                    <a:pt x="326258" y="9957"/>
                  </a:lnTo>
                  <a:close/>
                </a:path>
                <a:path w="527050" h="72389">
                  <a:moveTo>
                    <a:pt x="357262" y="26442"/>
                  </a:moveTo>
                  <a:lnTo>
                    <a:pt x="347370" y="26442"/>
                  </a:lnTo>
                  <a:lnTo>
                    <a:pt x="349784" y="23456"/>
                  </a:lnTo>
                  <a:lnTo>
                    <a:pt x="352340" y="21312"/>
                  </a:lnTo>
                  <a:lnTo>
                    <a:pt x="357740" y="18708"/>
                  </a:lnTo>
                  <a:lnTo>
                    <a:pt x="360742" y="18056"/>
                  </a:lnTo>
                  <a:lnTo>
                    <a:pt x="371287" y="18056"/>
                  </a:lnTo>
                  <a:lnTo>
                    <a:pt x="376178" y="20582"/>
                  </a:lnTo>
                  <a:lnTo>
                    <a:pt x="378796" y="25775"/>
                  </a:lnTo>
                  <a:lnTo>
                    <a:pt x="360392" y="25775"/>
                  </a:lnTo>
                  <a:lnTo>
                    <a:pt x="358725" y="25981"/>
                  </a:lnTo>
                  <a:lnTo>
                    <a:pt x="357262" y="26442"/>
                  </a:lnTo>
                  <a:close/>
                </a:path>
                <a:path w="527050" h="72389">
                  <a:moveTo>
                    <a:pt x="347798" y="70226"/>
                  </a:moveTo>
                  <a:lnTo>
                    <a:pt x="339223" y="70226"/>
                  </a:lnTo>
                  <a:lnTo>
                    <a:pt x="339223" y="19200"/>
                  </a:lnTo>
                  <a:lnTo>
                    <a:pt x="347370" y="19200"/>
                  </a:lnTo>
                  <a:lnTo>
                    <a:pt x="347370" y="26442"/>
                  </a:lnTo>
                  <a:lnTo>
                    <a:pt x="357262" y="26442"/>
                  </a:lnTo>
                  <a:lnTo>
                    <a:pt x="347798" y="40163"/>
                  </a:lnTo>
                  <a:lnTo>
                    <a:pt x="347798" y="70226"/>
                  </a:lnTo>
                  <a:close/>
                </a:path>
                <a:path w="527050" h="72389">
                  <a:moveTo>
                    <a:pt x="380815" y="70226"/>
                  </a:moveTo>
                  <a:lnTo>
                    <a:pt x="372097" y="70226"/>
                  </a:lnTo>
                  <a:lnTo>
                    <a:pt x="372097" y="34954"/>
                  </a:lnTo>
                  <a:lnTo>
                    <a:pt x="371636" y="32445"/>
                  </a:lnTo>
                  <a:lnTo>
                    <a:pt x="369190" y="27363"/>
                  </a:lnTo>
                  <a:lnTo>
                    <a:pt x="366427" y="25775"/>
                  </a:lnTo>
                  <a:lnTo>
                    <a:pt x="378796" y="25775"/>
                  </a:lnTo>
                  <a:lnTo>
                    <a:pt x="380117" y="28395"/>
                  </a:lnTo>
                  <a:lnTo>
                    <a:pt x="380801" y="32270"/>
                  </a:lnTo>
                  <a:lnTo>
                    <a:pt x="380815" y="70226"/>
                  </a:lnTo>
                  <a:close/>
                </a:path>
                <a:path w="527050" h="72389">
                  <a:moveTo>
                    <a:pt x="426396" y="64557"/>
                  </a:moveTo>
                  <a:lnTo>
                    <a:pt x="417459" y="64557"/>
                  </a:lnTo>
                  <a:lnTo>
                    <a:pt x="420722" y="62849"/>
                  </a:lnTo>
                  <a:lnTo>
                    <a:pt x="425836" y="56021"/>
                  </a:lnTo>
                  <a:lnTo>
                    <a:pt x="427115" y="51121"/>
                  </a:lnTo>
                  <a:lnTo>
                    <a:pt x="427115" y="38289"/>
                  </a:lnTo>
                  <a:lnTo>
                    <a:pt x="425796" y="33517"/>
                  </a:lnTo>
                  <a:lnTo>
                    <a:pt x="420524" y="27323"/>
                  </a:lnTo>
                  <a:lnTo>
                    <a:pt x="417268" y="25775"/>
                  </a:lnTo>
                  <a:lnTo>
                    <a:pt x="426781" y="25775"/>
                  </a:lnTo>
                  <a:lnTo>
                    <a:pt x="426781" y="0"/>
                  </a:lnTo>
                  <a:lnTo>
                    <a:pt x="435023" y="0"/>
                  </a:lnTo>
                  <a:lnTo>
                    <a:pt x="435023" y="63127"/>
                  </a:lnTo>
                  <a:lnTo>
                    <a:pt x="427305" y="63127"/>
                  </a:lnTo>
                  <a:lnTo>
                    <a:pt x="426396" y="64557"/>
                  </a:lnTo>
                  <a:close/>
                </a:path>
                <a:path w="527050" h="72389">
                  <a:moveTo>
                    <a:pt x="414346" y="72037"/>
                  </a:moveTo>
                  <a:lnTo>
                    <a:pt x="405135" y="72037"/>
                  </a:lnTo>
                  <a:lnTo>
                    <a:pt x="400212" y="69647"/>
                  </a:lnTo>
                  <a:lnTo>
                    <a:pt x="391890" y="60086"/>
                  </a:lnTo>
                  <a:lnTo>
                    <a:pt x="389810" y="53726"/>
                  </a:lnTo>
                  <a:lnTo>
                    <a:pt x="389828" y="38289"/>
                  </a:lnTo>
                  <a:lnTo>
                    <a:pt x="391707" y="31913"/>
                  </a:lnTo>
                  <a:lnTo>
                    <a:pt x="399299" y="21018"/>
                  </a:lnTo>
                  <a:lnTo>
                    <a:pt x="404722" y="18295"/>
                  </a:lnTo>
                  <a:lnTo>
                    <a:pt x="415680" y="18295"/>
                  </a:lnTo>
                  <a:lnTo>
                    <a:pt x="418952" y="19121"/>
                  </a:lnTo>
                  <a:lnTo>
                    <a:pt x="423112" y="21725"/>
                  </a:lnTo>
                  <a:lnTo>
                    <a:pt x="424844" y="23393"/>
                  </a:lnTo>
                  <a:lnTo>
                    <a:pt x="426781" y="25775"/>
                  </a:lnTo>
                  <a:lnTo>
                    <a:pt x="409073" y="25775"/>
                  </a:lnTo>
                  <a:lnTo>
                    <a:pt x="405572" y="27426"/>
                  </a:lnTo>
                  <a:lnTo>
                    <a:pt x="400204" y="34033"/>
                  </a:lnTo>
                  <a:lnTo>
                    <a:pt x="398862" y="38893"/>
                  </a:lnTo>
                  <a:lnTo>
                    <a:pt x="398950" y="51121"/>
                  </a:lnTo>
                  <a:lnTo>
                    <a:pt x="400021" y="55346"/>
                  </a:lnTo>
                  <a:lnTo>
                    <a:pt x="404658" y="62714"/>
                  </a:lnTo>
                  <a:lnTo>
                    <a:pt x="408375" y="64557"/>
                  </a:lnTo>
                  <a:lnTo>
                    <a:pt x="426396" y="64557"/>
                  </a:lnTo>
                  <a:lnTo>
                    <a:pt x="425304" y="66272"/>
                  </a:lnTo>
                  <a:lnTo>
                    <a:pt x="422938" y="68543"/>
                  </a:lnTo>
                  <a:lnTo>
                    <a:pt x="417475" y="71338"/>
                  </a:lnTo>
                  <a:lnTo>
                    <a:pt x="414346" y="72037"/>
                  </a:lnTo>
                  <a:close/>
                </a:path>
                <a:path w="527050" h="72389">
                  <a:moveTo>
                    <a:pt x="435023" y="70226"/>
                  </a:moveTo>
                  <a:lnTo>
                    <a:pt x="427305" y="70226"/>
                  </a:lnTo>
                  <a:lnTo>
                    <a:pt x="427305" y="63127"/>
                  </a:lnTo>
                  <a:lnTo>
                    <a:pt x="435023" y="63127"/>
                  </a:lnTo>
                  <a:lnTo>
                    <a:pt x="435023" y="70226"/>
                  </a:lnTo>
                  <a:close/>
                </a:path>
                <a:path w="527050" h="72389">
                  <a:moveTo>
                    <a:pt x="470158" y="72037"/>
                  </a:moveTo>
                  <a:lnTo>
                    <a:pt x="461201" y="72037"/>
                  </a:lnTo>
                  <a:lnTo>
                    <a:pt x="455817" y="69726"/>
                  </a:lnTo>
                  <a:lnTo>
                    <a:pt x="446987" y="60483"/>
                  </a:lnTo>
                  <a:lnTo>
                    <a:pt x="444850" y="54218"/>
                  </a:lnTo>
                  <a:lnTo>
                    <a:pt x="444780" y="37495"/>
                  </a:lnTo>
                  <a:lnTo>
                    <a:pt x="447003" y="30841"/>
                  </a:lnTo>
                  <a:lnTo>
                    <a:pt x="455915" y="20605"/>
                  </a:lnTo>
                  <a:lnTo>
                    <a:pt x="461709" y="18056"/>
                  </a:lnTo>
                  <a:lnTo>
                    <a:pt x="472508" y="18056"/>
                  </a:lnTo>
                  <a:lnTo>
                    <a:pt x="476018" y="18906"/>
                  </a:lnTo>
                  <a:lnTo>
                    <a:pt x="482815" y="22305"/>
                  </a:lnTo>
                  <a:lnTo>
                    <a:pt x="485404" y="24504"/>
                  </a:lnTo>
                  <a:lnTo>
                    <a:pt x="486088" y="25537"/>
                  </a:lnTo>
                  <a:lnTo>
                    <a:pt x="464425" y="25537"/>
                  </a:lnTo>
                  <a:lnTo>
                    <a:pt x="461122" y="26958"/>
                  </a:lnTo>
                  <a:lnTo>
                    <a:pt x="455785" y="32643"/>
                  </a:lnTo>
                  <a:lnTo>
                    <a:pt x="454391" y="36209"/>
                  </a:lnTo>
                  <a:lnTo>
                    <a:pt x="454213" y="40640"/>
                  </a:lnTo>
                  <a:lnTo>
                    <a:pt x="491262" y="40640"/>
                  </a:lnTo>
                  <a:lnTo>
                    <a:pt x="491375" y="42307"/>
                  </a:lnTo>
                  <a:lnTo>
                    <a:pt x="491375" y="47453"/>
                  </a:lnTo>
                  <a:lnTo>
                    <a:pt x="453975" y="47453"/>
                  </a:lnTo>
                  <a:lnTo>
                    <a:pt x="454134" y="52630"/>
                  </a:lnTo>
                  <a:lnTo>
                    <a:pt x="455357" y="56783"/>
                  </a:lnTo>
                  <a:lnTo>
                    <a:pt x="459930" y="63040"/>
                  </a:lnTo>
                  <a:lnTo>
                    <a:pt x="463472" y="64604"/>
                  </a:lnTo>
                  <a:lnTo>
                    <a:pt x="485833" y="64604"/>
                  </a:lnTo>
                  <a:lnTo>
                    <a:pt x="484229" y="66129"/>
                  </a:lnTo>
                  <a:lnTo>
                    <a:pt x="481624" y="68670"/>
                  </a:lnTo>
                  <a:lnTo>
                    <a:pt x="478400" y="70385"/>
                  </a:lnTo>
                  <a:lnTo>
                    <a:pt x="474557" y="71274"/>
                  </a:lnTo>
                  <a:lnTo>
                    <a:pt x="472493" y="71783"/>
                  </a:lnTo>
                  <a:lnTo>
                    <a:pt x="470158" y="72037"/>
                  </a:lnTo>
                  <a:close/>
                </a:path>
                <a:path w="527050" h="72389">
                  <a:moveTo>
                    <a:pt x="491262" y="40640"/>
                  </a:moveTo>
                  <a:lnTo>
                    <a:pt x="482561" y="40640"/>
                  </a:lnTo>
                  <a:lnTo>
                    <a:pt x="482212" y="36923"/>
                  </a:lnTo>
                  <a:lnTo>
                    <a:pt x="481402" y="33954"/>
                  </a:lnTo>
                  <a:lnTo>
                    <a:pt x="477781" y="27601"/>
                  </a:lnTo>
                  <a:lnTo>
                    <a:pt x="473858" y="25537"/>
                  </a:lnTo>
                  <a:lnTo>
                    <a:pt x="486088" y="25537"/>
                  </a:lnTo>
                  <a:lnTo>
                    <a:pt x="488898" y="29777"/>
                  </a:lnTo>
                  <a:lnTo>
                    <a:pt x="490041" y="32778"/>
                  </a:lnTo>
                  <a:lnTo>
                    <a:pt x="490623" y="36256"/>
                  </a:lnTo>
                  <a:lnTo>
                    <a:pt x="491121" y="38559"/>
                  </a:lnTo>
                  <a:lnTo>
                    <a:pt x="491262" y="40640"/>
                  </a:lnTo>
                  <a:close/>
                </a:path>
                <a:path w="527050" h="72389">
                  <a:moveTo>
                    <a:pt x="485833" y="64604"/>
                  </a:moveTo>
                  <a:lnTo>
                    <a:pt x="472747" y="64604"/>
                  </a:lnTo>
                  <a:lnTo>
                    <a:pt x="476320" y="63127"/>
                  </a:lnTo>
                  <a:lnTo>
                    <a:pt x="478988" y="60173"/>
                  </a:lnTo>
                  <a:lnTo>
                    <a:pt x="480513" y="58458"/>
                  </a:lnTo>
                  <a:lnTo>
                    <a:pt x="481592" y="56473"/>
                  </a:lnTo>
                  <a:lnTo>
                    <a:pt x="482228" y="54218"/>
                  </a:lnTo>
                  <a:lnTo>
                    <a:pt x="490661" y="54218"/>
                  </a:lnTo>
                  <a:lnTo>
                    <a:pt x="490438" y="56092"/>
                  </a:lnTo>
                  <a:lnTo>
                    <a:pt x="489700" y="58180"/>
                  </a:lnTo>
                  <a:lnTo>
                    <a:pt x="487191" y="62786"/>
                  </a:lnTo>
                  <a:lnTo>
                    <a:pt x="485833" y="64604"/>
                  </a:lnTo>
                  <a:close/>
                </a:path>
                <a:path w="527050" h="72389">
                  <a:moveTo>
                    <a:pt x="517614" y="28014"/>
                  </a:moveTo>
                  <a:lnTo>
                    <a:pt x="510232" y="28014"/>
                  </a:lnTo>
                  <a:lnTo>
                    <a:pt x="510899" y="26299"/>
                  </a:lnTo>
                  <a:lnTo>
                    <a:pt x="512534" y="24210"/>
                  </a:lnTo>
                  <a:lnTo>
                    <a:pt x="517743" y="19287"/>
                  </a:lnTo>
                  <a:lnTo>
                    <a:pt x="520745" y="18056"/>
                  </a:lnTo>
                  <a:lnTo>
                    <a:pt x="525986" y="18199"/>
                  </a:lnTo>
                  <a:lnTo>
                    <a:pt x="526907" y="18295"/>
                  </a:lnTo>
                  <a:lnTo>
                    <a:pt x="526907" y="27109"/>
                  </a:lnTo>
                  <a:lnTo>
                    <a:pt x="519776" y="27109"/>
                  </a:lnTo>
                  <a:lnTo>
                    <a:pt x="517614" y="28014"/>
                  </a:lnTo>
                  <a:close/>
                </a:path>
                <a:path w="527050" h="72389">
                  <a:moveTo>
                    <a:pt x="510660" y="70226"/>
                  </a:moveTo>
                  <a:lnTo>
                    <a:pt x="502085" y="70226"/>
                  </a:lnTo>
                  <a:lnTo>
                    <a:pt x="502085" y="19200"/>
                  </a:lnTo>
                  <a:lnTo>
                    <a:pt x="510232" y="19200"/>
                  </a:lnTo>
                  <a:lnTo>
                    <a:pt x="510232" y="28014"/>
                  </a:lnTo>
                  <a:lnTo>
                    <a:pt x="517614" y="28014"/>
                  </a:lnTo>
                  <a:lnTo>
                    <a:pt x="516457" y="28498"/>
                  </a:lnTo>
                  <a:lnTo>
                    <a:pt x="511820" y="34057"/>
                  </a:lnTo>
                  <a:lnTo>
                    <a:pt x="510660" y="37257"/>
                  </a:lnTo>
                  <a:lnTo>
                    <a:pt x="510660" y="70226"/>
                  </a:lnTo>
                  <a:close/>
                </a:path>
                <a:path w="527050" h="72389">
                  <a:moveTo>
                    <a:pt x="526907" y="27347"/>
                  </a:moveTo>
                  <a:lnTo>
                    <a:pt x="525930" y="27188"/>
                  </a:lnTo>
                  <a:lnTo>
                    <a:pt x="519776" y="27109"/>
                  </a:lnTo>
                  <a:lnTo>
                    <a:pt x="526907" y="27109"/>
                  </a:lnTo>
                  <a:lnTo>
                    <a:pt x="526907" y="273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7047" name="object 6">
              <a:extLst>
                <a:ext uri="{FF2B5EF4-FFF2-40B4-BE49-F238E27FC236}">
                  <a16:creationId xmlns:a16="http://schemas.microsoft.com/office/drawing/2014/main" id="{27D8F036-B97F-4F76-97B1-094B8B564938}"/>
                </a:ext>
              </a:extLst>
            </p:cNvPr>
            <p:cNvSpPr>
              <a:spLocks/>
            </p:cNvSpPr>
            <p:nvPr/>
          </p:nvSpPr>
          <p:spPr bwMode="auto">
            <a:xfrm>
              <a:off x="693738" y="1746250"/>
              <a:ext cx="47625" cy="0"/>
            </a:xfrm>
            <a:custGeom>
              <a:avLst/>
              <a:gdLst>
                <a:gd name="T0" fmla="*/ 0 w 48895"/>
                <a:gd name="T1" fmla="*/ 44706 w 48895"/>
                <a:gd name="T2" fmla="*/ 0 60000 65536"/>
                <a:gd name="T3" fmla="*/ 0 60000 65536"/>
              </a:gdLst>
              <a:ahLst/>
              <a:cxnLst>
                <a:cxn ang="T2">
                  <a:pos x="T0" y="0"/>
                </a:cxn>
                <a:cxn ang="T3">
                  <a:pos x="T1" y="0"/>
                </a:cxn>
              </a:cxnLst>
              <a:rect l="0" t="0" r="r" b="b"/>
              <a:pathLst>
                <a:path w="48895">
                  <a:moveTo>
                    <a:pt x="0" y="0"/>
                  </a:moveTo>
                  <a:lnTo>
                    <a:pt x="48379"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7048" name="object 7">
              <a:extLst>
                <a:ext uri="{FF2B5EF4-FFF2-40B4-BE49-F238E27FC236}">
                  <a16:creationId xmlns:a16="http://schemas.microsoft.com/office/drawing/2014/main" id="{94BC9225-A0CF-4B90-86FF-1FD9EE3BB9B3}"/>
                </a:ext>
              </a:extLst>
            </p:cNvPr>
            <p:cNvSpPr>
              <a:spLocks/>
            </p:cNvSpPr>
            <p:nvPr/>
          </p:nvSpPr>
          <p:spPr bwMode="auto">
            <a:xfrm>
              <a:off x="1441450" y="504825"/>
              <a:ext cx="1573213" cy="433388"/>
            </a:xfrm>
            <a:custGeom>
              <a:avLst/>
              <a:gdLst>
                <a:gd name="T0" fmla="*/ 0 w 1572260"/>
                <a:gd name="T1" fmla="*/ 0 h 433705"/>
                <a:gd name="T2" fmla="*/ 1574889 w 1572260"/>
                <a:gd name="T3" fmla="*/ 0 h 433705"/>
                <a:gd name="T4" fmla="*/ 1574889 w 1572260"/>
                <a:gd name="T5" fmla="*/ 432712 h 433705"/>
                <a:gd name="T6" fmla="*/ 0 w 1572260"/>
                <a:gd name="T7" fmla="*/ 432712 h 433705"/>
                <a:gd name="T8" fmla="*/ 0 w 1572260"/>
                <a:gd name="T9" fmla="*/ 0 h 4337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72260" h="433705">
                  <a:moveTo>
                    <a:pt x="0" y="0"/>
                  </a:moveTo>
                  <a:lnTo>
                    <a:pt x="1572029" y="0"/>
                  </a:lnTo>
                  <a:lnTo>
                    <a:pt x="1572029" y="433663"/>
                  </a:lnTo>
                  <a:lnTo>
                    <a:pt x="0" y="433663"/>
                  </a:lnTo>
                  <a:lnTo>
                    <a:pt x="0" y="0"/>
                  </a:lnTo>
                  <a:close/>
                </a:path>
              </a:pathLst>
            </a:custGeom>
            <a:noFill/>
            <a:ln w="542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7049" name="object 8">
              <a:extLst>
                <a:ext uri="{FF2B5EF4-FFF2-40B4-BE49-F238E27FC236}">
                  <a16:creationId xmlns:a16="http://schemas.microsoft.com/office/drawing/2014/main" id="{BF4EB045-85C8-4749-B24C-2F94F2C2CAFA}"/>
                </a:ext>
              </a:extLst>
            </p:cNvPr>
            <p:cNvSpPr>
              <a:spLocks/>
            </p:cNvSpPr>
            <p:nvPr/>
          </p:nvSpPr>
          <p:spPr bwMode="auto">
            <a:xfrm>
              <a:off x="3028950" y="676275"/>
              <a:ext cx="161925" cy="74613"/>
            </a:xfrm>
            <a:custGeom>
              <a:avLst/>
              <a:gdLst>
                <a:gd name="T0" fmla="*/ 23140 w 161289"/>
                <a:gd name="T1" fmla="*/ 76556 h 73659"/>
                <a:gd name="T2" fmla="*/ 0 w 161289"/>
                <a:gd name="T3" fmla="*/ 39367 h 73659"/>
                <a:gd name="T4" fmla="*/ 26418 w 161289"/>
                <a:gd name="T5" fmla="*/ 643 h 73659"/>
                <a:gd name="T6" fmla="*/ 40014 w 161289"/>
                <a:gd name="T7" fmla="*/ 0 h 73659"/>
                <a:gd name="T8" fmla="*/ 57658 w 161289"/>
                <a:gd name="T9" fmla="*/ 7758 h 73659"/>
                <a:gd name="T10" fmla="*/ 26563 w 161289"/>
                <a:gd name="T11" fmla="*/ 8665 h 73659"/>
                <a:gd name="T12" fmla="*/ 12075 w 161289"/>
                <a:gd name="T13" fmla="*/ 21292 h 73659"/>
                <a:gd name="T14" fmla="*/ 9834 w 161289"/>
                <a:gd name="T15" fmla="*/ 47472 h 73659"/>
                <a:gd name="T16" fmla="*/ 19075 w 161289"/>
                <a:gd name="T17" fmla="*/ 65373 h 73659"/>
                <a:gd name="T18" fmla="*/ 53711 w 161289"/>
                <a:gd name="T19" fmla="*/ 68088 h 73659"/>
                <a:gd name="T20" fmla="*/ 50089 w 161289"/>
                <a:gd name="T21" fmla="*/ 71472 h 73659"/>
                <a:gd name="T22" fmla="*/ 43372 w 161289"/>
                <a:gd name="T23" fmla="*/ 75334 h 73659"/>
                <a:gd name="T24" fmla="*/ 63541 w 161289"/>
                <a:gd name="T25" fmla="*/ 23917 h 73659"/>
                <a:gd name="T26" fmla="*/ 52886 w 161289"/>
                <a:gd name="T27" fmla="*/ 18603 h 73659"/>
                <a:gd name="T28" fmla="*/ 43227 w 161289"/>
                <a:gd name="T29" fmla="*/ 9878 h 73659"/>
                <a:gd name="T30" fmla="*/ 58246 w 161289"/>
                <a:gd name="T31" fmla="*/ 8665 h 73659"/>
                <a:gd name="T32" fmla="*/ 63541 w 161289"/>
                <a:gd name="T33" fmla="*/ 23917 h 73659"/>
                <a:gd name="T34" fmla="*/ 39853 w 161289"/>
                <a:gd name="T35" fmla="*/ 68088 h 73659"/>
                <a:gd name="T36" fmla="*/ 53536 w 161289"/>
                <a:gd name="T37" fmla="*/ 58556 h 73659"/>
                <a:gd name="T38" fmla="*/ 55777 w 161289"/>
                <a:gd name="T39" fmla="*/ 43874 h 73659"/>
                <a:gd name="T40" fmla="*/ 33601 w 161289"/>
                <a:gd name="T41" fmla="*/ 35704 h 73659"/>
                <a:gd name="T42" fmla="*/ 64696 w 161289"/>
                <a:gd name="T43" fmla="*/ 65265 h 73659"/>
                <a:gd name="T44" fmla="*/ 53711 w 161289"/>
                <a:gd name="T45" fmla="*/ 68088 h 73659"/>
                <a:gd name="T46" fmla="*/ 58526 w 161289"/>
                <a:gd name="T47" fmla="*/ 74625 h 73659"/>
                <a:gd name="T48" fmla="*/ 64696 w 161289"/>
                <a:gd name="T49" fmla="*/ 65265 h 73659"/>
                <a:gd name="T50" fmla="*/ 108080 w 161289"/>
                <a:gd name="T51" fmla="*/ 76556 h 73659"/>
                <a:gd name="T52" fmla="*/ 89953 w 161289"/>
                <a:gd name="T53" fmla="*/ 1881 h 73659"/>
                <a:gd name="T54" fmla="*/ 90917 w 161289"/>
                <a:gd name="T55" fmla="*/ 56517 h 73659"/>
                <a:gd name="T56" fmla="*/ 95706 w 161289"/>
                <a:gd name="T57" fmla="*/ 65299 h 73659"/>
                <a:gd name="T58" fmla="*/ 129353 w 161289"/>
                <a:gd name="T59" fmla="*/ 67941 h 73659"/>
                <a:gd name="T60" fmla="*/ 123146 w 161289"/>
                <a:gd name="T61" fmla="*/ 73263 h 73659"/>
                <a:gd name="T62" fmla="*/ 108080 w 161289"/>
                <a:gd name="T63" fmla="*/ 76556 h 73659"/>
                <a:gd name="T64" fmla="*/ 115440 w 161289"/>
                <a:gd name="T65" fmla="*/ 67941 h 73659"/>
                <a:gd name="T66" fmla="*/ 125468 w 161289"/>
                <a:gd name="T67" fmla="*/ 56269 h 73659"/>
                <a:gd name="T68" fmla="*/ 126255 w 161289"/>
                <a:gd name="T69" fmla="*/ 1881 h 73659"/>
                <a:gd name="T70" fmla="*/ 135918 w 161289"/>
                <a:gd name="T71" fmla="*/ 52126 h 73659"/>
                <a:gd name="T72" fmla="*/ 132473 w 161289"/>
                <a:gd name="T73" fmla="*/ 63383 h 73659"/>
                <a:gd name="T74" fmla="*/ 162707 w 161289"/>
                <a:gd name="T75" fmla="*/ 74625 h 73659"/>
                <a:gd name="T76" fmla="*/ 153017 w 161289"/>
                <a:gd name="T77" fmla="*/ 1881 h 73659"/>
                <a:gd name="T78" fmla="*/ 162707 w 161289"/>
                <a:gd name="T79" fmla="*/ 74625 h 736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1289" h="73659">
                  <a:moveTo>
                    <a:pt x="37574" y="73657"/>
                  </a:moveTo>
                  <a:lnTo>
                    <a:pt x="22868" y="73657"/>
                  </a:lnTo>
                  <a:lnTo>
                    <a:pt x="15738" y="70973"/>
                  </a:lnTo>
                  <a:lnTo>
                    <a:pt x="0" y="37876"/>
                  </a:lnTo>
                  <a:lnTo>
                    <a:pt x="595" y="29536"/>
                  </a:lnTo>
                  <a:lnTo>
                    <a:pt x="26108" y="619"/>
                  </a:lnTo>
                  <a:lnTo>
                    <a:pt x="32969" y="0"/>
                  </a:lnTo>
                  <a:lnTo>
                    <a:pt x="39544" y="0"/>
                  </a:lnTo>
                  <a:lnTo>
                    <a:pt x="45229" y="1270"/>
                  </a:lnTo>
                  <a:lnTo>
                    <a:pt x="56981" y="7464"/>
                  </a:lnTo>
                  <a:lnTo>
                    <a:pt x="57562" y="8337"/>
                  </a:lnTo>
                  <a:lnTo>
                    <a:pt x="26251" y="8337"/>
                  </a:lnTo>
                  <a:lnTo>
                    <a:pt x="20796" y="10767"/>
                  </a:lnTo>
                  <a:lnTo>
                    <a:pt x="11934" y="20486"/>
                  </a:lnTo>
                  <a:lnTo>
                    <a:pt x="9719" y="27728"/>
                  </a:lnTo>
                  <a:lnTo>
                    <a:pt x="9719" y="45674"/>
                  </a:lnTo>
                  <a:lnTo>
                    <a:pt x="11545" y="52447"/>
                  </a:lnTo>
                  <a:lnTo>
                    <a:pt x="18851" y="62897"/>
                  </a:lnTo>
                  <a:lnTo>
                    <a:pt x="24806" y="65510"/>
                  </a:lnTo>
                  <a:lnTo>
                    <a:pt x="53081" y="65510"/>
                  </a:lnTo>
                  <a:lnTo>
                    <a:pt x="52344" y="66320"/>
                  </a:lnTo>
                  <a:lnTo>
                    <a:pt x="49501" y="68765"/>
                  </a:lnTo>
                  <a:lnTo>
                    <a:pt x="47024" y="70131"/>
                  </a:lnTo>
                  <a:lnTo>
                    <a:pt x="42863" y="72481"/>
                  </a:lnTo>
                  <a:lnTo>
                    <a:pt x="37574" y="73657"/>
                  </a:lnTo>
                  <a:close/>
                </a:path>
                <a:path w="161289" h="73659">
                  <a:moveTo>
                    <a:pt x="62794" y="23011"/>
                  </a:moveTo>
                  <a:lnTo>
                    <a:pt x="53408" y="23011"/>
                  </a:lnTo>
                  <a:lnTo>
                    <a:pt x="52265" y="17898"/>
                  </a:lnTo>
                  <a:lnTo>
                    <a:pt x="49898" y="14173"/>
                  </a:lnTo>
                  <a:lnTo>
                    <a:pt x="42720" y="9504"/>
                  </a:lnTo>
                  <a:lnTo>
                    <a:pt x="38194" y="8337"/>
                  </a:lnTo>
                  <a:lnTo>
                    <a:pt x="57562" y="8337"/>
                  </a:lnTo>
                  <a:lnTo>
                    <a:pt x="61238" y="13864"/>
                  </a:lnTo>
                  <a:lnTo>
                    <a:pt x="62794" y="23011"/>
                  </a:lnTo>
                  <a:close/>
                </a:path>
                <a:path w="161289" h="73659">
                  <a:moveTo>
                    <a:pt x="53081" y="65510"/>
                  </a:moveTo>
                  <a:lnTo>
                    <a:pt x="39385" y="65510"/>
                  </a:lnTo>
                  <a:lnTo>
                    <a:pt x="44618" y="63675"/>
                  </a:lnTo>
                  <a:lnTo>
                    <a:pt x="52908" y="56338"/>
                  </a:lnTo>
                  <a:lnTo>
                    <a:pt x="55028" y="50407"/>
                  </a:lnTo>
                  <a:lnTo>
                    <a:pt x="55123" y="42212"/>
                  </a:lnTo>
                  <a:lnTo>
                    <a:pt x="33207" y="42212"/>
                  </a:lnTo>
                  <a:lnTo>
                    <a:pt x="33207" y="34351"/>
                  </a:lnTo>
                  <a:lnTo>
                    <a:pt x="63937" y="34351"/>
                  </a:lnTo>
                  <a:lnTo>
                    <a:pt x="63937" y="62794"/>
                  </a:lnTo>
                  <a:lnTo>
                    <a:pt x="55552" y="62794"/>
                  </a:lnTo>
                  <a:lnTo>
                    <a:pt x="53081" y="65510"/>
                  </a:lnTo>
                  <a:close/>
                </a:path>
                <a:path w="161289" h="73659">
                  <a:moveTo>
                    <a:pt x="63937" y="71799"/>
                  </a:moveTo>
                  <a:lnTo>
                    <a:pt x="57839" y="71799"/>
                  </a:lnTo>
                  <a:lnTo>
                    <a:pt x="55552" y="62794"/>
                  </a:lnTo>
                  <a:lnTo>
                    <a:pt x="63937" y="62794"/>
                  </a:lnTo>
                  <a:lnTo>
                    <a:pt x="63937" y="71799"/>
                  </a:lnTo>
                  <a:close/>
                </a:path>
                <a:path w="161289" h="73659">
                  <a:moveTo>
                    <a:pt x="106811" y="73657"/>
                  </a:moveTo>
                  <a:lnTo>
                    <a:pt x="79273" y="1810"/>
                  </a:lnTo>
                  <a:lnTo>
                    <a:pt x="88897" y="1810"/>
                  </a:lnTo>
                  <a:lnTo>
                    <a:pt x="88897" y="50152"/>
                  </a:lnTo>
                  <a:lnTo>
                    <a:pt x="89850" y="54377"/>
                  </a:lnTo>
                  <a:lnTo>
                    <a:pt x="91756" y="57744"/>
                  </a:lnTo>
                  <a:lnTo>
                    <a:pt x="94583" y="62826"/>
                  </a:lnTo>
                  <a:lnTo>
                    <a:pt x="99347" y="65367"/>
                  </a:lnTo>
                  <a:lnTo>
                    <a:pt x="127835" y="65367"/>
                  </a:lnTo>
                  <a:lnTo>
                    <a:pt x="127018" y="66528"/>
                  </a:lnTo>
                  <a:lnTo>
                    <a:pt x="121700" y="70488"/>
                  </a:lnTo>
                  <a:lnTo>
                    <a:pt x="114964" y="72865"/>
                  </a:lnTo>
                  <a:lnTo>
                    <a:pt x="106811" y="73657"/>
                  </a:lnTo>
                  <a:close/>
                </a:path>
                <a:path w="161289" h="73659">
                  <a:moveTo>
                    <a:pt x="127835" y="65367"/>
                  </a:moveTo>
                  <a:lnTo>
                    <a:pt x="114085" y="65367"/>
                  </a:lnTo>
                  <a:lnTo>
                    <a:pt x="119548" y="62619"/>
                  </a:lnTo>
                  <a:lnTo>
                    <a:pt x="123995" y="54139"/>
                  </a:lnTo>
                  <a:lnTo>
                    <a:pt x="124767" y="50152"/>
                  </a:lnTo>
                  <a:lnTo>
                    <a:pt x="124773" y="1810"/>
                  </a:lnTo>
                  <a:lnTo>
                    <a:pt x="134397" y="1810"/>
                  </a:lnTo>
                  <a:lnTo>
                    <a:pt x="134322" y="50152"/>
                  </a:lnTo>
                  <a:lnTo>
                    <a:pt x="133238" y="56346"/>
                  </a:lnTo>
                  <a:lnTo>
                    <a:pt x="130919" y="60983"/>
                  </a:lnTo>
                  <a:lnTo>
                    <a:pt x="127835" y="65367"/>
                  </a:lnTo>
                  <a:close/>
                </a:path>
                <a:path w="161289" h="73659">
                  <a:moveTo>
                    <a:pt x="160797" y="71799"/>
                  </a:moveTo>
                  <a:lnTo>
                    <a:pt x="151221" y="71799"/>
                  </a:lnTo>
                  <a:lnTo>
                    <a:pt x="151221" y="1810"/>
                  </a:lnTo>
                  <a:lnTo>
                    <a:pt x="160797" y="1810"/>
                  </a:lnTo>
                  <a:lnTo>
                    <a:pt x="160797" y="717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7050" name="object 9">
              <a:extLst>
                <a:ext uri="{FF2B5EF4-FFF2-40B4-BE49-F238E27FC236}">
                  <a16:creationId xmlns:a16="http://schemas.microsoft.com/office/drawing/2014/main" id="{4F0FCC8F-A89F-47EE-81E9-D07FE277D597}"/>
                </a:ext>
              </a:extLst>
            </p:cNvPr>
            <p:cNvSpPr>
              <a:spLocks/>
            </p:cNvSpPr>
            <p:nvPr/>
          </p:nvSpPr>
          <p:spPr bwMode="auto">
            <a:xfrm>
              <a:off x="3127375" y="796925"/>
              <a:ext cx="49213" cy="0"/>
            </a:xfrm>
            <a:custGeom>
              <a:avLst/>
              <a:gdLst>
                <a:gd name="T0" fmla="*/ 0 w 48894"/>
                <a:gd name="T1" fmla="*/ 49333 w 48894"/>
                <a:gd name="T2" fmla="*/ 0 60000 65536"/>
                <a:gd name="T3" fmla="*/ 0 60000 65536"/>
              </a:gdLst>
              <a:ahLst/>
              <a:cxnLst>
                <a:cxn ang="T2">
                  <a:pos x="T0" y="0"/>
                </a:cxn>
                <a:cxn ang="T3">
                  <a:pos x="T1" y="0"/>
                </a:cxn>
              </a:cxnLst>
              <a:rect l="0" t="0" r="r" b="b"/>
              <a:pathLst>
                <a:path w="48894">
                  <a:moveTo>
                    <a:pt x="0" y="0"/>
                  </a:moveTo>
                  <a:lnTo>
                    <a:pt x="48379"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7051" name="object 10">
              <a:extLst>
                <a:ext uri="{FF2B5EF4-FFF2-40B4-BE49-F238E27FC236}">
                  <a16:creationId xmlns:a16="http://schemas.microsoft.com/office/drawing/2014/main" id="{CCE03D28-B487-4350-BA08-7DF01BABD2FD}"/>
                </a:ext>
              </a:extLst>
            </p:cNvPr>
            <p:cNvSpPr>
              <a:spLocks/>
            </p:cNvSpPr>
            <p:nvPr/>
          </p:nvSpPr>
          <p:spPr bwMode="auto">
            <a:xfrm>
              <a:off x="2227263" y="938213"/>
              <a:ext cx="0" cy="184150"/>
            </a:xfrm>
            <a:custGeom>
              <a:avLst/>
              <a:gdLst>
                <a:gd name="T0" fmla="*/ 182416 h 184784"/>
                <a:gd name="T1" fmla="*/ 0 h 184784"/>
                <a:gd name="T2" fmla="*/ 0 60000 65536"/>
                <a:gd name="T3" fmla="*/ 0 60000 65536"/>
              </a:gdLst>
              <a:ahLst/>
              <a:cxnLst>
                <a:cxn ang="T2">
                  <a:pos x="0" y="T0"/>
                </a:cxn>
                <a:cxn ang="T3">
                  <a:pos x="0" y="T1"/>
                </a:cxn>
              </a:cxnLst>
              <a:rect l="0" t="0" r="r" b="b"/>
              <a:pathLst>
                <a:path h="184784">
                  <a:moveTo>
                    <a:pt x="0" y="184306"/>
                  </a:moveTo>
                  <a:lnTo>
                    <a:pt x="0" y="0"/>
                  </a:lnTo>
                </a:path>
              </a:pathLst>
            </a:custGeom>
            <a:noFill/>
            <a:ln w="542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7052" name="object 11">
              <a:extLst>
                <a:ext uri="{FF2B5EF4-FFF2-40B4-BE49-F238E27FC236}">
                  <a16:creationId xmlns:a16="http://schemas.microsoft.com/office/drawing/2014/main" id="{F893644C-0261-43C7-87C9-04374EFB60EE}"/>
                </a:ext>
              </a:extLst>
            </p:cNvPr>
            <p:cNvSpPr>
              <a:spLocks/>
            </p:cNvSpPr>
            <p:nvPr/>
          </p:nvSpPr>
          <p:spPr bwMode="auto">
            <a:xfrm>
              <a:off x="2211388" y="1111250"/>
              <a:ext cx="38100" cy="38100"/>
            </a:xfrm>
            <a:custGeom>
              <a:avLst/>
              <a:gdLst>
                <a:gd name="T0" fmla="*/ 16262 w 38100"/>
                <a:gd name="T1" fmla="*/ 37945 h 38100"/>
                <a:gd name="T2" fmla="*/ 0 w 38100"/>
                <a:gd name="T3" fmla="*/ 0 h 38100"/>
                <a:gd name="T4" fmla="*/ 16262 w 38100"/>
                <a:gd name="T5" fmla="*/ 10841 h 38100"/>
                <a:gd name="T6" fmla="*/ 31750 w 38100"/>
                <a:gd name="T7" fmla="*/ 10841 h 38100"/>
                <a:gd name="T8" fmla="*/ 16262 w 38100"/>
                <a:gd name="T9" fmla="*/ 37945 h 38100"/>
                <a:gd name="T10" fmla="*/ 31750 w 38100"/>
                <a:gd name="T11" fmla="*/ 10841 h 38100"/>
                <a:gd name="T12" fmla="*/ 16262 w 38100"/>
                <a:gd name="T13" fmla="*/ 10841 h 38100"/>
                <a:gd name="T14" fmla="*/ 37945 w 38100"/>
                <a:gd name="T15" fmla="*/ 0 h 38100"/>
                <a:gd name="T16" fmla="*/ 31750 w 38100"/>
                <a:gd name="T17" fmla="*/ 10841 h 38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100" h="38100">
                  <a:moveTo>
                    <a:pt x="16262" y="37945"/>
                  </a:moveTo>
                  <a:lnTo>
                    <a:pt x="0" y="0"/>
                  </a:lnTo>
                  <a:lnTo>
                    <a:pt x="16262" y="10841"/>
                  </a:lnTo>
                  <a:lnTo>
                    <a:pt x="31750" y="10841"/>
                  </a:lnTo>
                  <a:lnTo>
                    <a:pt x="16262" y="37945"/>
                  </a:lnTo>
                  <a:close/>
                </a:path>
                <a:path w="38100" h="38100">
                  <a:moveTo>
                    <a:pt x="31750" y="10841"/>
                  </a:moveTo>
                  <a:lnTo>
                    <a:pt x="16262" y="10841"/>
                  </a:lnTo>
                  <a:lnTo>
                    <a:pt x="37945" y="0"/>
                  </a:lnTo>
                  <a:lnTo>
                    <a:pt x="31750" y="108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7053" name="object 12">
              <a:extLst>
                <a:ext uri="{FF2B5EF4-FFF2-40B4-BE49-F238E27FC236}">
                  <a16:creationId xmlns:a16="http://schemas.microsoft.com/office/drawing/2014/main" id="{E7D1B052-C52B-4E58-8DFC-7777D3A71E7E}"/>
                </a:ext>
              </a:extLst>
            </p:cNvPr>
            <p:cNvSpPr>
              <a:spLocks/>
            </p:cNvSpPr>
            <p:nvPr/>
          </p:nvSpPr>
          <p:spPr bwMode="auto">
            <a:xfrm>
              <a:off x="2211388" y="1111250"/>
              <a:ext cx="38100" cy="38100"/>
            </a:xfrm>
            <a:custGeom>
              <a:avLst/>
              <a:gdLst>
                <a:gd name="T0" fmla="*/ 16262 w 38100"/>
                <a:gd name="T1" fmla="*/ 37945 h 38100"/>
                <a:gd name="T2" fmla="*/ 0 w 38100"/>
                <a:gd name="T3" fmla="*/ 0 h 38100"/>
                <a:gd name="T4" fmla="*/ 16262 w 38100"/>
                <a:gd name="T5" fmla="*/ 10841 h 38100"/>
                <a:gd name="T6" fmla="*/ 37945 w 38100"/>
                <a:gd name="T7" fmla="*/ 0 h 38100"/>
                <a:gd name="T8" fmla="*/ 16262 w 38100"/>
                <a:gd name="T9" fmla="*/ 37945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100" h="38100">
                  <a:moveTo>
                    <a:pt x="16262" y="37945"/>
                  </a:moveTo>
                  <a:lnTo>
                    <a:pt x="0" y="0"/>
                  </a:lnTo>
                  <a:lnTo>
                    <a:pt x="16262" y="10841"/>
                  </a:lnTo>
                  <a:lnTo>
                    <a:pt x="37945" y="0"/>
                  </a:lnTo>
                  <a:lnTo>
                    <a:pt x="16262" y="37945"/>
                  </a:lnTo>
                  <a:close/>
                </a:path>
              </a:pathLst>
            </a:custGeom>
            <a:noFill/>
            <a:ln w="542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7054" name="object 13">
              <a:extLst>
                <a:ext uri="{FF2B5EF4-FFF2-40B4-BE49-F238E27FC236}">
                  <a16:creationId xmlns:a16="http://schemas.microsoft.com/office/drawing/2014/main" id="{43C131F0-F542-4AD6-B637-B9C717373EDA}"/>
                </a:ext>
              </a:extLst>
            </p:cNvPr>
            <p:cNvSpPr>
              <a:spLocks/>
            </p:cNvSpPr>
            <p:nvPr/>
          </p:nvSpPr>
          <p:spPr bwMode="auto">
            <a:xfrm>
              <a:off x="2227263" y="1589088"/>
              <a:ext cx="0" cy="709612"/>
            </a:xfrm>
            <a:custGeom>
              <a:avLst/>
              <a:gdLst>
                <a:gd name="T0" fmla="*/ 0 h 710564"/>
                <a:gd name="T1" fmla="*/ 707273 h 710564"/>
                <a:gd name="T2" fmla="*/ 0 60000 65536"/>
                <a:gd name="T3" fmla="*/ 0 60000 65536"/>
              </a:gdLst>
              <a:ahLst/>
              <a:cxnLst>
                <a:cxn ang="T2">
                  <a:pos x="0" y="T0"/>
                </a:cxn>
                <a:cxn ang="T3">
                  <a:pos x="0" y="T1"/>
                </a:cxn>
              </a:cxnLst>
              <a:rect l="0" t="0" r="r" b="b"/>
              <a:pathLst>
                <a:path h="710564">
                  <a:moveTo>
                    <a:pt x="0" y="0"/>
                  </a:moveTo>
                  <a:lnTo>
                    <a:pt x="0" y="710123"/>
                  </a:lnTo>
                </a:path>
              </a:pathLst>
            </a:custGeom>
            <a:noFill/>
            <a:ln w="542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7055" name="object 14">
              <a:extLst>
                <a:ext uri="{FF2B5EF4-FFF2-40B4-BE49-F238E27FC236}">
                  <a16:creationId xmlns:a16="http://schemas.microsoft.com/office/drawing/2014/main" id="{1F6D9A98-F836-42AB-851D-204E8774CFCE}"/>
                </a:ext>
              </a:extLst>
            </p:cNvPr>
            <p:cNvSpPr>
              <a:spLocks/>
            </p:cNvSpPr>
            <p:nvPr/>
          </p:nvSpPr>
          <p:spPr bwMode="auto">
            <a:xfrm>
              <a:off x="2211388" y="2287588"/>
              <a:ext cx="38100" cy="38100"/>
            </a:xfrm>
            <a:custGeom>
              <a:avLst/>
              <a:gdLst>
                <a:gd name="T0" fmla="*/ 16262 w 38100"/>
                <a:gd name="T1" fmla="*/ 37945 h 38100"/>
                <a:gd name="T2" fmla="*/ 0 w 38100"/>
                <a:gd name="T3" fmla="*/ 0 h 38100"/>
                <a:gd name="T4" fmla="*/ 16262 w 38100"/>
                <a:gd name="T5" fmla="*/ 10841 h 38100"/>
                <a:gd name="T6" fmla="*/ 31750 w 38100"/>
                <a:gd name="T7" fmla="*/ 10841 h 38100"/>
                <a:gd name="T8" fmla="*/ 16262 w 38100"/>
                <a:gd name="T9" fmla="*/ 37945 h 38100"/>
                <a:gd name="T10" fmla="*/ 31750 w 38100"/>
                <a:gd name="T11" fmla="*/ 10841 h 38100"/>
                <a:gd name="T12" fmla="*/ 16262 w 38100"/>
                <a:gd name="T13" fmla="*/ 10841 h 38100"/>
                <a:gd name="T14" fmla="*/ 37945 w 38100"/>
                <a:gd name="T15" fmla="*/ 0 h 38100"/>
                <a:gd name="T16" fmla="*/ 31750 w 38100"/>
                <a:gd name="T17" fmla="*/ 10841 h 38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100" h="38100">
                  <a:moveTo>
                    <a:pt x="16262" y="37945"/>
                  </a:moveTo>
                  <a:lnTo>
                    <a:pt x="0" y="0"/>
                  </a:lnTo>
                  <a:lnTo>
                    <a:pt x="16262" y="10841"/>
                  </a:lnTo>
                  <a:lnTo>
                    <a:pt x="31750" y="10841"/>
                  </a:lnTo>
                  <a:lnTo>
                    <a:pt x="16262" y="37945"/>
                  </a:lnTo>
                  <a:close/>
                </a:path>
                <a:path w="38100" h="38100">
                  <a:moveTo>
                    <a:pt x="31750" y="10841"/>
                  </a:moveTo>
                  <a:lnTo>
                    <a:pt x="16262" y="10841"/>
                  </a:lnTo>
                  <a:lnTo>
                    <a:pt x="37945" y="0"/>
                  </a:lnTo>
                  <a:lnTo>
                    <a:pt x="31750" y="108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7056" name="object 15">
              <a:extLst>
                <a:ext uri="{FF2B5EF4-FFF2-40B4-BE49-F238E27FC236}">
                  <a16:creationId xmlns:a16="http://schemas.microsoft.com/office/drawing/2014/main" id="{DDC2CB58-11FE-405A-A321-91720834C5C6}"/>
                </a:ext>
              </a:extLst>
            </p:cNvPr>
            <p:cNvSpPr>
              <a:spLocks/>
            </p:cNvSpPr>
            <p:nvPr/>
          </p:nvSpPr>
          <p:spPr bwMode="auto">
            <a:xfrm>
              <a:off x="2211388" y="2287588"/>
              <a:ext cx="38100" cy="38100"/>
            </a:xfrm>
            <a:custGeom>
              <a:avLst/>
              <a:gdLst>
                <a:gd name="T0" fmla="*/ 16262 w 38100"/>
                <a:gd name="T1" fmla="*/ 37945 h 38100"/>
                <a:gd name="T2" fmla="*/ 0 w 38100"/>
                <a:gd name="T3" fmla="*/ 0 h 38100"/>
                <a:gd name="T4" fmla="*/ 16262 w 38100"/>
                <a:gd name="T5" fmla="*/ 10841 h 38100"/>
                <a:gd name="T6" fmla="*/ 37945 w 38100"/>
                <a:gd name="T7" fmla="*/ 0 h 38100"/>
                <a:gd name="T8" fmla="*/ 16262 w 38100"/>
                <a:gd name="T9" fmla="*/ 37945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100" h="38100">
                  <a:moveTo>
                    <a:pt x="16262" y="37945"/>
                  </a:moveTo>
                  <a:lnTo>
                    <a:pt x="0" y="0"/>
                  </a:lnTo>
                  <a:lnTo>
                    <a:pt x="16262" y="10841"/>
                  </a:lnTo>
                  <a:lnTo>
                    <a:pt x="37945" y="0"/>
                  </a:lnTo>
                  <a:lnTo>
                    <a:pt x="16262" y="37945"/>
                  </a:lnTo>
                  <a:close/>
                </a:path>
              </a:pathLst>
            </a:custGeom>
            <a:noFill/>
            <a:ln w="542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7057" name="object 16">
              <a:extLst>
                <a:ext uri="{FF2B5EF4-FFF2-40B4-BE49-F238E27FC236}">
                  <a16:creationId xmlns:a16="http://schemas.microsoft.com/office/drawing/2014/main" id="{7BBA2FC4-9E86-47F3-B1C1-E1EA083AECA9}"/>
                </a:ext>
              </a:extLst>
            </p:cNvPr>
            <p:cNvSpPr>
              <a:spLocks/>
            </p:cNvSpPr>
            <p:nvPr/>
          </p:nvSpPr>
          <p:spPr bwMode="auto">
            <a:xfrm>
              <a:off x="1990725" y="1008063"/>
              <a:ext cx="192088" cy="55562"/>
            </a:xfrm>
            <a:custGeom>
              <a:avLst/>
              <a:gdLst>
                <a:gd name="T0" fmla="*/ 0 w 193039"/>
                <a:gd name="T1" fmla="*/ 57335 h 54609"/>
                <a:gd name="T2" fmla="*/ 7338 w 193039"/>
                <a:gd name="T3" fmla="*/ 0 h 54609"/>
                <a:gd name="T4" fmla="*/ 42571 w 193039"/>
                <a:gd name="T5" fmla="*/ 23691 h 54609"/>
                <a:gd name="T6" fmla="*/ 7338 w 193039"/>
                <a:gd name="T7" fmla="*/ 30522 h 54609"/>
                <a:gd name="T8" fmla="*/ 42571 w 193039"/>
                <a:gd name="T9" fmla="*/ 23691 h 54609"/>
                <a:gd name="T10" fmla="*/ 35234 w 193039"/>
                <a:gd name="T11" fmla="*/ 0 h 54609"/>
                <a:gd name="T12" fmla="*/ 42571 w 193039"/>
                <a:gd name="T13" fmla="*/ 23691 h 54609"/>
                <a:gd name="T14" fmla="*/ 35234 w 193039"/>
                <a:gd name="T15" fmla="*/ 57335 h 54609"/>
                <a:gd name="T16" fmla="*/ 42571 w 193039"/>
                <a:gd name="T17" fmla="*/ 30522 h 54609"/>
                <a:gd name="T18" fmla="*/ 92258 w 193039"/>
                <a:gd name="T19" fmla="*/ 6829 h 54609"/>
                <a:gd name="T20" fmla="*/ 48737 w 193039"/>
                <a:gd name="T21" fmla="*/ 0 h 54609"/>
                <a:gd name="T22" fmla="*/ 92258 w 193039"/>
                <a:gd name="T23" fmla="*/ 6829 h 54609"/>
                <a:gd name="T24" fmla="*/ 66810 w 193039"/>
                <a:gd name="T25" fmla="*/ 57335 h 54609"/>
                <a:gd name="T26" fmla="*/ 74185 w 193039"/>
                <a:gd name="T27" fmla="*/ 6829 h 54609"/>
                <a:gd name="T28" fmla="*/ 140327 w 193039"/>
                <a:gd name="T29" fmla="*/ 6829 h 54609"/>
                <a:gd name="T30" fmla="*/ 96806 w 193039"/>
                <a:gd name="T31" fmla="*/ 0 h 54609"/>
                <a:gd name="T32" fmla="*/ 140327 w 193039"/>
                <a:gd name="T33" fmla="*/ 6829 h 54609"/>
                <a:gd name="T34" fmla="*/ 114879 w 193039"/>
                <a:gd name="T35" fmla="*/ 57335 h 54609"/>
                <a:gd name="T36" fmla="*/ 122256 w 193039"/>
                <a:gd name="T37" fmla="*/ 6829 h 54609"/>
                <a:gd name="T38" fmla="*/ 157326 w 193039"/>
                <a:gd name="T39" fmla="*/ 57335 h 54609"/>
                <a:gd name="T40" fmla="*/ 150060 w 193039"/>
                <a:gd name="T41" fmla="*/ 0 h 54609"/>
                <a:gd name="T42" fmla="*/ 182811 w 193039"/>
                <a:gd name="T43" fmla="*/ 1437 h 54609"/>
                <a:gd name="T44" fmla="*/ 157326 w 193039"/>
                <a:gd name="T45" fmla="*/ 6674 h 54609"/>
                <a:gd name="T46" fmla="*/ 187448 w 193039"/>
                <a:gd name="T47" fmla="*/ 26540 h 54609"/>
                <a:gd name="T48" fmla="*/ 179598 w 193039"/>
                <a:gd name="T49" fmla="*/ 33097 h 54609"/>
                <a:gd name="T50" fmla="*/ 157326 w 193039"/>
                <a:gd name="T51" fmla="*/ 57335 h 54609"/>
                <a:gd name="T52" fmla="*/ 175046 w 193039"/>
                <a:gd name="T53" fmla="*/ 26540 h 54609"/>
                <a:gd name="T54" fmla="*/ 181758 w 193039"/>
                <a:gd name="T55" fmla="*/ 22832 h 54609"/>
                <a:gd name="T56" fmla="*/ 182775 w 193039"/>
                <a:gd name="T57" fmla="*/ 12255 h 54609"/>
                <a:gd name="T58" fmla="*/ 178393 w 193039"/>
                <a:gd name="T59" fmla="*/ 7884 h 54609"/>
                <a:gd name="T60" fmla="*/ 174584 w 193039"/>
                <a:gd name="T61" fmla="*/ 6674 h 54609"/>
                <a:gd name="T62" fmla="*/ 188653 w 193039"/>
                <a:gd name="T63" fmla="*/ 7187 h 54609"/>
                <a:gd name="T64" fmla="*/ 190113 w 193039"/>
                <a:gd name="T65" fmla="*/ 20906 h 54609"/>
                <a:gd name="T66" fmla="*/ 187448 w 193039"/>
                <a:gd name="T67" fmla="*/ 26540 h 5460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93039" h="54609">
                  <a:moveTo>
                    <a:pt x="7448" y="54435"/>
                  </a:moveTo>
                  <a:lnTo>
                    <a:pt x="0" y="54435"/>
                  </a:lnTo>
                  <a:lnTo>
                    <a:pt x="0" y="0"/>
                  </a:lnTo>
                  <a:lnTo>
                    <a:pt x="7448" y="0"/>
                  </a:lnTo>
                  <a:lnTo>
                    <a:pt x="7448" y="22493"/>
                  </a:lnTo>
                  <a:lnTo>
                    <a:pt x="43207" y="22493"/>
                  </a:lnTo>
                  <a:lnTo>
                    <a:pt x="43207" y="28977"/>
                  </a:lnTo>
                  <a:lnTo>
                    <a:pt x="7448" y="28977"/>
                  </a:lnTo>
                  <a:lnTo>
                    <a:pt x="7448" y="54435"/>
                  </a:lnTo>
                  <a:close/>
                </a:path>
                <a:path w="193039" h="54609">
                  <a:moveTo>
                    <a:pt x="43207" y="22493"/>
                  </a:moveTo>
                  <a:lnTo>
                    <a:pt x="35759" y="22493"/>
                  </a:lnTo>
                  <a:lnTo>
                    <a:pt x="35759" y="0"/>
                  </a:lnTo>
                  <a:lnTo>
                    <a:pt x="43207" y="0"/>
                  </a:lnTo>
                  <a:lnTo>
                    <a:pt x="43207" y="22493"/>
                  </a:lnTo>
                  <a:close/>
                </a:path>
                <a:path w="193039" h="54609">
                  <a:moveTo>
                    <a:pt x="43207" y="54435"/>
                  </a:moveTo>
                  <a:lnTo>
                    <a:pt x="35759" y="54435"/>
                  </a:lnTo>
                  <a:lnTo>
                    <a:pt x="35759" y="28977"/>
                  </a:lnTo>
                  <a:lnTo>
                    <a:pt x="43207" y="28977"/>
                  </a:lnTo>
                  <a:lnTo>
                    <a:pt x="43207" y="54435"/>
                  </a:lnTo>
                  <a:close/>
                </a:path>
                <a:path w="193039" h="54609">
                  <a:moveTo>
                    <a:pt x="93635" y="6484"/>
                  </a:moveTo>
                  <a:lnTo>
                    <a:pt x="49464" y="6484"/>
                  </a:lnTo>
                  <a:lnTo>
                    <a:pt x="49464" y="0"/>
                  </a:lnTo>
                  <a:lnTo>
                    <a:pt x="93635" y="0"/>
                  </a:lnTo>
                  <a:lnTo>
                    <a:pt x="93635" y="6484"/>
                  </a:lnTo>
                  <a:close/>
                </a:path>
                <a:path w="193039" h="54609">
                  <a:moveTo>
                    <a:pt x="75292" y="54435"/>
                  </a:moveTo>
                  <a:lnTo>
                    <a:pt x="67807" y="54435"/>
                  </a:lnTo>
                  <a:lnTo>
                    <a:pt x="67807" y="6484"/>
                  </a:lnTo>
                  <a:lnTo>
                    <a:pt x="75292" y="6484"/>
                  </a:lnTo>
                  <a:lnTo>
                    <a:pt x="75292" y="54435"/>
                  </a:lnTo>
                  <a:close/>
                </a:path>
                <a:path w="193039" h="54609">
                  <a:moveTo>
                    <a:pt x="142422" y="6484"/>
                  </a:moveTo>
                  <a:lnTo>
                    <a:pt x="98251" y="6484"/>
                  </a:lnTo>
                  <a:lnTo>
                    <a:pt x="98251" y="0"/>
                  </a:lnTo>
                  <a:lnTo>
                    <a:pt x="142422" y="0"/>
                  </a:lnTo>
                  <a:lnTo>
                    <a:pt x="142422" y="6484"/>
                  </a:lnTo>
                  <a:close/>
                </a:path>
                <a:path w="193039" h="54609">
                  <a:moveTo>
                    <a:pt x="124080" y="54435"/>
                  </a:moveTo>
                  <a:lnTo>
                    <a:pt x="116594" y="54435"/>
                  </a:lnTo>
                  <a:lnTo>
                    <a:pt x="116594" y="6484"/>
                  </a:lnTo>
                  <a:lnTo>
                    <a:pt x="124080" y="6484"/>
                  </a:lnTo>
                  <a:lnTo>
                    <a:pt x="124080" y="54435"/>
                  </a:lnTo>
                  <a:close/>
                </a:path>
                <a:path w="193039" h="54609">
                  <a:moveTo>
                    <a:pt x="159675" y="54435"/>
                  </a:moveTo>
                  <a:lnTo>
                    <a:pt x="152300" y="54435"/>
                  </a:lnTo>
                  <a:lnTo>
                    <a:pt x="152300" y="0"/>
                  </a:lnTo>
                  <a:lnTo>
                    <a:pt x="181637" y="0"/>
                  </a:lnTo>
                  <a:lnTo>
                    <a:pt x="185540" y="1364"/>
                  </a:lnTo>
                  <a:lnTo>
                    <a:pt x="190939" y="6336"/>
                  </a:lnTo>
                  <a:lnTo>
                    <a:pt x="159675" y="6336"/>
                  </a:lnTo>
                  <a:lnTo>
                    <a:pt x="159675" y="25198"/>
                  </a:lnTo>
                  <a:lnTo>
                    <a:pt x="190246" y="25198"/>
                  </a:lnTo>
                  <a:lnTo>
                    <a:pt x="186343" y="29848"/>
                  </a:lnTo>
                  <a:lnTo>
                    <a:pt x="182279" y="31423"/>
                  </a:lnTo>
                  <a:lnTo>
                    <a:pt x="159675" y="31423"/>
                  </a:lnTo>
                  <a:lnTo>
                    <a:pt x="159675" y="54435"/>
                  </a:lnTo>
                  <a:close/>
                </a:path>
                <a:path w="193039" h="54609">
                  <a:moveTo>
                    <a:pt x="190246" y="25198"/>
                  </a:moveTo>
                  <a:lnTo>
                    <a:pt x="177659" y="25198"/>
                  </a:lnTo>
                  <a:lnTo>
                    <a:pt x="180346" y="24494"/>
                  </a:lnTo>
                  <a:lnTo>
                    <a:pt x="184471" y="21677"/>
                  </a:lnTo>
                  <a:lnTo>
                    <a:pt x="185503" y="19195"/>
                  </a:lnTo>
                  <a:lnTo>
                    <a:pt x="185503" y="11635"/>
                  </a:lnTo>
                  <a:lnTo>
                    <a:pt x="184021" y="8918"/>
                  </a:lnTo>
                  <a:lnTo>
                    <a:pt x="181056" y="7485"/>
                  </a:lnTo>
                  <a:lnTo>
                    <a:pt x="179426" y="6719"/>
                  </a:lnTo>
                  <a:lnTo>
                    <a:pt x="177190" y="6336"/>
                  </a:lnTo>
                  <a:lnTo>
                    <a:pt x="190939" y="6336"/>
                  </a:lnTo>
                  <a:lnTo>
                    <a:pt x="191469" y="6824"/>
                  </a:lnTo>
                  <a:lnTo>
                    <a:pt x="192951" y="10659"/>
                  </a:lnTo>
                  <a:lnTo>
                    <a:pt x="192951" y="19849"/>
                  </a:lnTo>
                  <a:lnTo>
                    <a:pt x="191629" y="23549"/>
                  </a:lnTo>
                  <a:lnTo>
                    <a:pt x="190246" y="251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7058" name="object 17">
              <a:extLst>
                <a:ext uri="{FF2B5EF4-FFF2-40B4-BE49-F238E27FC236}">
                  <a16:creationId xmlns:a16="http://schemas.microsoft.com/office/drawing/2014/main" id="{5650A78C-2720-48A8-A273-D459974C7FFD}"/>
                </a:ext>
              </a:extLst>
            </p:cNvPr>
            <p:cNvSpPr>
              <a:spLocks noChangeArrowheads="1"/>
            </p:cNvSpPr>
            <p:nvPr/>
          </p:nvSpPr>
          <p:spPr bwMode="auto">
            <a:xfrm>
              <a:off x="1138238" y="612775"/>
              <a:ext cx="217487" cy="21748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7059" name="object 18">
              <a:extLst>
                <a:ext uri="{FF2B5EF4-FFF2-40B4-BE49-F238E27FC236}">
                  <a16:creationId xmlns:a16="http://schemas.microsoft.com/office/drawing/2014/main" id="{33D5A451-DE8A-4740-8D69-28B973F47489}"/>
                </a:ext>
              </a:extLst>
            </p:cNvPr>
            <p:cNvSpPr>
              <a:spLocks/>
            </p:cNvSpPr>
            <p:nvPr/>
          </p:nvSpPr>
          <p:spPr bwMode="auto">
            <a:xfrm>
              <a:off x="835025" y="2184400"/>
              <a:ext cx="22225" cy="141288"/>
            </a:xfrm>
            <a:custGeom>
              <a:avLst/>
              <a:gdLst>
                <a:gd name="T0" fmla="*/ 21683 w 22225"/>
                <a:gd name="T1" fmla="*/ 0 h 140969"/>
                <a:gd name="T2" fmla="*/ 0 w 22225"/>
                <a:gd name="T3" fmla="*/ 141899 h 140969"/>
                <a:gd name="T4" fmla="*/ 0 60000 65536"/>
                <a:gd name="T5" fmla="*/ 0 60000 65536"/>
              </a:gdLst>
              <a:ahLst/>
              <a:cxnLst>
                <a:cxn ang="T4">
                  <a:pos x="T0" y="T1"/>
                </a:cxn>
                <a:cxn ang="T5">
                  <a:pos x="T2" y="T3"/>
                </a:cxn>
              </a:cxnLst>
              <a:rect l="0" t="0" r="r" b="b"/>
              <a:pathLst>
                <a:path w="22225" h="140969">
                  <a:moveTo>
                    <a:pt x="21683" y="0"/>
                  </a:moveTo>
                  <a:lnTo>
                    <a:pt x="0" y="140940"/>
                  </a:lnTo>
                </a:path>
              </a:pathLst>
            </a:custGeom>
            <a:noFill/>
            <a:ln w="542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7060" name="object 19">
              <a:extLst>
                <a:ext uri="{FF2B5EF4-FFF2-40B4-BE49-F238E27FC236}">
                  <a16:creationId xmlns:a16="http://schemas.microsoft.com/office/drawing/2014/main" id="{CBC96421-AF74-46AD-ACAC-D5AA8A507827}"/>
                </a:ext>
              </a:extLst>
            </p:cNvPr>
            <p:cNvSpPr>
              <a:spLocks/>
            </p:cNvSpPr>
            <p:nvPr/>
          </p:nvSpPr>
          <p:spPr bwMode="auto">
            <a:xfrm>
              <a:off x="819150" y="2309813"/>
              <a:ext cx="38100" cy="44450"/>
            </a:xfrm>
            <a:custGeom>
              <a:avLst/>
              <a:gdLst>
                <a:gd name="T0" fmla="*/ 16262 w 38100"/>
                <a:gd name="T1" fmla="*/ 45282 h 43814"/>
                <a:gd name="T2" fmla="*/ 0 w 38100"/>
                <a:gd name="T3" fmla="*/ 0 h 43814"/>
                <a:gd name="T4" fmla="*/ 16262 w 38100"/>
                <a:gd name="T5" fmla="*/ 16980 h 43814"/>
                <a:gd name="T6" fmla="*/ 31750 w 38100"/>
                <a:gd name="T7" fmla="*/ 16980 h 43814"/>
                <a:gd name="T8" fmla="*/ 16262 w 38100"/>
                <a:gd name="T9" fmla="*/ 45282 h 43814"/>
                <a:gd name="T10" fmla="*/ 31750 w 38100"/>
                <a:gd name="T11" fmla="*/ 16980 h 43814"/>
                <a:gd name="T12" fmla="*/ 16262 w 38100"/>
                <a:gd name="T13" fmla="*/ 16980 h 43814"/>
                <a:gd name="T14" fmla="*/ 37945 w 38100"/>
                <a:gd name="T15" fmla="*/ 5660 h 43814"/>
                <a:gd name="T16" fmla="*/ 31750 w 38100"/>
                <a:gd name="T17" fmla="*/ 16980 h 438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100" h="43814">
                  <a:moveTo>
                    <a:pt x="16262" y="43366"/>
                  </a:moveTo>
                  <a:lnTo>
                    <a:pt x="0" y="0"/>
                  </a:lnTo>
                  <a:lnTo>
                    <a:pt x="16262" y="16262"/>
                  </a:lnTo>
                  <a:lnTo>
                    <a:pt x="31750" y="16262"/>
                  </a:lnTo>
                  <a:lnTo>
                    <a:pt x="16262" y="43366"/>
                  </a:lnTo>
                  <a:close/>
                </a:path>
                <a:path w="38100" h="43814">
                  <a:moveTo>
                    <a:pt x="31750" y="16262"/>
                  </a:moveTo>
                  <a:lnTo>
                    <a:pt x="16262" y="16262"/>
                  </a:lnTo>
                  <a:lnTo>
                    <a:pt x="37945" y="5420"/>
                  </a:lnTo>
                  <a:lnTo>
                    <a:pt x="31750" y="162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7061" name="object 20">
              <a:extLst>
                <a:ext uri="{FF2B5EF4-FFF2-40B4-BE49-F238E27FC236}">
                  <a16:creationId xmlns:a16="http://schemas.microsoft.com/office/drawing/2014/main" id="{2ECA942C-8F45-4ED7-9758-D37BF5EA2286}"/>
                </a:ext>
              </a:extLst>
            </p:cNvPr>
            <p:cNvSpPr>
              <a:spLocks/>
            </p:cNvSpPr>
            <p:nvPr/>
          </p:nvSpPr>
          <p:spPr bwMode="auto">
            <a:xfrm>
              <a:off x="819150" y="2309813"/>
              <a:ext cx="38100" cy="44450"/>
            </a:xfrm>
            <a:custGeom>
              <a:avLst/>
              <a:gdLst>
                <a:gd name="T0" fmla="*/ 16262 w 38100"/>
                <a:gd name="T1" fmla="*/ 45282 h 43814"/>
                <a:gd name="T2" fmla="*/ 0 w 38100"/>
                <a:gd name="T3" fmla="*/ 0 h 43814"/>
                <a:gd name="T4" fmla="*/ 16262 w 38100"/>
                <a:gd name="T5" fmla="*/ 16980 h 43814"/>
                <a:gd name="T6" fmla="*/ 37945 w 38100"/>
                <a:gd name="T7" fmla="*/ 5660 h 43814"/>
                <a:gd name="T8" fmla="*/ 16262 w 38100"/>
                <a:gd name="T9" fmla="*/ 45282 h 43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100" h="43814">
                  <a:moveTo>
                    <a:pt x="16262" y="43366"/>
                  </a:moveTo>
                  <a:lnTo>
                    <a:pt x="0" y="0"/>
                  </a:lnTo>
                  <a:lnTo>
                    <a:pt x="16262" y="16262"/>
                  </a:lnTo>
                  <a:lnTo>
                    <a:pt x="37945" y="5420"/>
                  </a:lnTo>
                  <a:lnTo>
                    <a:pt x="16262" y="43366"/>
                  </a:lnTo>
                  <a:close/>
                </a:path>
              </a:pathLst>
            </a:custGeom>
            <a:noFill/>
            <a:ln w="542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7062" name="object 21">
              <a:extLst>
                <a:ext uri="{FF2B5EF4-FFF2-40B4-BE49-F238E27FC236}">
                  <a16:creationId xmlns:a16="http://schemas.microsoft.com/office/drawing/2014/main" id="{00DC0705-82B6-499D-B7A8-985A541B8760}"/>
                </a:ext>
              </a:extLst>
            </p:cNvPr>
            <p:cNvSpPr>
              <a:spLocks/>
            </p:cNvSpPr>
            <p:nvPr/>
          </p:nvSpPr>
          <p:spPr bwMode="auto">
            <a:xfrm>
              <a:off x="793750" y="2360613"/>
              <a:ext cx="82550" cy="82550"/>
            </a:xfrm>
            <a:custGeom>
              <a:avLst/>
              <a:gdLst>
                <a:gd name="T0" fmla="*/ 83216 w 81915"/>
                <a:gd name="T1" fmla="*/ 41610 h 81914"/>
                <a:gd name="T2" fmla="*/ 79947 w 81915"/>
                <a:gd name="T3" fmla="*/ 57807 h 81914"/>
                <a:gd name="T4" fmla="*/ 71030 w 81915"/>
                <a:gd name="T5" fmla="*/ 71033 h 81914"/>
                <a:gd name="T6" fmla="*/ 57805 w 81915"/>
                <a:gd name="T7" fmla="*/ 79950 h 81914"/>
                <a:gd name="T8" fmla="*/ 41608 w 81915"/>
                <a:gd name="T9" fmla="*/ 83219 h 81914"/>
                <a:gd name="T10" fmla="*/ 25411 w 81915"/>
                <a:gd name="T11" fmla="*/ 79950 h 81914"/>
                <a:gd name="T12" fmla="*/ 12186 w 81915"/>
                <a:gd name="T13" fmla="*/ 71033 h 81914"/>
                <a:gd name="T14" fmla="*/ 3269 w 81915"/>
                <a:gd name="T15" fmla="*/ 57807 h 81914"/>
                <a:gd name="T16" fmla="*/ 0 w 81915"/>
                <a:gd name="T17" fmla="*/ 41610 h 81914"/>
                <a:gd name="T18" fmla="*/ 3269 w 81915"/>
                <a:gd name="T19" fmla="*/ 25413 h 81914"/>
                <a:gd name="T20" fmla="*/ 12186 w 81915"/>
                <a:gd name="T21" fmla="*/ 12186 h 81914"/>
                <a:gd name="T22" fmla="*/ 25411 w 81915"/>
                <a:gd name="T23" fmla="*/ 3269 h 81914"/>
                <a:gd name="T24" fmla="*/ 41608 w 81915"/>
                <a:gd name="T25" fmla="*/ 0 h 81914"/>
                <a:gd name="T26" fmla="*/ 57805 w 81915"/>
                <a:gd name="T27" fmla="*/ 3269 h 81914"/>
                <a:gd name="T28" fmla="*/ 71030 w 81915"/>
                <a:gd name="T29" fmla="*/ 12186 h 81914"/>
                <a:gd name="T30" fmla="*/ 79947 w 81915"/>
                <a:gd name="T31" fmla="*/ 25413 h 81914"/>
                <a:gd name="T32" fmla="*/ 83216 w 81915"/>
                <a:gd name="T33" fmla="*/ 41610 h 819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1915" h="81914">
                  <a:moveTo>
                    <a:pt x="81311" y="40655"/>
                  </a:moveTo>
                  <a:lnTo>
                    <a:pt x="78116" y="56481"/>
                  </a:lnTo>
                  <a:lnTo>
                    <a:pt x="69404" y="69404"/>
                  </a:lnTo>
                  <a:lnTo>
                    <a:pt x="56481" y="78116"/>
                  </a:lnTo>
                  <a:lnTo>
                    <a:pt x="40655" y="81311"/>
                  </a:lnTo>
                  <a:lnTo>
                    <a:pt x="24830" y="78116"/>
                  </a:lnTo>
                  <a:lnTo>
                    <a:pt x="11907" y="69404"/>
                  </a:lnTo>
                  <a:lnTo>
                    <a:pt x="3194" y="56481"/>
                  </a:lnTo>
                  <a:lnTo>
                    <a:pt x="0" y="40655"/>
                  </a:lnTo>
                  <a:lnTo>
                    <a:pt x="3194" y="24830"/>
                  </a:lnTo>
                  <a:lnTo>
                    <a:pt x="11907" y="11907"/>
                  </a:lnTo>
                  <a:lnTo>
                    <a:pt x="24830" y="3194"/>
                  </a:lnTo>
                  <a:lnTo>
                    <a:pt x="40655" y="0"/>
                  </a:lnTo>
                  <a:lnTo>
                    <a:pt x="56481" y="3194"/>
                  </a:lnTo>
                  <a:lnTo>
                    <a:pt x="69404" y="11907"/>
                  </a:lnTo>
                  <a:lnTo>
                    <a:pt x="78116" y="24830"/>
                  </a:lnTo>
                  <a:lnTo>
                    <a:pt x="81311" y="40655"/>
                  </a:lnTo>
                  <a:close/>
                </a:path>
              </a:pathLst>
            </a:custGeom>
            <a:noFill/>
            <a:ln w="542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7063" name="object 22">
              <a:extLst>
                <a:ext uri="{FF2B5EF4-FFF2-40B4-BE49-F238E27FC236}">
                  <a16:creationId xmlns:a16="http://schemas.microsoft.com/office/drawing/2014/main" id="{2433381E-6CC6-42BB-ADBB-FCE755BF7BA4}"/>
                </a:ext>
              </a:extLst>
            </p:cNvPr>
            <p:cNvSpPr>
              <a:spLocks noChangeArrowheads="1"/>
            </p:cNvSpPr>
            <p:nvPr/>
          </p:nvSpPr>
          <p:spPr bwMode="auto">
            <a:xfrm>
              <a:off x="501650" y="2525713"/>
              <a:ext cx="695325" cy="920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7064" name="object 23">
              <a:extLst>
                <a:ext uri="{FF2B5EF4-FFF2-40B4-BE49-F238E27FC236}">
                  <a16:creationId xmlns:a16="http://schemas.microsoft.com/office/drawing/2014/main" id="{290C1AC2-F357-4840-A241-01402DCADADF}"/>
                </a:ext>
              </a:extLst>
            </p:cNvPr>
            <p:cNvSpPr>
              <a:spLocks/>
            </p:cNvSpPr>
            <p:nvPr/>
          </p:nvSpPr>
          <p:spPr bwMode="auto">
            <a:xfrm>
              <a:off x="1171575" y="1317625"/>
              <a:ext cx="184150" cy="0"/>
            </a:xfrm>
            <a:custGeom>
              <a:avLst/>
              <a:gdLst>
                <a:gd name="T0" fmla="*/ 0 w 184784"/>
                <a:gd name="T1" fmla="*/ 182416 w 184784"/>
                <a:gd name="T2" fmla="*/ 0 60000 65536"/>
                <a:gd name="T3" fmla="*/ 0 60000 65536"/>
              </a:gdLst>
              <a:ahLst/>
              <a:cxnLst>
                <a:cxn ang="T2">
                  <a:pos x="T0" y="0"/>
                </a:cxn>
                <a:cxn ang="T3">
                  <a:pos x="T1" y="0"/>
                </a:cxn>
              </a:cxnLst>
              <a:rect l="0" t="0" r="r" b="b"/>
              <a:pathLst>
                <a:path w="184784">
                  <a:moveTo>
                    <a:pt x="0" y="0"/>
                  </a:moveTo>
                  <a:lnTo>
                    <a:pt x="184306" y="0"/>
                  </a:lnTo>
                </a:path>
              </a:pathLst>
            </a:custGeom>
            <a:noFill/>
            <a:ln w="542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7065" name="object 24">
              <a:extLst>
                <a:ext uri="{FF2B5EF4-FFF2-40B4-BE49-F238E27FC236}">
                  <a16:creationId xmlns:a16="http://schemas.microsoft.com/office/drawing/2014/main" id="{749977B9-9D9C-42CD-87E9-369B7A41EDBE}"/>
                </a:ext>
              </a:extLst>
            </p:cNvPr>
            <p:cNvSpPr>
              <a:spLocks/>
            </p:cNvSpPr>
            <p:nvPr/>
          </p:nvSpPr>
          <p:spPr bwMode="auto">
            <a:xfrm>
              <a:off x="1344613" y="1301750"/>
              <a:ext cx="38100" cy="38100"/>
            </a:xfrm>
            <a:custGeom>
              <a:avLst/>
              <a:gdLst>
                <a:gd name="T0" fmla="*/ 0 w 38100"/>
                <a:gd name="T1" fmla="*/ 37945 h 38100"/>
                <a:gd name="T2" fmla="*/ 10841 w 38100"/>
                <a:gd name="T3" fmla="*/ 16262 h 38100"/>
                <a:gd name="T4" fmla="*/ 0 w 38100"/>
                <a:gd name="T5" fmla="*/ 0 h 38100"/>
                <a:gd name="T6" fmla="*/ 37945 w 38100"/>
                <a:gd name="T7" fmla="*/ 16262 h 38100"/>
                <a:gd name="T8" fmla="*/ 0 w 38100"/>
                <a:gd name="T9" fmla="*/ 37945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100" h="38100">
                  <a:moveTo>
                    <a:pt x="0" y="37945"/>
                  </a:moveTo>
                  <a:lnTo>
                    <a:pt x="10841" y="16262"/>
                  </a:lnTo>
                  <a:lnTo>
                    <a:pt x="0" y="0"/>
                  </a:lnTo>
                  <a:lnTo>
                    <a:pt x="37945" y="16262"/>
                  </a:lnTo>
                  <a:lnTo>
                    <a:pt x="0" y="379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7066" name="object 25">
              <a:extLst>
                <a:ext uri="{FF2B5EF4-FFF2-40B4-BE49-F238E27FC236}">
                  <a16:creationId xmlns:a16="http://schemas.microsoft.com/office/drawing/2014/main" id="{5DDE9D58-74F6-4AD1-A2E9-76570D05C004}"/>
                </a:ext>
              </a:extLst>
            </p:cNvPr>
            <p:cNvSpPr>
              <a:spLocks/>
            </p:cNvSpPr>
            <p:nvPr/>
          </p:nvSpPr>
          <p:spPr bwMode="auto">
            <a:xfrm>
              <a:off x="1344613" y="1301750"/>
              <a:ext cx="38100" cy="38100"/>
            </a:xfrm>
            <a:custGeom>
              <a:avLst/>
              <a:gdLst>
                <a:gd name="T0" fmla="*/ 37945 w 38100"/>
                <a:gd name="T1" fmla="*/ 16262 h 38100"/>
                <a:gd name="T2" fmla="*/ 0 w 38100"/>
                <a:gd name="T3" fmla="*/ 37945 h 38100"/>
                <a:gd name="T4" fmla="*/ 10841 w 38100"/>
                <a:gd name="T5" fmla="*/ 16262 h 38100"/>
                <a:gd name="T6" fmla="*/ 0 w 38100"/>
                <a:gd name="T7" fmla="*/ 0 h 38100"/>
                <a:gd name="T8" fmla="*/ 37945 w 38100"/>
                <a:gd name="T9" fmla="*/ 16262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100" h="38100">
                  <a:moveTo>
                    <a:pt x="37945" y="16262"/>
                  </a:moveTo>
                  <a:lnTo>
                    <a:pt x="0" y="37945"/>
                  </a:lnTo>
                  <a:lnTo>
                    <a:pt x="10841" y="16262"/>
                  </a:lnTo>
                  <a:lnTo>
                    <a:pt x="0" y="0"/>
                  </a:lnTo>
                  <a:lnTo>
                    <a:pt x="37945" y="16262"/>
                  </a:lnTo>
                  <a:close/>
                </a:path>
              </a:pathLst>
            </a:custGeom>
            <a:noFill/>
            <a:ln w="542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7067" name="object 26">
              <a:extLst>
                <a:ext uri="{FF2B5EF4-FFF2-40B4-BE49-F238E27FC236}">
                  <a16:creationId xmlns:a16="http://schemas.microsoft.com/office/drawing/2014/main" id="{F30046CA-C58A-43A7-B5E8-57F684F78BA2}"/>
                </a:ext>
              </a:extLst>
            </p:cNvPr>
            <p:cNvSpPr>
              <a:spLocks/>
            </p:cNvSpPr>
            <p:nvPr/>
          </p:nvSpPr>
          <p:spPr bwMode="auto">
            <a:xfrm>
              <a:off x="1301750" y="1285875"/>
              <a:ext cx="0" cy="65088"/>
            </a:xfrm>
            <a:custGeom>
              <a:avLst/>
              <a:gdLst>
                <a:gd name="T0" fmla="*/ 64108 h 65405"/>
                <a:gd name="T1" fmla="*/ 0 h 65405"/>
                <a:gd name="T2" fmla="*/ 0 60000 65536"/>
                <a:gd name="T3" fmla="*/ 0 60000 65536"/>
              </a:gdLst>
              <a:ahLst/>
              <a:cxnLst>
                <a:cxn ang="T2">
                  <a:pos x="0" y="T0"/>
                </a:cxn>
                <a:cxn ang="T3">
                  <a:pos x="0" y="T1"/>
                </a:cxn>
              </a:cxnLst>
              <a:rect l="0" t="0" r="r" b="b"/>
              <a:pathLst>
                <a:path h="65405">
                  <a:moveTo>
                    <a:pt x="0" y="65049"/>
                  </a:moveTo>
                  <a:lnTo>
                    <a:pt x="0" y="0"/>
                  </a:lnTo>
                </a:path>
              </a:pathLst>
            </a:custGeom>
            <a:noFill/>
            <a:ln w="542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7068" name="object 27">
              <a:extLst>
                <a:ext uri="{FF2B5EF4-FFF2-40B4-BE49-F238E27FC236}">
                  <a16:creationId xmlns:a16="http://schemas.microsoft.com/office/drawing/2014/main" id="{445C03B1-02A1-4E59-B614-7F60988C6CB7}"/>
                </a:ext>
              </a:extLst>
            </p:cNvPr>
            <p:cNvSpPr>
              <a:spLocks/>
            </p:cNvSpPr>
            <p:nvPr/>
          </p:nvSpPr>
          <p:spPr bwMode="auto">
            <a:xfrm>
              <a:off x="1187450" y="2444750"/>
              <a:ext cx="184150" cy="0"/>
            </a:xfrm>
            <a:custGeom>
              <a:avLst/>
              <a:gdLst>
                <a:gd name="T0" fmla="*/ 0 w 184784"/>
                <a:gd name="T1" fmla="*/ 182416 w 184784"/>
                <a:gd name="T2" fmla="*/ 0 60000 65536"/>
                <a:gd name="T3" fmla="*/ 0 60000 65536"/>
              </a:gdLst>
              <a:ahLst/>
              <a:cxnLst>
                <a:cxn ang="T2">
                  <a:pos x="T0" y="0"/>
                </a:cxn>
                <a:cxn ang="T3">
                  <a:pos x="T1" y="0"/>
                </a:cxn>
              </a:cxnLst>
              <a:rect l="0" t="0" r="r" b="b"/>
              <a:pathLst>
                <a:path w="184784">
                  <a:moveTo>
                    <a:pt x="0" y="0"/>
                  </a:moveTo>
                  <a:lnTo>
                    <a:pt x="184306" y="0"/>
                  </a:lnTo>
                </a:path>
              </a:pathLst>
            </a:custGeom>
            <a:noFill/>
            <a:ln w="542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7069" name="object 28">
              <a:extLst>
                <a:ext uri="{FF2B5EF4-FFF2-40B4-BE49-F238E27FC236}">
                  <a16:creationId xmlns:a16="http://schemas.microsoft.com/office/drawing/2014/main" id="{8698C3E7-6EB9-4976-B0E3-D0DC375D1C96}"/>
                </a:ext>
              </a:extLst>
            </p:cNvPr>
            <p:cNvSpPr>
              <a:spLocks/>
            </p:cNvSpPr>
            <p:nvPr/>
          </p:nvSpPr>
          <p:spPr bwMode="auto">
            <a:xfrm>
              <a:off x="1360488" y="2424113"/>
              <a:ext cx="38100" cy="38100"/>
            </a:xfrm>
            <a:custGeom>
              <a:avLst/>
              <a:gdLst>
                <a:gd name="T0" fmla="*/ 0 w 38100"/>
                <a:gd name="T1" fmla="*/ 37945 h 38100"/>
                <a:gd name="T2" fmla="*/ 10841 w 38100"/>
                <a:gd name="T3" fmla="*/ 21683 h 38100"/>
                <a:gd name="T4" fmla="*/ 0 w 38100"/>
                <a:gd name="T5" fmla="*/ 0 h 38100"/>
                <a:gd name="T6" fmla="*/ 37945 w 38100"/>
                <a:gd name="T7" fmla="*/ 21683 h 38100"/>
                <a:gd name="T8" fmla="*/ 0 w 38100"/>
                <a:gd name="T9" fmla="*/ 37945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100" h="38100">
                  <a:moveTo>
                    <a:pt x="0" y="37945"/>
                  </a:moveTo>
                  <a:lnTo>
                    <a:pt x="10841" y="21683"/>
                  </a:lnTo>
                  <a:lnTo>
                    <a:pt x="0" y="0"/>
                  </a:lnTo>
                  <a:lnTo>
                    <a:pt x="37945" y="21683"/>
                  </a:lnTo>
                  <a:lnTo>
                    <a:pt x="0" y="379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7070" name="object 29">
              <a:extLst>
                <a:ext uri="{FF2B5EF4-FFF2-40B4-BE49-F238E27FC236}">
                  <a16:creationId xmlns:a16="http://schemas.microsoft.com/office/drawing/2014/main" id="{3EF25027-CC11-4479-BB77-85EFC4CBBD5C}"/>
                </a:ext>
              </a:extLst>
            </p:cNvPr>
            <p:cNvSpPr>
              <a:spLocks/>
            </p:cNvSpPr>
            <p:nvPr/>
          </p:nvSpPr>
          <p:spPr bwMode="auto">
            <a:xfrm>
              <a:off x="1360488" y="2424113"/>
              <a:ext cx="38100" cy="38100"/>
            </a:xfrm>
            <a:custGeom>
              <a:avLst/>
              <a:gdLst>
                <a:gd name="T0" fmla="*/ 37945 w 38100"/>
                <a:gd name="T1" fmla="*/ 21683 h 38100"/>
                <a:gd name="T2" fmla="*/ 0 w 38100"/>
                <a:gd name="T3" fmla="*/ 37945 h 38100"/>
                <a:gd name="T4" fmla="*/ 10841 w 38100"/>
                <a:gd name="T5" fmla="*/ 21683 h 38100"/>
                <a:gd name="T6" fmla="*/ 0 w 38100"/>
                <a:gd name="T7" fmla="*/ 0 h 38100"/>
                <a:gd name="T8" fmla="*/ 37945 w 38100"/>
                <a:gd name="T9" fmla="*/ 21683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100" h="38100">
                  <a:moveTo>
                    <a:pt x="37945" y="21683"/>
                  </a:moveTo>
                  <a:lnTo>
                    <a:pt x="0" y="37945"/>
                  </a:lnTo>
                  <a:lnTo>
                    <a:pt x="10841" y="21683"/>
                  </a:lnTo>
                  <a:lnTo>
                    <a:pt x="0" y="0"/>
                  </a:lnTo>
                  <a:lnTo>
                    <a:pt x="37945" y="21683"/>
                  </a:lnTo>
                  <a:close/>
                </a:path>
              </a:pathLst>
            </a:custGeom>
            <a:noFill/>
            <a:ln w="542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7071" name="object 30">
              <a:extLst>
                <a:ext uri="{FF2B5EF4-FFF2-40B4-BE49-F238E27FC236}">
                  <a16:creationId xmlns:a16="http://schemas.microsoft.com/office/drawing/2014/main" id="{3AFFC68A-C5DC-422D-91A9-7C6E6DB184A1}"/>
                </a:ext>
              </a:extLst>
            </p:cNvPr>
            <p:cNvSpPr>
              <a:spLocks/>
            </p:cNvSpPr>
            <p:nvPr/>
          </p:nvSpPr>
          <p:spPr bwMode="auto">
            <a:xfrm>
              <a:off x="1317625" y="2413000"/>
              <a:ext cx="0" cy="65088"/>
            </a:xfrm>
            <a:custGeom>
              <a:avLst/>
              <a:gdLst>
                <a:gd name="T0" fmla="*/ 64108 h 65405"/>
                <a:gd name="T1" fmla="*/ 0 h 65405"/>
                <a:gd name="T2" fmla="*/ 0 60000 65536"/>
                <a:gd name="T3" fmla="*/ 0 60000 65536"/>
              </a:gdLst>
              <a:ahLst/>
              <a:cxnLst>
                <a:cxn ang="T2">
                  <a:pos x="0" y="T0"/>
                </a:cxn>
                <a:cxn ang="T3">
                  <a:pos x="0" y="T1"/>
                </a:cxn>
              </a:cxnLst>
              <a:rect l="0" t="0" r="r" b="b"/>
              <a:pathLst>
                <a:path h="65405">
                  <a:moveTo>
                    <a:pt x="0" y="65049"/>
                  </a:moveTo>
                  <a:lnTo>
                    <a:pt x="0" y="0"/>
                  </a:lnTo>
                </a:path>
              </a:pathLst>
            </a:custGeom>
            <a:noFill/>
            <a:ln w="542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7072" name="object 31">
              <a:extLst>
                <a:ext uri="{FF2B5EF4-FFF2-40B4-BE49-F238E27FC236}">
                  <a16:creationId xmlns:a16="http://schemas.microsoft.com/office/drawing/2014/main" id="{840CE4EF-A2F6-41DE-B1C1-0947C964722E}"/>
                </a:ext>
              </a:extLst>
            </p:cNvPr>
            <p:cNvSpPr>
              <a:spLocks noChangeArrowheads="1"/>
            </p:cNvSpPr>
            <p:nvPr/>
          </p:nvSpPr>
          <p:spPr bwMode="auto">
            <a:xfrm>
              <a:off x="1417638" y="1152525"/>
              <a:ext cx="2819400" cy="161607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7073" name="object 32">
              <a:extLst>
                <a:ext uri="{FF2B5EF4-FFF2-40B4-BE49-F238E27FC236}">
                  <a16:creationId xmlns:a16="http://schemas.microsoft.com/office/drawing/2014/main" id="{17D31B82-A0A0-4E9B-B67D-8710E0A57D3F}"/>
                </a:ext>
              </a:extLst>
            </p:cNvPr>
            <p:cNvSpPr>
              <a:spLocks/>
            </p:cNvSpPr>
            <p:nvPr/>
          </p:nvSpPr>
          <p:spPr bwMode="auto">
            <a:xfrm>
              <a:off x="1506538" y="558800"/>
              <a:ext cx="650875" cy="325438"/>
            </a:xfrm>
            <a:custGeom>
              <a:avLst/>
              <a:gdLst>
                <a:gd name="T0" fmla="*/ 601707 w 650875"/>
                <a:gd name="T1" fmla="*/ 324298 h 325755"/>
                <a:gd name="T2" fmla="*/ 48787 w 650875"/>
                <a:gd name="T3" fmla="*/ 324298 h 325755"/>
                <a:gd name="T4" fmla="*/ 29802 w 650875"/>
                <a:gd name="T5" fmla="*/ 320474 h 325755"/>
                <a:gd name="T6" fmla="*/ 14294 w 650875"/>
                <a:gd name="T7" fmla="*/ 310045 h 325755"/>
                <a:gd name="T8" fmla="*/ 3835 w 650875"/>
                <a:gd name="T9" fmla="*/ 294582 h 325755"/>
                <a:gd name="T10" fmla="*/ 0 w 650875"/>
                <a:gd name="T11" fmla="*/ 275653 h 325755"/>
                <a:gd name="T12" fmla="*/ 0 w 650875"/>
                <a:gd name="T13" fmla="*/ 48646 h 325755"/>
                <a:gd name="T14" fmla="*/ 3835 w 650875"/>
                <a:gd name="T15" fmla="*/ 29715 h 325755"/>
                <a:gd name="T16" fmla="*/ 14294 w 650875"/>
                <a:gd name="T17" fmla="*/ 14252 h 325755"/>
                <a:gd name="T18" fmla="*/ 29802 w 650875"/>
                <a:gd name="T19" fmla="*/ 3823 h 325755"/>
                <a:gd name="T20" fmla="*/ 48787 w 650875"/>
                <a:gd name="T21" fmla="*/ 0 h 325755"/>
                <a:gd name="T22" fmla="*/ 601707 w 650875"/>
                <a:gd name="T23" fmla="*/ 0 h 325755"/>
                <a:gd name="T24" fmla="*/ 620692 w 650875"/>
                <a:gd name="T25" fmla="*/ 3823 h 325755"/>
                <a:gd name="T26" fmla="*/ 636200 w 650875"/>
                <a:gd name="T27" fmla="*/ 14252 h 325755"/>
                <a:gd name="T28" fmla="*/ 646659 w 650875"/>
                <a:gd name="T29" fmla="*/ 29715 h 325755"/>
                <a:gd name="T30" fmla="*/ 650495 w 650875"/>
                <a:gd name="T31" fmla="*/ 48646 h 325755"/>
                <a:gd name="T32" fmla="*/ 650495 w 650875"/>
                <a:gd name="T33" fmla="*/ 275653 h 325755"/>
                <a:gd name="T34" fmla="*/ 646659 w 650875"/>
                <a:gd name="T35" fmla="*/ 294582 h 325755"/>
                <a:gd name="T36" fmla="*/ 636200 w 650875"/>
                <a:gd name="T37" fmla="*/ 310045 h 325755"/>
                <a:gd name="T38" fmla="*/ 620692 w 650875"/>
                <a:gd name="T39" fmla="*/ 320474 h 325755"/>
                <a:gd name="T40" fmla="*/ 601707 w 650875"/>
                <a:gd name="T41" fmla="*/ 324298 h 3257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50875" h="325755">
                  <a:moveTo>
                    <a:pt x="601707" y="325247"/>
                  </a:moveTo>
                  <a:lnTo>
                    <a:pt x="48787" y="325247"/>
                  </a:lnTo>
                  <a:lnTo>
                    <a:pt x="29802" y="321411"/>
                  </a:lnTo>
                  <a:lnTo>
                    <a:pt x="14294" y="310952"/>
                  </a:lnTo>
                  <a:lnTo>
                    <a:pt x="3835" y="295444"/>
                  </a:lnTo>
                  <a:lnTo>
                    <a:pt x="0" y="276460"/>
                  </a:lnTo>
                  <a:lnTo>
                    <a:pt x="0" y="48787"/>
                  </a:lnTo>
                  <a:lnTo>
                    <a:pt x="3835" y="29802"/>
                  </a:lnTo>
                  <a:lnTo>
                    <a:pt x="14294" y="14294"/>
                  </a:lnTo>
                  <a:lnTo>
                    <a:pt x="29802" y="3835"/>
                  </a:lnTo>
                  <a:lnTo>
                    <a:pt x="48787" y="0"/>
                  </a:lnTo>
                  <a:lnTo>
                    <a:pt x="601707" y="0"/>
                  </a:lnTo>
                  <a:lnTo>
                    <a:pt x="620692" y="3835"/>
                  </a:lnTo>
                  <a:lnTo>
                    <a:pt x="636200" y="14294"/>
                  </a:lnTo>
                  <a:lnTo>
                    <a:pt x="646659" y="29802"/>
                  </a:lnTo>
                  <a:lnTo>
                    <a:pt x="650495" y="48787"/>
                  </a:lnTo>
                  <a:lnTo>
                    <a:pt x="650495" y="276460"/>
                  </a:lnTo>
                  <a:lnTo>
                    <a:pt x="646659" y="295444"/>
                  </a:lnTo>
                  <a:lnTo>
                    <a:pt x="636200" y="310952"/>
                  </a:lnTo>
                  <a:lnTo>
                    <a:pt x="620692" y="321411"/>
                  </a:lnTo>
                  <a:lnTo>
                    <a:pt x="601707" y="325247"/>
                  </a:lnTo>
                  <a:close/>
                </a:path>
              </a:pathLst>
            </a:custGeom>
            <a:solidFill>
              <a:srgbClr val="66B1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7074" name="object 33">
              <a:extLst>
                <a:ext uri="{FF2B5EF4-FFF2-40B4-BE49-F238E27FC236}">
                  <a16:creationId xmlns:a16="http://schemas.microsoft.com/office/drawing/2014/main" id="{BF6B29E9-2D4B-4065-BA36-F2B636C000C8}"/>
                </a:ext>
              </a:extLst>
            </p:cNvPr>
            <p:cNvSpPr>
              <a:spLocks/>
            </p:cNvSpPr>
            <p:nvPr/>
          </p:nvSpPr>
          <p:spPr bwMode="auto">
            <a:xfrm>
              <a:off x="1506538" y="558800"/>
              <a:ext cx="650875" cy="325438"/>
            </a:xfrm>
            <a:custGeom>
              <a:avLst/>
              <a:gdLst>
                <a:gd name="T0" fmla="*/ 48787 w 650875"/>
                <a:gd name="T1" fmla="*/ 0 h 325755"/>
                <a:gd name="T2" fmla="*/ 601707 w 650875"/>
                <a:gd name="T3" fmla="*/ 0 h 325755"/>
                <a:gd name="T4" fmla="*/ 620692 w 650875"/>
                <a:gd name="T5" fmla="*/ 3823 h 325755"/>
                <a:gd name="T6" fmla="*/ 636200 w 650875"/>
                <a:gd name="T7" fmla="*/ 14252 h 325755"/>
                <a:gd name="T8" fmla="*/ 646659 w 650875"/>
                <a:gd name="T9" fmla="*/ 29715 h 325755"/>
                <a:gd name="T10" fmla="*/ 650495 w 650875"/>
                <a:gd name="T11" fmla="*/ 48646 h 325755"/>
                <a:gd name="T12" fmla="*/ 650495 w 650875"/>
                <a:gd name="T13" fmla="*/ 275653 h 325755"/>
                <a:gd name="T14" fmla="*/ 646659 w 650875"/>
                <a:gd name="T15" fmla="*/ 294582 h 325755"/>
                <a:gd name="T16" fmla="*/ 636200 w 650875"/>
                <a:gd name="T17" fmla="*/ 310045 h 325755"/>
                <a:gd name="T18" fmla="*/ 620692 w 650875"/>
                <a:gd name="T19" fmla="*/ 320474 h 325755"/>
                <a:gd name="T20" fmla="*/ 601707 w 650875"/>
                <a:gd name="T21" fmla="*/ 324298 h 325755"/>
                <a:gd name="T22" fmla="*/ 48787 w 650875"/>
                <a:gd name="T23" fmla="*/ 324298 h 325755"/>
                <a:gd name="T24" fmla="*/ 29802 w 650875"/>
                <a:gd name="T25" fmla="*/ 320474 h 325755"/>
                <a:gd name="T26" fmla="*/ 14294 w 650875"/>
                <a:gd name="T27" fmla="*/ 310045 h 325755"/>
                <a:gd name="T28" fmla="*/ 3835 w 650875"/>
                <a:gd name="T29" fmla="*/ 294582 h 325755"/>
                <a:gd name="T30" fmla="*/ 0 w 650875"/>
                <a:gd name="T31" fmla="*/ 275653 h 325755"/>
                <a:gd name="T32" fmla="*/ 0 w 650875"/>
                <a:gd name="T33" fmla="*/ 48646 h 325755"/>
                <a:gd name="T34" fmla="*/ 3835 w 650875"/>
                <a:gd name="T35" fmla="*/ 29715 h 325755"/>
                <a:gd name="T36" fmla="*/ 14294 w 650875"/>
                <a:gd name="T37" fmla="*/ 14252 h 325755"/>
                <a:gd name="T38" fmla="*/ 29802 w 650875"/>
                <a:gd name="T39" fmla="*/ 3823 h 325755"/>
                <a:gd name="T40" fmla="*/ 48787 w 650875"/>
                <a:gd name="T41" fmla="*/ 0 h 3257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50875" h="325755">
                  <a:moveTo>
                    <a:pt x="48787" y="0"/>
                  </a:moveTo>
                  <a:lnTo>
                    <a:pt x="601707" y="0"/>
                  </a:lnTo>
                  <a:lnTo>
                    <a:pt x="620692" y="3835"/>
                  </a:lnTo>
                  <a:lnTo>
                    <a:pt x="636200" y="14294"/>
                  </a:lnTo>
                  <a:lnTo>
                    <a:pt x="646659" y="29802"/>
                  </a:lnTo>
                  <a:lnTo>
                    <a:pt x="650495" y="48787"/>
                  </a:lnTo>
                  <a:lnTo>
                    <a:pt x="650495" y="276460"/>
                  </a:lnTo>
                  <a:lnTo>
                    <a:pt x="646659" y="295444"/>
                  </a:lnTo>
                  <a:lnTo>
                    <a:pt x="636200" y="310952"/>
                  </a:lnTo>
                  <a:lnTo>
                    <a:pt x="620692" y="321411"/>
                  </a:lnTo>
                  <a:lnTo>
                    <a:pt x="601707" y="325247"/>
                  </a:lnTo>
                  <a:lnTo>
                    <a:pt x="48787" y="325247"/>
                  </a:lnTo>
                  <a:lnTo>
                    <a:pt x="29802" y="321411"/>
                  </a:lnTo>
                  <a:lnTo>
                    <a:pt x="14294" y="310952"/>
                  </a:lnTo>
                  <a:lnTo>
                    <a:pt x="3835" y="295444"/>
                  </a:lnTo>
                  <a:lnTo>
                    <a:pt x="0" y="276460"/>
                  </a:lnTo>
                  <a:lnTo>
                    <a:pt x="0" y="48787"/>
                  </a:lnTo>
                  <a:lnTo>
                    <a:pt x="3835" y="29802"/>
                  </a:lnTo>
                  <a:lnTo>
                    <a:pt x="14294" y="14294"/>
                  </a:lnTo>
                  <a:lnTo>
                    <a:pt x="29802" y="3835"/>
                  </a:lnTo>
                  <a:lnTo>
                    <a:pt x="48787" y="0"/>
                  </a:lnTo>
                  <a:close/>
                </a:path>
              </a:pathLst>
            </a:custGeom>
            <a:noFill/>
            <a:ln w="542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7075" name="object 34">
              <a:extLst>
                <a:ext uri="{FF2B5EF4-FFF2-40B4-BE49-F238E27FC236}">
                  <a16:creationId xmlns:a16="http://schemas.microsoft.com/office/drawing/2014/main" id="{A166913A-C768-48D3-9695-CC07C94976AC}"/>
                </a:ext>
              </a:extLst>
            </p:cNvPr>
            <p:cNvSpPr>
              <a:spLocks/>
            </p:cNvSpPr>
            <p:nvPr/>
          </p:nvSpPr>
          <p:spPr bwMode="auto">
            <a:xfrm>
              <a:off x="1698625" y="677863"/>
              <a:ext cx="261938" cy="92075"/>
            </a:xfrm>
            <a:custGeom>
              <a:avLst/>
              <a:gdLst>
                <a:gd name="T0" fmla="*/ 26250 w 262255"/>
                <a:gd name="T1" fmla="*/ 0 h 90804"/>
                <a:gd name="T2" fmla="*/ 31187 w 262255"/>
                <a:gd name="T3" fmla="*/ 10827 h 90804"/>
                <a:gd name="T4" fmla="*/ 54656 w 262255"/>
                <a:gd name="T5" fmla="*/ 51113 h 90804"/>
                <a:gd name="T6" fmla="*/ 51865 w 262255"/>
                <a:gd name="T7" fmla="*/ 43065 h 90804"/>
                <a:gd name="T8" fmla="*/ 40688 w 262255"/>
                <a:gd name="T9" fmla="*/ 10827 h 90804"/>
                <a:gd name="T10" fmla="*/ 51885 w 262255"/>
                <a:gd name="T11" fmla="*/ 72968 h 90804"/>
                <a:gd name="T12" fmla="*/ 62235 w 262255"/>
                <a:gd name="T13" fmla="*/ 72968 h 90804"/>
                <a:gd name="T14" fmla="*/ 79006 w 262255"/>
                <a:gd name="T15" fmla="*/ 24654 h 90804"/>
                <a:gd name="T16" fmla="*/ 85780 w 262255"/>
                <a:gd name="T17" fmla="*/ 19471 h 90804"/>
                <a:gd name="T18" fmla="*/ 103707 w 262255"/>
                <a:gd name="T19" fmla="*/ 20787 h 90804"/>
                <a:gd name="T20" fmla="*/ 84220 w 262255"/>
                <a:gd name="T21" fmla="*/ 27071 h 90804"/>
                <a:gd name="T22" fmla="*/ 68991 w 262255"/>
                <a:gd name="T23" fmla="*/ 20018 h 90804"/>
                <a:gd name="T24" fmla="*/ 84220 w 262255"/>
                <a:gd name="T25" fmla="*/ 27071 h 90804"/>
                <a:gd name="T26" fmla="*/ 77203 w 262255"/>
                <a:gd name="T27" fmla="*/ 43131 h 90804"/>
                <a:gd name="T28" fmla="*/ 81176 w 262255"/>
                <a:gd name="T29" fmla="*/ 64209 h 90804"/>
                <a:gd name="T30" fmla="*/ 77536 w 262255"/>
                <a:gd name="T31" fmla="*/ 67008 h 90804"/>
                <a:gd name="T32" fmla="*/ 95101 w 262255"/>
                <a:gd name="T33" fmla="*/ 66958 h 90804"/>
                <a:gd name="T34" fmla="*/ 105022 w 262255"/>
                <a:gd name="T35" fmla="*/ 53001 h 90804"/>
                <a:gd name="T36" fmla="*/ 103265 w 262255"/>
                <a:gd name="T37" fmla="*/ 35118 h 90804"/>
                <a:gd name="T38" fmla="*/ 108527 w 262255"/>
                <a:gd name="T39" fmla="*/ 26325 h 90804"/>
                <a:gd name="T40" fmla="*/ 113756 w 262255"/>
                <a:gd name="T41" fmla="*/ 56791 h 90804"/>
                <a:gd name="T42" fmla="*/ 97124 w 262255"/>
                <a:gd name="T43" fmla="*/ 74757 h 90804"/>
                <a:gd name="T44" fmla="*/ 82615 w 262255"/>
                <a:gd name="T45" fmla="*/ 72124 h 90804"/>
                <a:gd name="T46" fmla="*/ 77536 w 262255"/>
                <a:gd name="T47" fmla="*/ 67008 h 90804"/>
                <a:gd name="T48" fmla="*/ 97124 w 262255"/>
                <a:gd name="T49" fmla="*/ 74757 h 90804"/>
                <a:gd name="T50" fmla="*/ 133019 w 262255"/>
                <a:gd name="T51" fmla="*/ 24654 h 90804"/>
                <a:gd name="T52" fmla="*/ 139792 w 262255"/>
                <a:gd name="T53" fmla="*/ 19471 h 90804"/>
                <a:gd name="T54" fmla="*/ 157720 w 262255"/>
                <a:gd name="T55" fmla="*/ 20787 h 90804"/>
                <a:gd name="T56" fmla="*/ 138232 w 262255"/>
                <a:gd name="T57" fmla="*/ 27071 h 90804"/>
                <a:gd name="T58" fmla="*/ 123003 w 262255"/>
                <a:gd name="T59" fmla="*/ 20018 h 90804"/>
                <a:gd name="T60" fmla="*/ 138232 w 262255"/>
                <a:gd name="T61" fmla="*/ 27071 h 90804"/>
                <a:gd name="T62" fmla="*/ 131215 w 262255"/>
                <a:gd name="T63" fmla="*/ 43131 h 90804"/>
                <a:gd name="T64" fmla="*/ 135186 w 262255"/>
                <a:gd name="T65" fmla="*/ 64209 h 90804"/>
                <a:gd name="T66" fmla="*/ 131547 w 262255"/>
                <a:gd name="T67" fmla="*/ 67008 h 90804"/>
                <a:gd name="T68" fmla="*/ 149112 w 262255"/>
                <a:gd name="T69" fmla="*/ 66958 h 90804"/>
                <a:gd name="T70" fmla="*/ 159033 w 262255"/>
                <a:gd name="T71" fmla="*/ 53001 h 90804"/>
                <a:gd name="T72" fmla="*/ 157276 w 262255"/>
                <a:gd name="T73" fmla="*/ 35118 h 90804"/>
                <a:gd name="T74" fmla="*/ 162538 w 262255"/>
                <a:gd name="T75" fmla="*/ 26325 h 90804"/>
                <a:gd name="T76" fmla="*/ 167768 w 262255"/>
                <a:gd name="T77" fmla="*/ 56791 h 90804"/>
                <a:gd name="T78" fmla="*/ 151137 w 262255"/>
                <a:gd name="T79" fmla="*/ 74757 h 90804"/>
                <a:gd name="T80" fmla="*/ 136626 w 262255"/>
                <a:gd name="T81" fmla="*/ 72124 h 90804"/>
                <a:gd name="T82" fmla="*/ 131547 w 262255"/>
                <a:gd name="T83" fmla="*/ 67008 h 90804"/>
                <a:gd name="T84" fmla="*/ 151137 w 262255"/>
                <a:gd name="T85" fmla="*/ 74757 h 90804"/>
                <a:gd name="T86" fmla="*/ 189072 w 262255"/>
                <a:gd name="T87" fmla="*/ 0 h 90804"/>
                <a:gd name="T88" fmla="*/ 191920 w 262255"/>
                <a:gd name="T89" fmla="*/ 58315 h 90804"/>
                <a:gd name="T90" fmla="*/ 227869 w 262255"/>
                <a:gd name="T91" fmla="*/ 66263 h 90804"/>
                <a:gd name="T92" fmla="*/ 215044 w 262255"/>
                <a:gd name="T93" fmla="*/ 74080 h 90804"/>
                <a:gd name="T94" fmla="*/ 214168 w 262255"/>
                <a:gd name="T95" fmla="*/ 66263 h 90804"/>
                <a:gd name="T96" fmla="*/ 224812 w 262255"/>
                <a:gd name="T97" fmla="*/ 50401 h 90804"/>
                <a:gd name="T98" fmla="*/ 234332 w 262255"/>
                <a:gd name="T99" fmla="*/ 50401 h 90804"/>
                <a:gd name="T100" fmla="*/ 227869 w 262255"/>
                <a:gd name="T101" fmla="*/ 66263 h 90804"/>
                <a:gd name="T102" fmla="*/ 251169 w 262255"/>
                <a:gd name="T103" fmla="*/ 0 h 908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62255" h="90804">
                  <a:moveTo>
                    <a:pt x="9719" y="69988"/>
                  </a:moveTo>
                  <a:lnTo>
                    <a:pt x="0" y="69988"/>
                  </a:lnTo>
                  <a:lnTo>
                    <a:pt x="26346" y="0"/>
                  </a:lnTo>
                  <a:lnTo>
                    <a:pt x="37066" y="0"/>
                  </a:lnTo>
                  <a:lnTo>
                    <a:pt x="40835" y="10386"/>
                  </a:lnTo>
                  <a:lnTo>
                    <a:pt x="31301" y="10386"/>
                  </a:lnTo>
                  <a:lnTo>
                    <a:pt x="20010" y="41307"/>
                  </a:lnTo>
                  <a:lnTo>
                    <a:pt x="52054" y="41307"/>
                  </a:lnTo>
                  <a:lnTo>
                    <a:pt x="54854" y="49025"/>
                  </a:lnTo>
                  <a:lnTo>
                    <a:pt x="17294" y="49025"/>
                  </a:lnTo>
                  <a:lnTo>
                    <a:pt x="9719" y="69988"/>
                  </a:lnTo>
                  <a:close/>
                </a:path>
                <a:path w="262255" h="90804">
                  <a:moveTo>
                    <a:pt x="52054" y="41307"/>
                  </a:moveTo>
                  <a:lnTo>
                    <a:pt x="41926" y="41307"/>
                  </a:lnTo>
                  <a:lnTo>
                    <a:pt x="31301" y="10386"/>
                  </a:lnTo>
                  <a:lnTo>
                    <a:pt x="40835" y="10386"/>
                  </a:lnTo>
                  <a:lnTo>
                    <a:pt x="52054" y="41307"/>
                  </a:lnTo>
                  <a:close/>
                </a:path>
                <a:path w="262255" h="90804">
                  <a:moveTo>
                    <a:pt x="62460" y="69988"/>
                  </a:moveTo>
                  <a:lnTo>
                    <a:pt x="52074" y="69988"/>
                  </a:lnTo>
                  <a:lnTo>
                    <a:pt x="44975" y="49025"/>
                  </a:lnTo>
                  <a:lnTo>
                    <a:pt x="54854" y="49025"/>
                  </a:lnTo>
                  <a:lnTo>
                    <a:pt x="62460" y="69988"/>
                  </a:lnTo>
                  <a:close/>
                </a:path>
                <a:path w="262255" h="90804">
                  <a:moveTo>
                    <a:pt x="84526" y="25965"/>
                  </a:moveTo>
                  <a:lnTo>
                    <a:pt x="77579" y="25965"/>
                  </a:lnTo>
                  <a:lnTo>
                    <a:pt x="79294" y="23647"/>
                  </a:lnTo>
                  <a:lnTo>
                    <a:pt x="81168" y="21852"/>
                  </a:lnTo>
                  <a:lnTo>
                    <a:pt x="83201" y="20582"/>
                  </a:lnTo>
                  <a:lnTo>
                    <a:pt x="86092" y="18676"/>
                  </a:lnTo>
                  <a:lnTo>
                    <a:pt x="89490" y="17723"/>
                  </a:lnTo>
                  <a:lnTo>
                    <a:pt x="99178" y="17723"/>
                  </a:lnTo>
                  <a:lnTo>
                    <a:pt x="104085" y="19938"/>
                  </a:lnTo>
                  <a:lnTo>
                    <a:pt x="108921" y="25251"/>
                  </a:lnTo>
                  <a:lnTo>
                    <a:pt x="85504" y="25251"/>
                  </a:lnTo>
                  <a:lnTo>
                    <a:pt x="84526" y="25965"/>
                  </a:lnTo>
                  <a:close/>
                </a:path>
                <a:path w="262255" h="90804">
                  <a:moveTo>
                    <a:pt x="77818" y="90332"/>
                  </a:moveTo>
                  <a:lnTo>
                    <a:pt x="69242" y="90332"/>
                  </a:lnTo>
                  <a:lnTo>
                    <a:pt x="69242" y="19200"/>
                  </a:lnTo>
                  <a:lnTo>
                    <a:pt x="77579" y="19200"/>
                  </a:lnTo>
                  <a:lnTo>
                    <a:pt x="77579" y="25965"/>
                  </a:lnTo>
                  <a:lnTo>
                    <a:pt x="84526" y="25965"/>
                  </a:lnTo>
                  <a:lnTo>
                    <a:pt x="81438" y="28220"/>
                  </a:lnTo>
                  <a:lnTo>
                    <a:pt x="78072" y="37336"/>
                  </a:lnTo>
                  <a:lnTo>
                    <a:pt x="77484" y="41370"/>
                  </a:lnTo>
                  <a:lnTo>
                    <a:pt x="77484" y="50200"/>
                  </a:lnTo>
                  <a:lnTo>
                    <a:pt x="78072" y="53551"/>
                  </a:lnTo>
                  <a:lnTo>
                    <a:pt x="81470" y="61587"/>
                  </a:lnTo>
                  <a:lnTo>
                    <a:pt x="85536" y="64223"/>
                  </a:lnTo>
                  <a:lnTo>
                    <a:pt x="109054" y="64223"/>
                  </a:lnTo>
                  <a:lnTo>
                    <a:pt x="77818" y="64271"/>
                  </a:lnTo>
                  <a:lnTo>
                    <a:pt x="77818" y="90332"/>
                  </a:lnTo>
                  <a:close/>
                </a:path>
                <a:path w="262255" h="90804">
                  <a:moveTo>
                    <a:pt x="109054" y="64223"/>
                  </a:moveTo>
                  <a:lnTo>
                    <a:pt x="95446" y="64223"/>
                  </a:lnTo>
                  <a:lnTo>
                    <a:pt x="98773" y="62548"/>
                  </a:lnTo>
                  <a:lnTo>
                    <a:pt x="104077" y="55846"/>
                  </a:lnTo>
                  <a:lnTo>
                    <a:pt x="105403" y="50835"/>
                  </a:lnTo>
                  <a:lnTo>
                    <a:pt x="105403" y="40100"/>
                  </a:lnTo>
                  <a:lnTo>
                    <a:pt x="104816" y="36606"/>
                  </a:lnTo>
                  <a:lnTo>
                    <a:pt x="103640" y="33684"/>
                  </a:lnTo>
                  <a:lnTo>
                    <a:pt x="101417" y="28062"/>
                  </a:lnTo>
                  <a:lnTo>
                    <a:pt x="97351" y="25251"/>
                  </a:lnTo>
                  <a:lnTo>
                    <a:pt x="108921" y="25251"/>
                  </a:lnTo>
                  <a:lnTo>
                    <a:pt x="112153" y="28800"/>
                  </a:lnTo>
                  <a:lnTo>
                    <a:pt x="114170" y="35129"/>
                  </a:lnTo>
                  <a:lnTo>
                    <a:pt x="114170" y="54472"/>
                  </a:lnTo>
                  <a:lnTo>
                    <a:pt x="111263" y="62413"/>
                  </a:lnTo>
                  <a:lnTo>
                    <a:pt x="109054" y="64223"/>
                  </a:lnTo>
                  <a:close/>
                </a:path>
                <a:path w="262255" h="90804">
                  <a:moveTo>
                    <a:pt x="97478" y="71703"/>
                  </a:moveTo>
                  <a:lnTo>
                    <a:pt x="88744" y="71703"/>
                  </a:lnTo>
                  <a:lnTo>
                    <a:pt x="85520" y="70862"/>
                  </a:lnTo>
                  <a:lnTo>
                    <a:pt x="82915" y="69178"/>
                  </a:lnTo>
                  <a:lnTo>
                    <a:pt x="81391" y="68225"/>
                  </a:lnTo>
                  <a:lnTo>
                    <a:pt x="79692" y="66589"/>
                  </a:lnTo>
                  <a:lnTo>
                    <a:pt x="77818" y="64271"/>
                  </a:lnTo>
                  <a:lnTo>
                    <a:pt x="108996" y="64271"/>
                  </a:lnTo>
                  <a:lnTo>
                    <a:pt x="101766" y="70195"/>
                  </a:lnTo>
                  <a:lnTo>
                    <a:pt x="97478" y="71703"/>
                  </a:lnTo>
                  <a:close/>
                </a:path>
                <a:path w="262255" h="90804">
                  <a:moveTo>
                    <a:pt x="138734" y="25965"/>
                  </a:moveTo>
                  <a:lnTo>
                    <a:pt x="131787" y="25965"/>
                  </a:lnTo>
                  <a:lnTo>
                    <a:pt x="133502" y="23647"/>
                  </a:lnTo>
                  <a:lnTo>
                    <a:pt x="135376" y="21852"/>
                  </a:lnTo>
                  <a:lnTo>
                    <a:pt x="137409" y="20582"/>
                  </a:lnTo>
                  <a:lnTo>
                    <a:pt x="140300" y="18676"/>
                  </a:lnTo>
                  <a:lnTo>
                    <a:pt x="143698" y="17723"/>
                  </a:lnTo>
                  <a:lnTo>
                    <a:pt x="153386" y="17723"/>
                  </a:lnTo>
                  <a:lnTo>
                    <a:pt x="158293" y="19938"/>
                  </a:lnTo>
                  <a:lnTo>
                    <a:pt x="163129" y="25251"/>
                  </a:lnTo>
                  <a:lnTo>
                    <a:pt x="139712" y="25251"/>
                  </a:lnTo>
                  <a:lnTo>
                    <a:pt x="138734" y="25965"/>
                  </a:lnTo>
                  <a:close/>
                </a:path>
                <a:path w="262255" h="90804">
                  <a:moveTo>
                    <a:pt x="132025" y="90332"/>
                  </a:moveTo>
                  <a:lnTo>
                    <a:pt x="123450" y="90332"/>
                  </a:lnTo>
                  <a:lnTo>
                    <a:pt x="123450" y="19200"/>
                  </a:lnTo>
                  <a:lnTo>
                    <a:pt x="131787" y="19200"/>
                  </a:lnTo>
                  <a:lnTo>
                    <a:pt x="131787" y="25965"/>
                  </a:lnTo>
                  <a:lnTo>
                    <a:pt x="138734" y="25965"/>
                  </a:lnTo>
                  <a:lnTo>
                    <a:pt x="135646" y="28220"/>
                  </a:lnTo>
                  <a:lnTo>
                    <a:pt x="132280" y="37336"/>
                  </a:lnTo>
                  <a:lnTo>
                    <a:pt x="131692" y="41370"/>
                  </a:lnTo>
                  <a:lnTo>
                    <a:pt x="131692" y="50200"/>
                  </a:lnTo>
                  <a:lnTo>
                    <a:pt x="132280" y="53551"/>
                  </a:lnTo>
                  <a:lnTo>
                    <a:pt x="135678" y="61587"/>
                  </a:lnTo>
                  <a:lnTo>
                    <a:pt x="139744" y="64223"/>
                  </a:lnTo>
                  <a:lnTo>
                    <a:pt x="163262" y="64223"/>
                  </a:lnTo>
                  <a:lnTo>
                    <a:pt x="132025" y="64271"/>
                  </a:lnTo>
                  <a:lnTo>
                    <a:pt x="132025" y="90332"/>
                  </a:lnTo>
                  <a:close/>
                </a:path>
                <a:path w="262255" h="90804">
                  <a:moveTo>
                    <a:pt x="163262" y="64223"/>
                  </a:moveTo>
                  <a:lnTo>
                    <a:pt x="149654" y="64223"/>
                  </a:lnTo>
                  <a:lnTo>
                    <a:pt x="152981" y="62548"/>
                  </a:lnTo>
                  <a:lnTo>
                    <a:pt x="158285" y="55846"/>
                  </a:lnTo>
                  <a:lnTo>
                    <a:pt x="159611" y="50835"/>
                  </a:lnTo>
                  <a:lnTo>
                    <a:pt x="159611" y="40100"/>
                  </a:lnTo>
                  <a:lnTo>
                    <a:pt x="159024" y="36606"/>
                  </a:lnTo>
                  <a:lnTo>
                    <a:pt x="157848" y="33684"/>
                  </a:lnTo>
                  <a:lnTo>
                    <a:pt x="155625" y="28062"/>
                  </a:lnTo>
                  <a:lnTo>
                    <a:pt x="151559" y="25251"/>
                  </a:lnTo>
                  <a:lnTo>
                    <a:pt x="163129" y="25251"/>
                  </a:lnTo>
                  <a:lnTo>
                    <a:pt x="166361" y="28800"/>
                  </a:lnTo>
                  <a:lnTo>
                    <a:pt x="168378" y="35129"/>
                  </a:lnTo>
                  <a:lnTo>
                    <a:pt x="168378" y="54472"/>
                  </a:lnTo>
                  <a:lnTo>
                    <a:pt x="165471" y="62413"/>
                  </a:lnTo>
                  <a:lnTo>
                    <a:pt x="163262" y="64223"/>
                  </a:lnTo>
                  <a:close/>
                </a:path>
                <a:path w="262255" h="90804">
                  <a:moveTo>
                    <a:pt x="151686" y="71703"/>
                  </a:moveTo>
                  <a:lnTo>
                    <a:pt x="142952" y="71703"/>
                  </a:lnTo>
                  <a:lnTo>
                    <a:pt x="139728" y="70862"/>
                  </a:lnTo>
                  <a:lnTo>
                    <a:pt x="137123" y="69178"/>
                  </a:lnTo>
                  <a:lnTo>
                    <a:pt x="135599" y="68225"/>
                  </a:lnTo>
                  <a:lnTo>
                    <a:pt x="133899" y="66589"/>
                  </a:lnTo>
                  <a:lnTo>
                    <a:pt x="132025" y="64271"/>
                  </a:lnTo>
                  <a:lnTo>
                    <a:pt x="163204" y="64271"/>
                  </a:lnTo>
                  <a:lnTo>
                    <a:pt x="155974" y="70195"/>
                  </a:lnTo>
                  <a:lnTo>
                    <a:pt x="151686" y="71703"/>
                  </a:lnTo>
                  <a:close/>
                </a:path>
                <a:path w="262255" h="90804">
                  <a:moveTo>
                    <a:pt x="207673" y="71846"/>
                  </a:moveTo>
                  <a:lnTo>
                    <a:pt x="180135" y="0"/>
                  </a:lnTo>
                  <a:lnTo>
                    <a:pt x="189759" y="0"/>
                  </a:lnTo>
                  <a:lnTo>
                    <a:pt x="189759" y="48342"/>
                  </a:lnTo>
                  <a:lnTo>
                    <a:pt x="190712" y="52566"/>
                  </a:lnTo>
                  <a:lnTo>
                    <a:pt x="192618" y="55933"/>
                  </a:lnTo>
                  <a:lnTo>
                    <a:pt x="195444" y="61015"/>
                  </a:lnTo>
                  <a:lnTo>
                    <a:pt x="200209" y="63556"/>
                  </a:lnTo>
                  <a:lnTo>
                    <a:pt x="228697" y="63556"/>
                  </a:lnTo>
                  <a:lnTo>
                    <a:pt x="227880" y="64717"/>
                  </a:lnTo>
                  <a:lnTo>
                    <a:pt x="222562" y="68678"/>
                  </a:lnTo>
                  <a:lnTo>
                    <a:pt x="215826" y="71054"/>
                  </a:lnTo>
                  <a:lnTo>
                    <a:pt x="207673" y="71846"/>
                  </a:lnTo>
                  <a:close/>
                </a:path>
                <a:path w="262255" h="90804">
                  <a:moveTo>
                    <a:pt x="228697" y="63556"/>
                  </a:moveTo>
                  <a:lnTo>
                    <a:pt x="214947" y="63556"/>
                  </a:lnTo>
                  <a:lnTo>
                    <a:pt x="220410" y="60809"/>
                  </a:lnTo>
                  <a:lnTo>
                    <a:pt x="224857" y="52328"/>
                  </a:lnTo>
                  <a:lnTo>
                    <a:pt x="225629" y="48342"/>
                  </a:lnTo>
                  <a:lnTo>
                    <a:pt x="225635" y="0"/>
                  </a:lnTo>
                  <a:lnTo>
                    <a:pt x="235259" y="0"/>
                  </a:lnTo>
                  <a:lnTo>
                    <a:pt x="235184" y="48342"/>
                  </a:lnTo>
                  <a:lnTo>
                    <a:pt x="234099" y="54536"/>
                  </a:lnTo>
                  <a:lnTo>
                    <a:pt x="231781" y="59173"/>
                  </a:lnTo>
                  <a:lnTo>
                    <a:pt x="228697" y="63556"/>
                  </a:lnTo>
                  <a:close/>
                </a:path>
                <a:path w="262255" h="90804">
                  <a:moveTo>
                    <a:pt x="261659" y="69988"/>
                  </a:moveTo>
                  <a:lnTo>
                    <a:pt x="252082" y="69988"/>
                  </a:lnTo>
                  <a:lnTo>
                    <a:pt x="252082" y="0"/>
                  </a:lnTo>
                  <a:lnTo>
                    <a:pt x="261659" y="0"/>
                  </a:lnTo>
                  <a:lnTo>
                    <a:pt x="261659" y="699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7076" name="object 35">
              <a:extLst>
                <a:ext uri="{FF2B5EF4-FFF2-40B4-BE49-F238E27FC236}">
                  <a16:creationId xmlns:a16="http://schemas.microsoft.com/office/drawing/2014/main" id="{C0516021-4A5A-4676-BFF6-CF3C624BF8B0}"/>
                </a:ext>
              </a:extLst>
            </p:cNvPr>
            <p:cNvSpPr>
              <a:spLocks/>
            </p:cNvSpPr>
            <p:nvPr/>
          </p:nvSpPr>
          <p:spPr bwMode="auto">
            <a:xfrm>
              <a:off x="1766888" y="796925"/>
              <a:ext cx="47625" cy="0"/>
            </a:xfrm>
            <a:custGeom>
              <a:avLst/>
              <a:gdLst>
                <a:gd name="T0" fmla="*/ 0 w 48894"/>
                <a:gd name="T1" fmla="*/ 44709 w 48894"/>
                <a:gd name="T2" fmla="*/ 0 60000 65536"/>
                <a:gd name="T3" fmla="*/ 0 60000 65536"/>
              </a:gdLst>
              <a:ahLst/>
              <a:cxnLst>
                <a:cxn ang="T2">
                  <a:pos x="T0" y="0"/>
                </a:cxn>
                <a:cxn ang="T3">
                  <a:pos x="T1" y="0"/>
                </a:cxn>
              </a:cxnLst>
              <a:rect l="0" t="0" r="r" b="b"/>
              <a:pathLst>
                <a:path w="48894">
                  <a:moveTo>
                    <a:pt x="0" y="0"/>
                  </a:moveTo>
                  <a:lnTo>
                    <a:pt x="48379"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7077" name="object 36">
              <a:extLst>
                <a:ext uri="{FF2B5EF4-FFF2-40B4-BE49-F238E27FC236}">
                  <a16:creationId xmlns:a16="http://schemas.microsoft.com/office/drawing/2014/main" id="{41181E58-0678-4D61-A91A-D2B467C31471}"/>
                </a:ext>
              </a:extLst>
            </p:cNvPr>
            <p:cNvSpPr>
              <a:spLocks noChangeArrowheads="1"/>
            </p:cNvSpPr>
            <p:nvPr/>
          </p:nvSpPr>
          <p:spPr bwMode="auto">
            <a:xfrm>
              <a:off x="2241550" y="555625"/>
              <a:ext cx="742950" cy="33178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7078" name="object 37">
              <a:extLst>
                <a:ext uri="{FF2B5EF4-FFF2-40B4-BE49-F238E27FC236}">
                  <a16:creationId xmlns:a16="http://schemas.microsoft.com/office/drawing/2014/main" id="{BE3CEE98-B08A-4275-A09F-E9F9012E4366}"/>
                </a:ext>
              </a:extLst>
            </p:cNvPr>
            <p:cNvSpPr>
              <a:spLocks/>
            </p:cNvSpPr>
            <p:nvPr/>
          </p:nvSpPr>
          <p:spPr bwMode="auto">
            <a:xfrm>
              <a:off x="590550" y="1804988"/>
              <a:ext cx="596900" cy="327025"/>
            </a:xfrm>
            <a:custGeom>
              <a:avLst/>
              <a:gdLst>
                <a:gd name="T0" fmla="*/ 547500 w 596900"/>
                <a:gd name="T1" fmla="*/ 329066 h 325755"/>
                <a:gd name="T2" fmla="*/ 48787 w 596900"/>
                <a:gd name="T3" fmla="*/ 329066 h 325755"/>
                <a:gd name="T4" fmla="*/ 29802 w 596900"/>
                <a:gd name="T5" fmla="*/ 325185 h 325755"/>
                <a:gd name="T6" fmla="*/ 14294 w 596900"/>
                <a:gd name="T7" fmla="*/ 314603 h 325755"/>
                <a:gd name="T8" fmla="*/ 3835 w 596900"/>
                <a:gd name="T9" fmla="*/ 298913 h 325755"/>
                <a:gd name="T10" fmla="*/ 0 w 596900"/>
                <a:gd name="T11" fmla="*/ 279706 h 325755"/>
                <a:gd name="T12" fmla="*/ 0 w 596900"/>
                <a:gd name="T13" fmla="*/ 49360 h 325755"/>
                <a:gd name="T14" fmla="*/ 3835 w 596900"/>
                <a:gd name="T15" fmla="*/ 30152 h 325755"/>
                <a:gd name="T16" fmla="*/ 14294 w 596900"/>
                <a:gd name="T17" fmla="*/ 14462 h 325755"/>
                <a:gd name="T18" fmla="*/ 29802 w 596900"/>
                <a:gd name="T19" fmla="*/ 3880 h 325755"/>
                <a:gd name="T20" fmla="*/ 48787 w 596900"/>
                <a:gd name="T21" fmla="*/ 0 h 325755"/>
                <a:gd name="T22" fmla="*/ 547500 w 596900"/>
                <a:gd name="T23" fmla="*/ 0 h 325755"/>
                <a:gd name="T24" fmla="*/ 566484 w 596900"/>
                <a:gd name="T25" fmla="*/ 3880 h 325755"/>
                <a:gd name="T26" fmla="*/ 581992 w 596900"/>
                <a:gd name="T27" fmla="*/ 14462 h 325755"/>
                <a:gd name="T28" fmla="*/ 592451 w 596900"/>
                <a:gd name="T29" fmla="*/ 30152 h 325755"/>
                <a:gd name="T30" fmla="*/ 596287 w 596900"/>
                <a:gd name="T31" fmla="*/ 49360 h 325755"/>
                <a:gd name="T32" fmla="*/ 596287 w 596900"/>
                <a:gd name="T33" fmla="*/ 279706 h 325755"/>
                <a:gd name="T34" fmla="*/ 592451 w 596900"/>
                <a:gd name="T35" fmla="*/ 298913 h 325755"/>
                <a:gd name="T36" fmla="*/ 581992 w 596900"/>
                <a:gd name="T37" fmla="*/ 314603 h 325755"/>
                <a:gd name="T38" fmla="*/ 566484 w 596900"/>
                <a:gd name="T39" fmla="*/ 325185 h 325755"/>
                <a:gd name="T40" fmla="*/ 547500 w 596900"/>
                <a:gd name="T41" fmla="*/ 329066 h 3257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96900" h="325755">
                  <a:moveTo>
                    <a:pt x="547500" y="325247"/>
                  </a:moveTo>
                  <a:lnTo>
                    <a:pt x="48787" y="325247"/>
                  </a:lnTo>
                  <a:lnTo>
                    <a:pt x="29802" y="321411"/>
                  </a:lnTo>
                  <a:lnTo>
                    <a:pt x="14294" y="310952"/>
                  </a:lnTo>
                  <a:lnTo>
                    <a:pt x="3835" y="295444"/>
                  </a:lnTo>
                  <a:lnTo>
                    <a:pt x="0" y="276460"/>
                  </a:lnTo>
                  <a:lnTo>
                    <a:pt x="0" y="48787"/>
                  </a:lnTo>
                  <a:lnTo>
                    <a:pt x="3835" y="29802"/>
                  </a:lnTo>
                  <a:lnTo>
                    <a:pt x="14294" y="14294"/>
                  </a:lnTo>
                  <a:lnTo>
                    <a:pt x="29802" y="3835"/>
                  </a:lnTo>
                  <a:lnTo>
                    <a:pt x="48787" y="0"/>
                  </a:lnTo>
                  <a:lnTo>
                    <a:pt x="547500" y="0"/>
                  </a:lnTo>
                  <a:lnTo>
                    <a:pt x="566484" y="3835"/>
                  </a:lnTo>
                  <a:lnTo>
                    <a:pt x="581992" y="14294"/>
                  </a:lnTo>
                  <a:lnTo>
                    <a:pt x="592451" y="29802"/>
                  </a:lnTo>
                  <a:lnTo>
                    <a:pt x="596287" y="48787"/>
                  </a:lnTo>
                  <a:lnTo>
                    <a:pt x="596287" y="276460"/>
                  </a:lnTo>
                  <a:lnTo>
                    <a:pt x="592451" y="295444"/>
                  </a:lnTo>
                  <a:lnTo>
                    <a:pt x="581992" y="310952"/>
                  </a:lnTo>
                  <a:lnTo>
                    <a:pt x="566484" y="321411"/>
                  </a:lnTo>
                  <a:lnTo>
                    <a:pt x="547500" y="325247"/>
                  </a:lnTo>
                  <a:close/>
                </a:path>
              </a:pathLst>
            </a:custGeom>
            <a:solidFill>
              <a:srgbClr val="66B1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7079" name="object 38">
              <a:extLst>
                <a:ext uri="{FF2B5EF4-FFF2-40B4-BE49-F238E27FC236}">
                  <a16:creationId xmlns:a16="http://schemas.microsoft.com/office/drawing/2014/main" id="{B74AB542-4D3A-4A0A-A606-D3F8344FEB22}"/>
                </a:ext>
              </a:extLst>
            </p:cNvPr>
            <p:cNvSpPr>
              <a:spLocks/>
            </p:cNvSpPr>
            <p:nvPr/>
          </p:nvSpPr>
          <p:spPr bwMode="auto">
            <a:xfrm>
              <a:off x="590550" y="1804988"/>
              <a:ext cx="596900" cy="327025"/>
            </a:xfrm>
            <a:custGeom>
              <a:avLst/>
              <a:gdLst>
                <a:gd name="T0" fmla="*/ 48787 w 596900"/>
                <a:gd name="T1" fmla="*/ 0 h 325755"/>
                <a:gd name="T2" fmla="*/ 547500 w 596900"/>
                <a:gd name="T3" fmla="*/ 0 h 325755"/>
                <a:gd name="T4" fmla="*/ 566484 w 596900"/>
                <a:gd name="T5" fmla="*/ 3880 h 325755"/>
                <a:gd name="T6" fmla="*/ 581992 w 596900"/>
                <a:gd name="T7" fmla="*/ 14462 h 325755"/>
                <a:gd name="T8" fmla="*/ 592451 w 596900"/>
                <a:gd name="T9" fmla="*/ 30152 h 325755"/>
                <a:gd name="T10" fmla="*/ 596287 w 596900"/>
                <a:gd name="T11" fmla="*/ 49360 h 325755"/>
                <a:gd name="T12" fmla="*/ 596287 w 596900"/>
                <a:gd name="T13" fmla="*/ 279706 h 325755"/>
                <a:gd name="T14" fmla="*/ 592451 w 596900"/>
                <a:gd name="T15" fmla="*/ 298913 h 325755"/>
                <a:gd name="T16" fmla="*/ 581992 w 596900"/>
                <a:gd name="T17" fmla="*/ 314603 h 325755"/>
                <a:gd name="T18" fmla="*/ 566484 w 596900"/>
                <a:gd name="T19" fmla="*/ 325185 h 325755"/>
                <a:gd name="T20" fmla="*/ 547500 w 596900"/>
                <a:gd name="T21" fmla="*/ 329066 h 325755"/>
                <a:gd name="T22" fmla="*/ 48787 w 596900"/>
                <a:gd name="T23" fmla="*/ 329066 h 325755"/>
                <a:gd name="T24" fmla="*/ 29802 w 596900"/>
                <a:gd name="T25" fmla="*/ 325185 h 325755"/>
                <a:gd name="T26" fmla="*/ 14294 w 596900"/>
                <a:gd name="T27" fmla="*/ 314603 h 325755"/>
                <a:gd name="T28" fmla="*/ 3835 w 596900"/>
                <a:gd name="T29" fmla="*/ 298913 h 325755"/>
                <a:gd name="T30" fmla="*/ 0 w 596900"/>
                <a:gd name="T31" fmla="*/ 279706 h 325755"/>
                <a:gd name="T32" fmla="*/ 0 w 596900"/>
                <a:gd name="T33" fmla="*/ 49360 h 325755"/>
                <a:gd name="T34" fmla="*/ 3835 w 596900"/>
                <a:gd name="T35" fmla="*/ 30152 h 325755"/>
                <a:gd name="T36" fmla="*/ 14294 w 596900"/>
                <a:gd name="T37" fmla="*/ 14462 h 325755"/>
                <a:gd name="T38" fmla="*/ 29802 w 596900"/>
                <a:gd name="T39" fmla="*/ 3880 h 325755"/>
                <a:gd name="T40" fmla="*/ 48787 w 596900"/>
                <a:gd name="T41" fmla="*/ 0 h 3257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96900" h="325755">
                  <a:moveTo>
                    <a:pt x="48787" y="0"/>
                  </a:moveTo>
                  <a:lnTo>
                    <a:pt x="547500" y="0"/>
                  </a:lnTo>
                  <a:lnTo>
                    <a:pt x="566484" y="3835"/>
                  </a:lnTo>
                  <a:lnTo>
                    <a:pt x="581992" y="14294"/>
                  </a:lnTo>
                  <a:lnTo>
                    <a:pt x="592451" y="29802"/>
                  </a:lnTo>
                  <a:lnTo>
                    <a:pt x="596287" y="48787"/>
                  </a:lnTo>
                  <a:lnTo>
                    <a:pt x="596287" y="276460"/>
                  </a:lnTo>
                  <a:lnTo>
                    <a:pt x="592451" y="295444"/>
                  </a:lnTo>
                  <a:lnTo>
                    <a:pt x="581992" y="310952"/>
                  </a:lnTo>
                  <a:lnTo>
                    <a:pt x="566484" y="321411"/>
                  </a:lnTo>
                  <a:lnTo>
                    <a:pt x="547500" y="325247"/>
                  </a:lnTo>
                  <a:lnTo>
                    <a:pt x="48787" y="325247"/>
                  </a:lnTo>
                  <a:lnTo>
                    <a:pt x="29802" y="321411"/>
                  </a:lnTo>
                  <a:lnTo>
                    <a:pt x="14294" y="310952"/>
                  </a:lnTo>
                  <a:lnTo>
                    <a:pt x="3835" y="295444"/>
                  </a:lnTo>
                  <a:lnTo>
                    <a:pt x="0" y="276460"/>
                  </a:lnTo>
                  <a:lnTo>
                    <a:pt x="0" y="48787"/>
                  </a:lnTo>
                  <a:lnTo>
                    <a:pt x="3835" y="29802"/>
                  </a:lnTo>
                  <a:lnTo>
                    <a:pt x="14294" y="14294"/>
                  </a:lnTo>
                  <a:lnTo>
                    <a:pt x="29802" y="3835"/>
                  </a:lnTo>
                  <a:lnTo>
                    <a:pt x="48787" y="0"/>
                  </a:lnTo>
                  <a:close/>
                </a:path>
              </a:pathLst>
            </a:custGeom>
            <a:noFill/>
            <a:ln w="542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7080" name="object 39">
              <a:extLst>
                <a:ext uri="{FF2B5EF4-FFF2-40B4-BE49-F238E27FC236}">
                  <a16:creationId xmlns:a16="http://schemas.microsoft.com/office/drawing/2014/main" id="{B961A4B7-325E-42A8-977D-5FDCE89ACABB}"/>
                </a:ext>
              </a:extLst>
            </p:cNvPr>
            <p:cNvSpPr>
              <a:spLocks/>
            </p:cNvSpPr>
            <p:nvPr/>
          </p:nvSpPr>
          <p:spPr bwMode="auto">
            <a:xfrm>
              <a:off x="738188" y="1925638"/>
              <a:ext cx="304800" cy="71437"/>
            </a:xfrm>
            <a:custGeom>
              <a:avLst/>
              <a:gdLst>
                <a:gd name="T0" fmla="*/ 57148 w 304165"/>
                <a:gd name="T1" fmla="*/ 0 h 72389"/>
                <a:gd name="T2" fmla="*/ 23730 w 304165"/>
                <a:gd name="T3" fmla="*/ 8012 h 72389"/>
                <a:gd name="T4" fmla="*/ 64749 w 304165"/>
                <a:gd name="T5" fmla="*/ 67264 h 72389"/>
                <a:gd name="T6" fmla="*/ 73523 w 304165"/>
                <a:gd name="T7" fmla="*/ 9341 h 72389"/>
                <a:gd name="T8" fmla="*/ 73523 w 304165"/>
                <a:gd name="T9" fmla="*/ 9341 h 72389"/>
                <a:gd name="T10" fmla="*/ 85065 w 304165"/>
                <a:gd name="T11" fmla="*/ 56968 h 72389"/>
                <a:gd name="T12" fmla="*/ 94015 w 304165"/>
                <a:gd name="T13" fmla="*/ 19200 h 72389"/>
                <a:gd name="T14" fmla="*/ 124115 w 304165"/>
                <a:gd name="T15" fmla="*/ 23519 h 72389"/>
                <a:gd name="T16" fmla="*/ 93040 w 304165"/>
                <a:gd name="T17" fmla="*/ 35196 h 72389"/>
                <a:gd name="T18" fmla="*/ 97707 w 304165"/>
                <a:gd name="T19" fmla="*/ 59952 h 72389"/>
                <a:gd name="T20" fmla="*/ 111098 w 304165"/>
                <a:gd name="T21" fmla="*/ 68683 h 72389"/>
                <a:gd name="T22" fmla="*/ 116964 w 304165"/>
                <a:gd name="T23" fmla="*/ 29174 h 72389"/>
                <a:gd name="T24" fmla="*/ 126297 w 304165"/>
                <a:gd name="T25" fmla="*/ 28144 h 72389"/>
                <a:gd name="T26" fmla="*/ 112210 w 304165"/>
                <a:gd name="T27" fmla="*/ 60586 h 72389"/>
                <a:gd name="T28" fmla="*/ 127032 w 304165"/>
                <a:gd name="T29" fmla="*/ 49909 h 72389"/>
                <a:gd name="T30" fmla="*/ 143764 w 304165"/>
                <a:gd name="T31" fmla="*/ 67264 h 72389"/>
                <a:gd name="T32" fmla="*/ 143764 w 304165"/>
                <a:gd name="T33" fmla="*/ 39058 h 72389"/>
                <a:gd name="T34" fmla="*/ 143764 w 304165"/>
                <a:gd name="T35" fmla="*/ 48855 h 72389"/>
                <a:gd name="T36" fmla="*/ 165913 w 304165"/>
                <a:gd name="T37" fmla="*/ 18224 h 72389"/>
                <a:gd name="T38" fmla="*/ 178042 w 304165"/>
                <a:gd name="T39" fmla="*/ 67264 h 72389"/>
                <a:gd name="T40" fmla="*/ 178042 w 304165"/>
                <a:gd name="T41" fmla="*/ 67264 h 72389"/>
                <a:gd name="T42" fmla="*/ 184100 w 304165"/>
                <a:gd name="T43" fmla="*/ 57899 h 72389"/>
                <a:gd name="T44" fmla="*/ 193083 w 304165"/>
                <a:gd name="T45" fmla="*/ 19574 h 72389"/>
                <a:gd name="T46" fmla="*/ 220153 w 304165"/>
                <a:gd name="T47" fmla="*/ 21207 h 72389"/>
                <a:gd name="T48" fmla="*/ 198322 w 304165"/>
                <a:gd name="T49" fmla="*/ 25680 h 72389"/>
                <a:gd name="T50" fmla="*/ 228651 w 304165"/>
                <a:gd name="T51" fmla="*/ 38829 h 72389"/>
                <a:gd name="T52" fmla="*/ 191292 w 304165"/>
                <a:gd name="T53" fmla="*/ 50352 h 72389"/>
                <a:gd name="T54" fmla="*/ 223189 w 304165"/>
                <a:gd name="T55" fmla="*/ 61861 h 72389"/>
                <a:gd name="T56" fmla="*/ 211842 w 304165"/>
                <a:gd name="T57" fmla="*/ 68270 h 72389"/>
                <a:gd name="T58" fmla="*/ 219896 w 304165"/>
                <a:gd name="T59" fmla="*/ 38829 h 72389"/>
                <a:gd name="T60" fmla="*/ 211139 w 304165"/>
                <a:gd name="T61" fmla="*/ 24313 h 72389"/>
                <a:gd name="T62" fmla="*/ 228009 w 304165"/>
                <a:gd name="T63" fmla="*/ 34616 h 72389"/>
                <a:gd name="T64" fmla="*/ 210022 w 304165"/>
                <a:gd name="T65" fmla="*/ 61861 h 72389"/>
                <a:gd name="T66" fmla="*/ 218921 w 304165"/>
                <a:gd name="T67" fmla="*/ 54045 h 72389"/>
                <a:gd name="T68" fmla="*/ 227080 w 304165"/>
                <a:gd name="T69" fmla="*/ 55686 h 72389"/>
                <a:gd name="T70" fmla="*/ 241028 w 304165"/>
                <a:gd name="T71" fmla="*/ 18224 h 72389"/>
                <a:gd name="T72" fmla="*/ 257952 w 304165"/>
                <a:gd name="T73" fmla="*/ 24954 h 72389"/>
                <a:gd name="T74" fmla="*/ 257952 w 304165"/>
                <a:gd name="T75" fmla="*/ 24954 h 72389"/>
                <a:gd name="T76" fmla="*/ 241122 w 304165"/>
                <a:gd name="T77" fmla="*/ 60899 h 72389"/>
                <a:gd name="T78" fmla="*/ 250361 w 304165"/>
                <a:gd name="T79" fmla="*/ 59814 h 72389"/>
                <a:gd name="T80" fmla="*/ 257952 w 304165"/>
                <a:gd name="T81" fmla="*/ 67264 h 72389"/>
                <a:gd name="T82" fmla="*/ 247356 w 304165"/>
                <a:gd name="T83" fmla="*/ 68041 h 72389"/>
                <a:gd name="T84" fmla="*/ 257952 w 304165"/>
                <a:gd name="T85" fmla="*/ 60899 h 72389"/>
                <a:gd name="T86" fmla="*/ 296045 w 304165"/>
                <a:gd name="T87" fmla="*/ 58861 h 72389"/>
                <a:gd name="T88" fmla="*/ 294336 w 304165"/>
                <a:gd name="T89" fmla="*/ 49221 h 72389"/>
                <a:gd name="T90" fmla="*/ 272490 w 304165"/>
                <a:gd name="T91" fmla="*/ 43041 h 72389"/>
                <a:gd name="T92" fmla="*/ 264851 w 304165"/>
                <a:gd name="T93" fmla="*/ 27871 h 72389"/>
                <a:gd name="T94" fmla="*/ 291955 w 304165"/>
                <a:gd name="T95" fmla="*/ 16941 h 72389"/>
                <a:gd name="T96" fmla="*/ 277820 w 304165"/>
                <a:gd name="T97" fmla="*/ 24588 h 72389"/>
                <a:gd name="T98" fmla="*/ 274727 w 304165"/>
                <a:gd name="T99" fmla="*/ 34340 h 72389"/>
                <a:gd name="T100" fmla="*/ 294496 w 304165"/>
                <a:gd name="T101" fmla="*/ 40400 h 72389"/>
                <a:gd name="T102" fmla="*/ 305794 w 304165"/>
                <a:gd name="T103" fmla="*/ 57434 h 72389"/>
                <a:gd name="T104" fmla="*/ 295917 w 304165"/>
                <a:gd name="T105" fmla="*/ 32326 h 72389"/>
                <a:gd name="T106" fmla="*/ 291875 w 304165"/>
                <a:gd name="T107" fmla="*/ 25076 h 72389"/>
                <a:gd name="T108" fmla="*/ 304132 w 304165"/>
                <a:gd name="T109" fmla="*/ 29152 h 72389"/>
                <a:gd name="T110" fmla="*/ 271699 w 304165"/>
                <a:gd name="T111" fmla="*/ 67485 h 72389"/>
                <a:gd name="T112" fmla="*/ 271707 w 304165"/>
                <a:gd name="T113" fmla="*/ 51878 h 72389"/>
                <a:gd name="T114" fmla="*/ 279810 w 304165"/>
                <a:gd name="T115" fmla="*/ 62180 h 7238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4165" h="72389">
                  <a:moveTo>
                    <a:pt x="56791" y="8337"/>
                  </a:moveTo>
                  <a:lnTo>
                    <a:pt x="0" y="8337"/>
                  </a:lnTo>
                  <a:lnTo>
                    <a:pt x="0" y="0"/>
                  </a:lnTo>
                  <a:lnTo>
                    <a:pt x="56791" y="0"/>
                  </a:lnTo>
                  <a:lnTo>
                    <a:pt x="56791" y="8337"/>
                  </a:lnTo>
                  <a:close/>
                </a:path>
                <a:path w="304165" h="72389">
                  <a:moveTo>
                    <a:pt x="33207" y="69988"/>
                  </a:moveTo>
                  <a:lnTo>
                    <a:pt x="23583" y="69988"/>
                  </a:lnTo>
                  <a:lnTo>
                    <a:pt x="23583" y="8337"/>
                  </a:lnTo>
                  <a:lnTo>
                    <a:pt x="33207" y="8337"/>
                  </a:lnTo>
                  <a:lnTo>
                    <a:pt x="33207" y="69988"/>
                  </a:lnTo>
                  <a:close/>
                </a:path>
                <a:path w="304165" h="72389">
                  <a:moveTo>
                    <a:pt x="73064" y="69988"/>
                  </a:moveTo>
                  <a:lnTo>
                    <a:pt x="64345" y="69988"/>
                  </a:lnTo>
                  <a:lnTo>
                    <a:pt x="64345" y="19200"/>
                  </a:lnTo>
                  <a:lnTo>
                    <a:pt x="73064" y="19200"/>
                  </a:lnTo>
                  <a:lnTo>
                    <a:pt x="73064" y="69988"/>
                  </a:lnTo>
                  <a:close/>
                </a:path>
                <a:path w="304165" h="72389">
                  <a:moveTo>
                    <a:pt x="73064" y="9719"/>
                  </a:moveTo>
                  <a:lnTo>
                    <a:pt x="64345" y="9719"/>
                  </a:lnTo>
                  <a:lnTo>
                    <a:pt x="64345" y="0"/>
                  </a:lnTo>
                  <a:lnTo>
                    <a:pt x="73064" y="0"/>
                  </a:lnTo>
                  <a:lnTo>
                    <a:pt x="73064" y="9719"/>
                  </a:lnTo>
                  <a:close/>
                </a:path>
                <a:path w="304165" h="72389">
                  <a:moveTo>
                    <a:pt x="110406" y="71465"/>
                  </a:moveTo>
                  <a:lnTo>
                    <a:pt x="97796" y="71465"/>
                  </a:lnTo>
                  <a:lnTo>
                    <a:pt x="92476" y="69027"/>
                  </a:lnTo>
                  <a:lnTo>
                    <a:pt x="84535" y="59276"/>
                  </a:lnTo>
                  <a:lnTo>
                    <a:pt x="82550" y="53186"/>
                  </a:lnTo>
                  <a:lnTo>
                    <a:pt x="82644" y="36622"/>
                  </a:lnTo>
                  <a:lnTo>
                    <a:pt x="84726" y="29951"/>
                  </a:lnTo>
                  <a:lnTo>
                    <a:pt x="93429" y="19978"/>
                  </a:lnTo>
                  <a:lnTo>
                    <a:pt x="98971" y="17485"/>
                  </a:lnTo>
                  <a:lnTo>
                    <a:pt x="111454" y="17485"/>
                  </a:lnTo>
                  <a:lnTo>
                    <a:pt x="116131" y="18882"/>
                  </a:lnTo>
                  <a:lnTo>
                    <a:pt x="123341" y="24472"/>
                  </a:lnTo>
                  <a:lnTo>
                    <a:pt x="123649" y="25155"/>
                  </a:lnTo>
                  <a:lnTo>
                    <a:pt x="100242" y="25155"/>
                  </a:lnTo>
                  <a:lnTo>
                    <a:pt x="96335" y="27823"/>
                  </a:lnTo>
                  <a:lnTo>
                    <a:pt x="92460" y="36622"/>
                  </a:lnTo>
                  <a:lnTo>
                    <a:pt x="91698" y="40894"/>
                  </a:lnTo>
                  <a:lnTo>
                    <a:pt x="91698" y="51089"/>
                  </a:lnTo>
                  <a:lnTo>
                    <a:pt x="92778" y="55393"/>
                  </a:lnTo>
                  <a:lnTo>
                    <a:pt x="97097" y="62381"/>
                  </a:lnTo>
                  <a:lnTo>
                    <a:pt x="100496" y="64128"/>
                  </a:lnTo>
                  <a:lnTo>
                    <a:pt x="122314" y="64128"/>
                  </a:lnTo>
                  <a:lnTo>
                    <a:pt x="115281" y="69901"/>
                  </a:lnTo>
                  <a:lnTo>
                    <a:pt x="110406" y="71465"/>
                  </a:lnTo>
                  <a:close/>
                </a:path>
                <a:path w="304165" h="72389">
                  <a:moveTo>
                    <a:pt x="126239" y="36113"/>
                  </a:moveTo>
                  <a:lnTo>
                    <a:pt x="117902" y="36113"/>
                  </a:lnTo>
                  <a:lnTo>
                    <a:pt x="117394" y="32969"/>
                  </a:lnTo>
                  <a:lnTo>
                    <a:pt x="116234" y="30356"/>
                  </a:lnTo>
                  <a:lnTo>
                    <a:pt x="112613" y="26196"/>
                  </a:lnTo>
                  <a:lnTo>
                    <a:pt x="109707" y="25155"/>
                  </a:lnTo>
                  <a:lnTo>
                    <a:pt x="123649" y="25155"/>
                  </a:lnTo>
                  <a:lnTo>
                    <a:pt x="125509" y="29284"/>
                  </a:lnTo>
                  <a:lnTo>
                    <a:pt x="126239" y="36113"/>
                  </a:lnTo>
                  <a:close/>
                </a:path>
                <a:path w="304165" h="72389">
                  <a:moveTo>
                    <a:pt x="122314" y="64128"/>
                  </a:moveTo>
                  <a:lnTo>
                    <a:pt x="108691" y="64128"/>
                  </a:lnTo>
                  <a:lnTo>
                    <a:pt x="111510" y="63040"/>
                  </a:lnTo>
                  <a:lnTo>
                    <a:pt x="115670" y="58689"/>
                  </a:lnTo>
                  <a:lnTo>
                    <a:pt x="117108" y="55711"/>
                  </a:lnTo>
                  <a:lnTo>
                    <a:pt x="117902" y="51931"/>
                  </a:lnTo>
                  <a:lnTo>
                    <a:pt x="126239" y="51931"/>
                  </a:lnTo>
                  <a:lnTo>
                    <a:pt x="125287" y="58697"/>
                  </a:lnTo>
                  <a:lnTo>
                    <a:pt x="122904" y="63644"/>
                  </a:lnTo>
                  <a:lnTo>
                    <a:pt x="122314" y="64128"/>
                  </a:lnTo>
                  <a:close/>
                </a:path>
                <a:path w="304165" h="72389">
                  <a:moveTo>
                    <a:pt x="142867" y="69988"/>
                  </a:moveTo>
                  <a:lnTo>
                    <a:pt x="134625" y="69988"/>
                  </a:lnTo>
                  <a:lnTo>
                    <a:pt x="134625" y="0"/>
                  </a:lnTo>
                  <a:lnTo>
                    <a:pt x="142867" y="0"/>
                  </a:lnTo>
                  <a:lnTo>
                    <a:pt x="142867" y="40640"/>
                  </a:lnTo>
                  <a:lnTo>
                    <a:pt x="157965" y="40640"/>
                  </a:lnTo>
                  <a:lnTo>
                    <a:pt x="160305" y="44260"/>
                  </a:lnTo>
                  <a:lnTo>
                    <a:pt x="150061" y="44260"/>
                  </a:lnTo>
                  <a:lnTo>
                    <a:pt x="142867" y="50835"/>
                  </a:lnTo>
                  <a:lnTo>
                    <a:pt x="142867" y="69988"/>
                  </a:lnTo>
                  <a:close/>
                </a:path>
                <a:path w="304165" h="72389">
                  <a:moveTo>
                    <a:pt x="157965" y="40640"/>
                  </a:moveTo>
                  <a:lnTo>
                    <a:pt x="142867" y="40640"/>
                  </a:lnTo>
                  <a:lnTo>
                    <a:pt x="164878" y="18962"/>
                  </a:lnTo>
                  <a:lnTo>
                    <a:pt x="175836" y="18962"/>
                  </a:lnTo>
                  <a:lnTo>
                    <a:pt x="156303" y="38067"/>
                  </a:lnTo>
                  <a:lnTo>
                    <a:pt x="157965" y="40640"/>
                  </a:lnTo>
                  <a:close/>
                </a:path>
                <a:path w="304165" h="72389">
                  <a:moveTo>
                    <a:pt x="176932" y="69988"/>
                  </a:moveTo>
                  <a:lnTo>
                    <a:pt x="165974" y="69988"/>
                  </a:lnTo>
                  <a:lnTo>
                    <a:pt x="150061" y="44260"/>
                  </a:lnTo>
                  <a:lnTo>
                    <a:pt x="160305" y="44260"/>
                  </a:lnTo>
                  <a:lnTo>
                    <a:pt x="176932" y="69988"/>
                  </a:lnTo>
                  <a:close/>
                </a:path>
                <a:path w="304165" h="72389">
                  <a:moveTo>
                    <a:pt x="206122" y="71799"/>
                  </a:moveTo>
                  <a:lnTo>
                    <a:pt x="197165" y="71799"/>
                  </a:lnTo>
                  <a:lnTo>
                    <a:pt x="191781" y="69488"/>
                  </a:lnTo>
                  <a:lnTo>
                    <a:pt x="182951" y="60245"/>
                  </a:lnTo>
                  <a:lnTo>
                    <a:pt x="180814" y="53980"/>
                  </a:lnTo>
                  <a:lnTo>
                    <a:pt x="180744" y="37257"/>
                  </a:lnTo>
                  <a:lnTo>
                    <a:pt x="182967" y="30603"/>
                  </a:lnTo>
                  <a:lnTo>
                    <a:pt x="191879" y="20367"/>
                  </a:lnTo>
                  <a:lnTo>
                    <a:pt x="197673" y="17818"/>
                  </a:lnTo>
                  <a:lnTo>
                    <a:pt x="208472" y="17818"/>
                  </a:lnTo>
                  <a:lnTo>
                    <a:pt x="211982" y="18668"/>
                  </a:lnTo>
                  <a:lnTo>
                    <a:pt x="218779" y="22066"/>
                  </a:lnTo>
                  <a:lnTo>
                    <a:pt x="221368" y="24266"/>
                  </a:lnTo>
                  <a:lnTo>
                    <a:pt x="222052" y="25298"/>
                  </a:lnTo>
                  <a:lnTo>
                    <a:pt x="200389" y="25298"/>
                  </a:lnTo>
                  <a:lnTo>
                    <a:pt x="197086" y="26720"/>
                  </a:lnTo>
                  <a:lnTo>
                    <a:pt x="191749" y="32405"/>
                  </a:lnTo>
                  <a:lnTo>
                    <a:pt x="190355" y="35970"/>
                  </a:lnTo>
                  <a:lnTo>
                    <a:pt x="190177" y="40401"/>
                  </a:lnTo>
                  <a:lnTo>
                    <a:pt x="227226" y="40401"/>
                  </a:lnTo>
                  <a:lnTo>
                    <a:pt x="227339" y="42069"/>
                  </a:lnTo>
                  <a:lnTo>
                    <a:pt x="227339" y="47214"/>
                  </a:lnTo>
                  <a:lnTo>
                    <a:pt x="189939" y="47214"/>
                  </a:lnTo>
                  <a:lnTo>
                    <a:pt x="190098" y="52392"/>
                  </a:lnTo>
                  <a:lnTo>
                    <a:pt x="191321" y="56545"/>
                  </a:lnTo>
                  <a:lnTo>
                    <a:pt x="195894" y="62802"/>
                  </a:lnTo>
                  <a:lnTo>
                    <a:pt x="199436" y="64366"/>
                  </a:lnTo>
                  <a:lnTo>
                    <a:pt x="221797" y="64366"/>
                  </a:lnTo>
                  <a:lnTo>
                    <a:pt x="220193" y="65891"/>
                  </a:lnTo>
                  <a:lnTo>
                    <a:pt x="217588" y="68432"/>
                  </a:lnTo>
                  <a:lnTo>
                    <a:pt x="214364" y="70147"/>
                  </a:lnTo>
                  <a:lnTo>
                    <a:pt x="210521" y="71036"/>
                  </a:lnTo>
                  <a:lnTo>
                    <a:pt x="208457" y="71544"/>
                  </a:lnTo>
                  <a:lnTo>
                    <a:pt x="206122" y="71799"/>
                  </a:lnTo>
                  <a:close/>
                </a:path>
                <a:path w="304165" h="72389">
                  <a:moveTo>
                    <a:pt x="227226" y="40401"/>
                  </a:moveTo>
                  <a:lnTo>
                    <a:pt x="218525" y="40401"/>
                  </a:lnTo>
                  <a:lnTo>
                    <a:pt x="218176" y="36685"/>
                  </a:lnTo>
                  <a:lnTo>
                    <a:pt x="217366" y="33715"/>
                  </a:lnTo>
                  <a:lnTo>
                    <a:pt x="213745" y="27363"/>
                  </a:lnTo>
                  <a:lnTo>
                    <a:pt x="209822" y="25298"/>
                  </a:lnTo>
                  <a:lnTo>
                    <a:pt x="222052" y="25298"/>
                  </a:lnTo>
                  <a:lnTo>
                    <a:pt x="224862" y="29539"/>
                  </a:lnTo>
                  <a:lnTo>
                    <a:pt x="226005" y="32540"/>
                  </a:lnTo>
                  <a:lnTo>
                    <a:pt x="226587" y="36018"/>
                  </a:lnTo>
                  <a:lnTo>
                    <a:pt x="227085" y="38321"/>
                  </a:lnTo>
                  <a:lnTo>
                    <a:pt x="227226" y="40401"/>
                  </a:lnTo>
                  <a:close/>
                </a:path>
                <a:path w="304165" h="72389">
                  <a:moveTo>
                    <a:pt x="221797" y="64366"/>
                  </a:moveTo>
                  <a:lnTo>
                    <a:pt x="208711" y="64366"/>
                  </a:lnTo>
                  <a:lnTo>
                    <a:pt x="212284" y="62889"/>
                  </a:lnTo>
                  <a:lnTo>
                    <a:pt x="214952" y="59935"/>
                  </a:lnTo>
                  <a:lnTo>
                    <a:pt x="216477" y="58220"/>
                  </a:lnTo>
                  <a:lnTo>
                    <a:pt x="217556" y="56235"/>
                  </a:lnTo>
                  <a:lnTo>
                    <a:pt x="218192" y="53980"/>
                  </a:lnTo>
                  <a:lnTo>
                    <a:pt x="226625" y="53980"/>
                  </a:lnTo>
                  <a:lnTo>
                    <a:pt x="226402" y="55854"/>
                  </a:lnTo>
                  <a:lnTo>
                    <a:pt x="225664" y="57942"/>
                  </a:lnTo>
                  <a:lnTo>
                    <a:pt x="223155" y="62548"/>
                  </a:lnTo>
                  <a:lnTo>
                    <a:pt x="221797" y="64366"/>
                  </a:lnTo>
                  <a:close/>
                </a:path>
                <a:path w="304165" h="72389">
                  <a:moveTo>
                    <a:pt x="248197" y="18962"/>
                  </a:moveTo>
                  <a:lnTo>
                    <a:pt x="239525" y="18962"/>
                  </a:lnTo>
                  <a:lnTo>
                    <a:pt x="239525" y="4716"/>
                  </a:lnTo>
                  <a:lnTo>
                    <a:pt x="248197" y="4716"/>
                  </a:lnTo>
                  <a:lnTo>
                    <a:pt x="248197" y="18962"/>
                  </a:lnTo>
                  <a:close/>
                </a:path>
                <a:path w="304165" h="72389">
                  <a:moveTo>
                    <a:pt x="256344" y="25965"/>
                  </a:moveTo>
                  <a:lnTo>
                    <a:pt x="232617" y="25965"/>
                  </a:lnTo>
                  <a:lnTo>
                    <a:pt x="232617" y="18962"/>
                  </a:lnTo>
                  <a:lnTo>
                    <a:pt x="256344" y="18962"/>
                  </a:lnTo>
                  <a:lnTo>
                    <a:pt x="256344" y="25965"/>
                  </a:lnTo>
                  <a:close/>
                </a:path>
                <a:path w="304165" h="72389">
                  <a:moveTo>
                    <a:pt x="245814" y="70798"/>
                  </a:moveTo>
                  <a:lnTo>
                    <a:pt x="243099" y="69774"/>
                  </a:lnTo>
                  <a:lnTo>
                    <a:pt x="240240" y="65676"/>
                  </a:lnTo>
                  <a:lnTo>
                    <a:pt x="239619" y="63366"/>
                  </a:lnTo>
                  <a:lnTo>
                    <a:pt x="239525" y="25965"/>
                  </a:lnTo>
                  <a:lnTo>
                    <a:pt x="248197" y="25965"/>
                  </a:lnTo>
                  <a:lnTo>
                    <a:pt x="248197" y="61047"/>
                  </a:lnTo>
                  <a:lnTo>
                    <a:pt x="248800" y="62238"/>
                  </a:lnTo>
                  <a:lnTo>
                    <a:pt x="250674" y="63191"/>
                  </a:lnTo>
                  <a:lnTo>
                    <a:pt x="251786" y="63366"/>
                  </a:lnTo>
                  <a:lnTo>
                    <a:pt x="256344" y="63366"/>
                  </a:lnTo>
                  <a:lnTo>
                    <a:pt x="256344" y="69988"/>
                  </a:lnTo>
                  <a:lnTo>
                    <a:pt x="255359" y="70274"/>
                  </a:lnTo>
                  <a:lnTo>
                    <a:pt x="254335" y="70480"/>
                  </a:lnTo>
                  <a:lnTo>
                    <a:pt x="252207" y="70734"/>
                  </a:lnTo>
                  <a:lnTo>
                    <a:pt x="245814" y="70798"/>
                  </a:lnTo>
                  <a:close/>
                </a:path>
                <a:path w="304165" h="72389">
                  <a:moveTo>
                    <a:pt x="256344" y="63366"/>
                  </a:moveTo>
                  <a:lnTo>
                    <a:pt x="251786" y="63366"/>
                  </a:lnTo>
                  <a:lnTo>
                    <a:pt x="256344" y="63223"/>
                  </a:lnTo>
                  <a:lnTo>
                    <a:pt x="256344" y="63366"/>
                  </a:lnTo>
                  <a:close/>
                </a:path>
                <a:path w="304165" h="72389">
                  <a:moveTo>
                    <a:pt x="301103" y="64700"/>
                  </a:moveTo>
                  <a:lnTo>
                    <a:pt x="286576" y="64700"/>
                  </a:lnTo>
                  <a:lnTo>
                    <a:pt x="289371" y="64009"/>
                  </a:lnTo>
                  <a:lnTo>
                    <a:pt x="294199" y="61245"/>
                  </a:lnTo>
                  <a:lnTo>
                    <a:pt x="295406" y="59109"/>
                  </a:lnTo>
                  <a:lnTo>
                    <a:pt x="295379" y="53980"/>
                  </a:lnTo>
                  <a:lnTo>
                    <a:pt x="294437" y="52360"/>
                  </a:lnTo>
                  <a:lnTo>
                    <a:pt x="292500" y="51216"/>
                  </a:lnTo>
                  <a:lnTo>
                    <a:pt x="291261" y="50518"/>
                  </a:lnTo>
                  <a:lnTo>
                    <a:pt x="288816" y="49708"/>
                  </a:lnTo>
                  <a:lnTo>
                    <a:pt x="273998" y="45992"/>
                  </a:lnTo>
                  <a:lnTo>
                    <a:pt x="270790" y="44785"/>
                  </a:lnTo>
                  <a:lnTo>
                    <a:pt x="268726" y="43451"/>
                  </a:lnTo>
                  <a:lnTo>
                    <a:pt x="265041" y="41132"/>
                  </a:lnTo>
                  <a:lnTo>
                    <a:pt x="263199" y="37924"/>
                  </a:lnTo>
                  <a:lnTo>
                    <a:pt x="263199" y="28999"/>
                  </a:lnTo>
                  <a:lnTo>
                    <a:pt x="264938" y="25092"/>
                  </a:lnTo>
                  <a:lnTo>
                    <a:pt x="271894" y="19120"/>
                  </a:lnTo>
                  <a:lnTo>
                    <a:pt x="276571" y="17628"/>
                  </a:lnTo>
                  <a:lnTo>
                    <a:pt x="290134" y="17628"/>
                  </a:lnTo>
                  <a:lnTo>
                    <a:pt x="295676" y="19883"/>
                  </a:lnTo>
                  <a:lnTo>
                    <a:pt x="299500" y="24965"/>
                  </a:lnTo>
                  <a:lnTo>
                    <a:pt x="278540" y="24965"/>
                  </a:lnTo>
                  <a:lnTo>
                    <a:pt x="276087" y="25584"/>
                  </a:lnTo>
                  <a:lnTo>
                    <a:pt x="272752" y="28062"/>
                  </a:lnTo>
                  <a:lnTo>
                    <a:pt x="271918" y="29697"/>
                  </a:lnTo>
                  <a:lnTo>
                    <a:pt x="271918" y="33954"/>
                  </a:lnTo>
                  <a:lnTo>
                    <a:pt x="273014" y="35732"/>
                  </a:lnTo>
                  <a:lnTo>
                    <a:pt x="275205" y="37066"/>
                  </a:lnTo>
                  <a:lnTo>
                    <a:pt x="276476" y="37860"/>
                  </a:lnTo>
                  <a:lnTo>
                    <a:pt x="278350" y="38559"/>
                  </a:lnTo>
                  <a:lnTo>
                    <a:pt x="292659" y="42037"/>
                  </a:lnTo>
                  <a:lnTo>
                    <a:pt x="296788" y="43482"/>
                  </a:lnTo>
                  <a:lnTo>
                    <a:pt x="302219" y="47071"/>
                  </a:lnTo>
                  <a:lnTo>
                    <a:pt x="303887" y="50518"/>
                  </a:lnTo>
                  <a:lnTo>
                    <a:pt x="303887" y="59761"/>
                  </a:lnTo>
                  <a:lnTo>
                    <a:pt x="302164" y="63683"/>
                  </a:lnTo>
                  <a:lnTo>
                    <a:pt x="301103" y="64700"/>
                  </a:lnTo>
                  <a:close/>
                </a:path>
                <a:path w="304165" h="72389">
                  <a:moveTo>
                    <a:pt x="302172" y="33636"/>
                  </a:moveTo>
                  <a:lnTo>
                    <a:pt x="294072" y="33636"/>
                  </a:lnTo>
                  <a:lnTo>
                    <a:pt x="293913" y="31698"/>
                  </a:lnTo>
                  <a:lnTo>
                    <a:pt x="293231" y="29936"/>
                  </a:lnTo>
                  <a:lnTo>
                    <a:pt x="292024" y="28347"/>
                  </a:lnTo>
                  <a:lnTo>
                    <a:pt x="290054" y="26092"/>
                  </a:lnTo>
                  <a:lnTo>
                    <a:pt x="286640" y="24965"/>
                  </a:lnTo>
                  <a:lnTo>
                    <a:pt x="299500" y="24965"/>
                  </a:lnTo>
                  <a:lnTo>
                    <a:pt x="301203" y="27252"/>
                  </a:lnTo>
                  <a:lnTo>
                    <a:pt x="302235" y="30333"/>
                  </a:lnTo>
                  <a:lnTo>
                    <a:pt x="302172" y="33636"/>
                  </a:lnTo>
                  <a:close/>
                </a:path>
                <a:path w="304165" h="72389">
                  <a:moveTo>
                    <a:pt x="290022" y="71941"/>
                  </a:moveTo>
                  <a:lnTo>
                    <a:pt x="275380" y="71941"/>
                  </a:lnTo>
                  <a:lnTo>
                    <a:pt x="270004" y="70218"/>
                  </a:lnTo>
                  <a:lnTo>
                    <a:pt x="263680" y="63318"/>
                  </a:lnTo>
                  <a:lnTo>
                    <a:pt x="261992" y="59062"/>
                  </a:lnTo>
                  <a:lnTo>
                    <a:pt x="261770" y="53980"/>
                  </a:lnTo>
                  <a:lnTo>
                    <a:pt x="270012" y="53980"/>
                  </a:lnTo>
                  <a:lnTo>
                    <a:pt x="270266" y="56838"/>
                  </a:lnTo>
                  <a:lnTo>
                    <a:pt x="270981" y="59030"/>
                  </a:lnTo>
                  <a:lnTo>
                    <a:pt x="274316" y="63318"/>
                  </a:lnTo>
                  <a:lnTo>
                    <a:pt x="278064" y="64700"/>
                  </a:lnTo>
                  <a:lnTo>
                    <a:pt x="301103" y="64700"/>
                  </a:lnTo>
                  <a:lnTo>
                    <a:pt x="295271" y="70290"/>
                  </a:lnTo>
                  <a:lnTo>
                    <a:pt x="290022" y="719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7081" name="object 40">
              <a:extLst>
                <a:ext uri="{FF2B5EF4-FFF2-40B4-BE49-F238E27FC236}">
                  <a16:creationId xmlns:a16="http://schemas.microsoft.com/office/drawing/2014/main" id="{7191328F-89D9-410C-BA0C-6991B2A143BB}"/>
                </a:ext>
              </a:extLst>
            </p:cNvPr>
            <p:cNvSpPr>
              <a:spLocks/>
            </p:cNvSpPr>
            <p:nvPr/>
          </p:nvSpPr>
          <p:spPr bwMode="auto">
            <a:xfrm>
              <a:off x="806450" y="2043113"/>
              <a:ext cx="49213" cy="0"/>
            </a:xfrm>
            <a:custGeom>
              <a:avLst/>
              <a:gdLst>
                <a:gd name="T0" fmla="*/ 0 w 48894"/>
                <a:gd name="T1" fmla="*/ 49333 w 48894"/>
                <a:gd name="T2" fmla="*/ 0 60000 65536"/>
                <a:gd name="T3" fmla="*/ 0 60000 65536"/>
              </a:gdLst>
              <a:ahLst/>
              <a:cxnLst>
                <a:cxn ang="T2">
                  <a:pos x="T0" y="0"/>
                </a:cxn>
                <a:cxn ang="T3">
                  <a:pos x="T1" y="0"/>
                </a:cxn>
              </a:cxnLst>
              <a:rect l="0" t="0" r="r" b="b"/>
              <a:pathLst>
                <a:path w="48894">
                  <a:moveTo>
                    <a:pt x="0" y="0"/>
                  </a:moveTo>
                  <a:lnTo>
                    <a:pt x="48379"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pSp>
      <p:sp>
        <p:nvSpPr>
          <p:cNvPr id="41" name="object 41">
            <a:extLst>
              <a:ext uri="{FF2B5EF4-FFF2-40B4-BE49-F238E27FC236}">
                <a16:creationId xmlns:a16="http://schemas.microsoft.com/office/drawing/2014/main" id="{AA4759E3-A63F-4AA2-9FA3-EC3A345AFF5C}"/>
              </a:ext>
            </a:extLst>
          </p:cNvPr>
          <p:cNvSpPr txBox="1"/>
          <p:nvPr/>
        </p:nvSpPr>
        <p:spPr>
          <a:xfrm>
            <a:off x="92075" y="3235325"/>
            <a:ext cx="5810250" cy="206375"/>
          </a:xfrm>
          <a:prstGeom prst="rect">
            <a:avLst/>
          </a:prstGeom>
        </p:spPr>
        <p:txBody>
          <a:bodyPr lIns="0" tIns="0" rIns="0" bIns="0">
            <a:spAutoFit/>
          </a:bodyPr>
          <a:lstStyle/>
          <a:p>
            <a:pPr marL="16951" eaLnBrk="1" fontAlgn="auto" hangingPunct="1">
              <a:spcBef>
                <a:spcPts val="0"/>
              </a:spcBef>
              <a:spcAft>
                <a:spcPts val="0"/>
              </a:spcAft>
              <a:defRPr/>
            </a:pPr>
            <a:r>
              <a:rPr sz="1335" spc="7" dirty="0">
                <a:solidFill>
                  <a:srgbClr val="3333B2"/>
                </a:solidFill>
                <a:latin typeface="Calibri"/>
                <a:ea typeface="+mn-ea"/>
                <a:cs typeface="Calibri"/>
              </a:rPr>
              <a:t>图：</a:t>
            </a:r>
            <a:r>
              <a:rPr sz="1335" spc="60" dirty="0">
                <a:solidFill>
                  <a:srgbClr val="3333B2"/>
                </a:solidFill>
                <a:latin typeface="Calibri"/>
                <a:ea typeface="+mn-ea"/>
                <a:cs typeface="Calibri"/>
              </a:rPr>
              <a:t> </a:t>
            </a:r>
            <a:r>
              <a:rPr sz="1335" spc="27" dirty="0">
                <a:latin typeface="Calibri"/>
                <a:ea typeface="+mn-ea"/>
                <a:cs typeface="Calibri"/>
              </a:rPr>
              <a:t>绑定</a:t>
            </a:r>
            <a:r>
              <a:rPr sz="1335" spc="-33" dirty="0">
                <a:latin typeface="Calibri"/>
                <a:ea typeface="+mn-ea"/>
                <a:cs typeface="Calibri"/>
              </a:rPr>
              <a:t> </a:t>
            </a:r>
            <a:r>
              <a:rPr sz="1335" spc="13" dirty="0">
                <a:latin typeface="Calibri"/>
                <a:ea typeface="+mn-ea"/>
                <a:cs typeface="Calibri"/>
              </a:rPr>
              <a:t>概念</a:t>
            </a:r>
            <a:r>
              <a:rPr sz="1335" spc="-33" dirty="0">
                <a:latin typeface="Calibri"/>
                <a:ea typeface="+mn-ea"/>
                <a:cs typeface="Calibri"/>
              </a:rPr>
              <a:t> </a:t>
            </a:r>
            <a:r>
              <a:rPr sz="1335" spc="27" dirty="0">
                <a:latin typeface="Calibri"/>
                <a:ea typeface="+mn-ea"/>
                <a:cs typeface="Calibri"/>
              </a:rPr>
              <a:t>和</a:t>
            </a:r>
            <a:r>
              <a:rPr sz="1335" spc="-33" dirty="0">
                <a:latin typeface="Calibri"/>
                <a:ea typeface="+mn-ea"/>
                <a:cs typeface="Calibri"/>
              </a:rPr>
              <a:t> </a:t>
            </a:r>
            <a:r>
              <a:rPr sz="1335" spc="7" dirty="0">
                <a:latin typeface="Calibri"/>
                <a:ea typeface="+mn-ea"/>
                <a:cs typeface="Calibri"/>
              </a:rPr>
              <a:t>执行</a:t>
            </a:r>
            <a:r>
              <a:rPr sz="1335" spc="-33" dirty="0">
                <a:latin typeface="Calibri"/>
                <a:ea typeface="+mn-ea"/>
                <a:cs typeface="Calibri"/>
              </a:rPr>
              <a:t> </a:t>
            </a:r>
            <a:r>
              <a:rPr sz="1335" spc="7" dirty="0">
                <a:latin typeface="Calibri"/>
                <a:ea typeface="+mn-ea"/>
                <a:cs typeface="Calibri"/>
              </a:rPr>
              <a:t>建筑</a:t>
            </a:r>
            <a:r>
              <a:rPr sz="1335" spc="-33" dirty="0">
                <a:latin typeface="Calibri"/>
                <a:ea typeface="+mn-ea"/>
                <a:cs typeface="Calibri"/>
              </a:rPr>
              <a:t> </a:t>
            </a:r>
            <a:r>
              <a:rPr sz="1335" spc="-7" dirty="0">
                <a:latin typeface="Calibri"/>
                <a:ea typeface="+mn-ea"/>
                <a:cs typeface="Calibri"/>
              </a:rPr>
              <a:t>为</a:t>
            </a:r>
            <a:r>
              <a:rPr sz="1335" spc="-33" dirty="0">
                <a:latin typeface="Calibri"/>
                <a:ea typeface="+mn-ea"/>
                <a:cs typeface="Calibri"/>
              </a:rPr>
              <a:t> </a:t>
            </a:r>
            <a:r>
              <a:rPr sz="1335" spc="7" dirty="0">
                <a:latin typeface="Calibri"/>
                <a:ea typeface="+mn-ea"/>
                <a:cs typeface="Calibri"/>
              </a:rPr>
              <a:t>的</a:t>
            </a:r>
            <a:r>
              <a:rPr sz="1335" spc="-33" dirty="0">
                <a:latin typeface="Calibri"/>
                <a:ea typeface="+mn-ea"/>
                <a:cs typeface="Calibri"/>
              </a:rPr>
              <a:t> </a:t>
            </a:r>
            <a:r>
              <a:rPr sz="1335" spc="13" dirty="0">
                <a:latin typeface="Calibri"/>
                <a:ea typeface="+mn-ea"/>
                <a:cs typeface="Calibri"/>
              </a:rPr>
              <a:t>例子</a:t>
            </a:r>
            <a:r>
              <a:rPr sz="1335" spc="-33" dirty="0">
                <a:latin typeface="Calibri"/>
                <a:ea typeface="+mn-ea"/>
                <a:cs typeface="Calibri"/>
              </a:rPr>
              <a:t> </a:t>
            </a:r>
            <a:r>
              <a:rPr sz="1335" spc="20" dirty="0">
                <a:latin typeface="Calibri"/>
                <a:ea typeface="+mn-ea"/>
                <a:cs typeface="Calibri"/>
              </a:rPr>
              <a:t>应用</a:t>
            </a:r>
            <a:endParaRPr sz="1335" dirty="0">
              <a:latin typeface="Calibri"/>
              <a:ea typeface="+mn-ea"/>
              <a:cs typeface="Calibri"/>
            </a:endParaRPr>
          </a:p>
        </p:txBody>
      </p:sp>
    </p:spTree>
  </p:cSld>
  <p:clrMapOvr>
    <a:masterClrMapping/>
  </p:clrMapOvr>
  <p:transition>
    <p:cut/>
  </p:transition>
</p:sld>
</file>

<file path=ppt/slides/slide4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A121E437-F09D-444B-94D2-EF33603E211E}"/>
              </a:ext>
            </a:extLst>
          </p:cNvPr>
          <p:cNvSpPr>
            <a:spLocks noGrp="1"/>
          </p:cNvSpPr>
          <p:nvPr>
            <p:ph type="title"/>
          </p:nvPr>
        </p:nvSpPr>
        <p:spPr>
          <a:xfrm>
            <a:off x="260350" y="1255713"/>
            <a:ext cx="5327650" cy="687387"/>
          </a:xfrm>
        </p:spPr>
        <p:txBody>
          <a:bodyPr/>
          <a:lstStyle/>
          <a:p>
            <a:pPr marL="16950" eaLnBrk="1" fontAlgn="auto" hangingPunct="1">
              <a:spcBef>
                <a:spcPts val="127"/>
              </a:spcBef>
              <a:spcAft>
                <a:spcPts val="0"/>
              </a:spcAft>
              <a:defRPr/>
            </a:pPr>
            <a:r>
              <a:rPr lang="en-US" altLang="zh-CN" sz="4800" spc="67" dirty="0" err="1">
                <a:solidFill>
                  <a:srgbClr val="000000"/>
                </a:solidFill>
              </a:rPr>
              <a:t>行为</a:t>
            </a:r>
            <a:endParaRPr lang="en-US" altLang="zh-CN" sz="4800" dirty="0">
              <a:cs typeface="Calibri"/>
            </a:endParaRPr>
          </a:p>
        </p:txBody>
      </p:sp>
      <p:sp>
        <p:nvSpPr>
          <p:cNvPr id="3" name="object 2">
            <a:extLst>
              <a:ext uri="{FF2B5EF4-FFF2-40B4-BE49-F238E27FC236}">
                <a16:creationId xmlns:a16="http://schemas.microsoft.com/office/drawing/2014/main" id="{5C316C2C-3C5E-490D-86A1-D2E8EDFC6BC7}"/>
              </a:ext>
            </a:extLst>
          </p:cNvPr>
          <p:cNvSpPr txBox="1">
            <a:spLocks/>
          </p:cNvSpPr>
          <p:nvPr/>
        </p:nvSpPr>
        <p:spPr bwMode="auto">
          <a:xfrm>
            <a:off x="1552575" y="1882775"/>
            <a:ext cx="460057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rtl="0" eaLnBrk="0" fontAlgn="base" hangingPunct="0">
              <a:spcBef>
                <a:spcPct val="0"/>
              </a:spcBef>
              <a:spcAft>
                <a:spcPct val="0"/>
              </a:spcAft>
              <a:defRPr sz="4440" b="1" kern="1200" cap="none">
                <a:solidFill>
                  <a:schemeClr val="tx1"/>
                </a:solidFill>
                <a:latin typeface="+mj-lt"/>
                <a:ea typeface="+mj-ea"/>
                <a:cs typeface="+mj-cs"/>
              </a:defRPr>
            </a:lvl1pPr>
            <a:lvl2pPr algn="ctr" rtl="0" eaLnBrk="0" fontAlgn="base" hangingPunct="0">
              <a:spcBef>
                <a:spcPct val="0"/>
              </a:spcBef>
              <a:spcAft>
                <a:spcPct val="0"/>
              </a:spcAft>
              <a:defRPr sz="2669">
                <a:solidFill>
                  <a:schemeClr val="tx1"/>
                </a:solidFill>
                <a:latin typeface="Calibri" pitchFamily="34" charset="0"/>
                <a:ea typeface="宋体" pitchFamily="2" charset="-122"/>
              </a:defRPr>
            </a:lvl2pPr>
            <a:lvl3pPr algn="ctr" rtl="0" eaLnBrk="0" fontAlgn="base" hangingPunct="0">
              <a:spcBef>
                <a:spcPct val="0"/>
              </a:spcBef>
              <a:spcAft>
                <a:spcPct val="0"/>
              </a:spcAft>
              <a:defRPr sz="2669">
                <a:solidFill>
                  <a:schemeClr val="tx1"/>
                </a:solidFill>
                <a:latin typeface="Calibri" pitchFamily="34" charset="0"/>
                <a:ea typeface="宋体" pitchFamily="2" charset="-122"/>
              </a:defRPr>
            </a:lvl3pPr>
            <a:lvl4pPr algn="ctr" rtl="0" eaLnBrk="0" fontAlgn="base" hangingPunct="0">
              <a:spcBef>
                <a:spcPct val="0"/>
              </a:spcBef>
              <a:spcAft>
                <a:spcPct val="0"/>
              </a:spcAft>
              <a:defRPr sz="2669">
                <a:solidFill>
                  <a:schemeClr val="tx1"/>
                </a:solidFill>
                <a:latin typeface="Calibri" pitchFamily="34" charset="0"/>
                <a:ea typeface="宋体" pitchFamily="2" charset="-122"/>
              </a:defRPr>
            </a:lvl4pPr>
            <a:lvl5pPr algn="ctr" rtl="0" eaLnBrk="0" fontAlgn="base" hangingPunct="0">
              <a:spcBef>
                <a:spcPct val="0"/>
              </a:spcBef>
              <a:spcAft>
                <a:spcPct val="0"/>
              </a:spcAft>
              <a:defRPr sz="2669">
                <a:solidFill>
                  <a:schemeClr val="tx1"/>
                </a:solidFill>
                <a:latin typeface="Calibri" pitchFamily="34" charset="0"/>
                <a:ea typeface="宋体" pitchFamily="2" charset="-122"/>
              </a:defRPr>
            </a:lvl5pPr>
            <a:lvl6pPr marL="290097" algn="ctr" rtl="0" fontAlgn="base">
              <a:spcBef>
                <a:spcPct val="0"/>
              </a:spcBef>
              <a:spcAft>
                <a:spcPct val="0"/>
              </a:spcAft>
              <a:defRPr sz="2792">
                <a:solidFill>
                  <a:schemeClr val="tx1"/>
                </a:solidFill>
                <a:latin typeface="Calibri" pitchFamily="34" charset="0"/>
                <a:ea typeface="宋体" pitchFamily="2" charset="-122"/>
              </a:defRPr>
            </a:lvl6pPr>
            <a:lvl7pPr marL="580193" algn="ctr" rtl="0" fontAlgn="base">
              <a:spcBef>
                <a:spcPct val="0"/>
              </a:spcBef>
              <a:spcAft>
                <a:spcPct val="0"/>
              </a:spcAft>
              <a:defRPr sz="2792">
                <a:solidFill>
                  <a:schemeClr val="tx1"/>
                </a:solidFill>
                <a:latin typeface="Calibri" pitchFamily="34" charset="0"/>
                <a:ea typeface="宋体" pitchFamily="2" charset="-122"/>
              </a:defRPr>
            </a:lvl7pPr>
            <a:lvl8pPr marL="870291" algn="ctr" rtl="0" fontAlgn="base">
              <a:spcBef>
                <a:spcPct val="0"/>
              </a:spcBef>
              <a:spcAft>
                <a:spcPct val="0"/>
              </a:spcAft>
              <a:defRPr sz="2792">
                <a:solidFill>
                  <a:schemeClr val="tx1"/>
                </a:solidFill>
                <a:latin typeface="Calibri" pitchFamily="34" charset="0"/>
                <a:ea typeface="宋体" pitchFamily="2" charset="-122"/>
              </a:defRPr>
            </a:lvl8pPr>
            <a:lvl9pPr marL="1160387" algn="ctr" rtl="0" fontAlgn="base">
              <a:spcBef>
                <a:spcPct val="0"/>
              </a:spcBef>
              <a:spcAft>
                <a:spcPct val="0"/>
              </a:spcAft>
              <a:defRPr sz="2792">
                <a:solidFill>
                  <a:schemeClr val="tx1"/>
                </a:solidFill>
                <a:latin typeface="Calibri" pitchFamily="34" charset="0"/>
                <a:ea typeface="宋体" pitchFamily="2" charset="-122"/>
              </a:defRPr>
            </a:lvl9pPr>
          </a:lstStyle>
          <a:p>
            <a:pPr algn="ctr">
              <a:lnSpc>
                <a:spcPts val="3724"/>
              </a:lnSpc>
              <a:defRPr/>
            </a:pPr>
            <a:r>
              <a:rPr lang="en-US" altLang="zh-CN" sz="1400" spc="27" dirty="0">
                <a:solidFill>
                  <a:srgbClr val="000000"/>
                </a:solidFill>
              </a:rPr>
              <a:t>影响</a:t>
            </a:r>
            <a:r>
              <a:rPr lang="en-US" altLang="zh-CN" sz="1400" spc="-47" dirty="0">
                <a:solidFill>
                  <a:srgbClr val="000000"/>
                </a:solidFill>
              </a:rPr>
              <a:t> </a:t>
            </a:r>
            <a:r>
              <a:rPr lang="en-US" altLang="zh-CN" sz="1400" spc="-7" dirty="0">
                <a:solidFill>
                  <a:srgbClr val="000000"/>
                </a:solidFill>
              </a:rPr>
              <a:t>的</a:t>
            </a:r>
            <a:r>
              <a:rPr lang="en-US" altLang="zh-CN" sz="1400" spc="-47" dirty="0">
                <a:solidFill>
                  <a:srgbClr val="000000"/>
                </a:solidFill>
              </a:rPr>
              <a:t> </a:t>
            </a:r>
            <a:r>
              <a:rPr lang="en-US" altLang="zh-CN" sz="1400" spc="7" dirty="0">
                <a:solidFill>
                  <a:srgbClr val="000000"/>
                </a:solidFill>
              </a:rPr>
              <a:t>的</a:t>
            </a:r>
            <a:r>
              <a:rPr lang="en-US" altLang="zh-CN" sz="1400" spc="-47" dirty="0">
                <a:solidFill>
                  <a:srgbClr val="000000"/>
                </a:solidFill>
              </a:rPr>
              <a:t> </a:t>
            </a:r>
            <a:r>
              <a:rPr lang="en-US" altLang="zh-CN" sz="1400" spc="20" dirty="0" err="1">
                <a:solidFill>
                  <a:srgbClr val="000000"/>
                </a:solidFill>
              </a:rPr>
              <a:t>行为</a:t>
            </a:r>
            <a:r>
              <a:rPr lang="en-US" altLang="zh-CN" sz="1400" spc="-47" dirty="0">
                <a:solidFill>
                  <a:srgbClr val="000000"/>
                </a:solidFill>
              </a:rPr>
              <a:t> </a:t>
            </a:r>
            <a:r>
              <a:rPr lang="en-US" altLang="zh-CN" sz="1400" spc="20" dirty="0">
                <a:solidFill>
                  <a:srgbClr val="000000"/>
                </a:solidFill>
              </a:rPr>
              <a:t>上</a:t>
            </a:r>
            <a:r>
              <a:rPr lang="en-US" altLang="zh-CN" sz="1400" spc="-47" dirty="0">
                <a:solidFill>
                  <a:srgbClr val="000000"/>
                </a:solidFill>
              </a:rPr>
              <a:t> </a:t>
            </a:r>
            <a:r>
              <a:rPr lang="en-US" altLang="zh-CN" sz="1400" spc="7" dirty="0">
                <a:solidFill>
                  <a:srgbClr val="000000"/>
                </a:solidFill>
              </a:rPr>
              <a:t>的</a:t>
            </a:r>
            <a:r>
              <a:rPr lang="en-US" altLang="zh-CN" sz="1400" spc="-47" dirty="0">
                <a:solidFill>
                  <a:srgbClr val="000000"/>
                </a:solidFill>
              </a:rPr>
              <a:t> </a:t>
            </a:r>
            <a:r>
              <a:rPr lang="en-US" altLang="zh-CN" sz="1400" spc="7" dirty="0">
                <a:solidFill>
                  <a:srgbClr val="000000"/>
                </a:solidFill>
              </a:rPr>
              <a:t>执行</a:t>
            </a:r>
            <a:r>
              <a:rPr lang="en-US" altLang="zh-CN" sz="1400" spc="-47" dirty="0">
                <a:solidFill>
                  <a:srgbClr val="000000"/>
                </a:solidFill>
              </a:rPr>
              <a:t> </a:t>
            </a:r>
            <a:r>
              <a:rPr lang="en-US" altLang="zh-CN" sz="1400" dirty="0">
                <a:solidFill>
                  <a:srgbClr val="000000"/>
                </a:solidFill>
              </a:rPr>
              <a:t>建筑？</a:t>
            </a:r>
            <a:endParaRPr lang="en-US" sz="1050" dirty="0"/>
          </a:p>
        </p:txBody>
      </p:sp>
    </p:spTree>
  </p:cSld>
  <p:clrMapOvr>
    <a:masterClrMapping/>
  </p:clrMapOvr>
  <p:transition spd="slow">
    <p:fade/>
  </p:transition>
</p:sld>
</file>

<file path=ppt/slides/slide4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E8C3D9EC-9F87-4395-9442-727BCECB927D}"/>
              </a:ext>
            </a:extLst>
          </p:cNvPr>
          <p:cNvSpPr txBox="1">
            <a:spLocks noGrp="1"/>
          </p:cNvSpPr>
          <p:nvPr>
            <p:ph type="title"/>
          </p:nvPr>
        </p:nvSpPr>
        <p:spPr>
          <a:xfrm>
            <a:off x="257175" y="130175"/>
            <a:ext cx="5280025" cy="422275"/>
          </a:xfrm>
        </p:spPr>
        <p:txBody>
          <a:bodyPr lIns="0" tIns="0" rIns="0" bIns="0" rtlCol="0">
            <a:spAutoFit/>
          </a:bodyPr>
          <a:lstStyle/>
          <a:p>
            <a:pPr marL="16951">
              <a:defRPr/>
            </a:pPr>
            <a:r>
              <a:rPr sz="2745" spc="40" dirty="0"/>
              <a:t>执行</a:t>
            </a:r>
            <a:r>
              <a:rPr sz="2745" spc="-127" dirty="0"/>
              <a:t> </a:t>
            </a:r>
            <a:r>
              <a:rPr sz="2745" spc="47" dirty="0"/>
              <a:t>行为</a:t>
            </a:r>
          </a:p>
        </p:txBody>
      </p:sp>
      <p:sp>
        <p:nvSpPr>
          <p:cNvPr id="81923" name="object 8">
            <a:extLst>
              <a:ext uri="{FF2B5EF4-FFF2-40B4-BE49-F238E27FC236}">
                <a16:creationId xmlns:a16="http://schemas.microsoft.com/office/drawing/2014/main" id="{ED27013A-D33C-457B-A956-E37A3E98AD7C}"/>
              </a:ext>
            </a:extLst>
          </p:cNvPr>
          <p:cNvSpPr>
            <a:spLocks noGrp="1"/>
          </p:cNvSpPr>
          <p:nvPr>
            <p:ph idx="1"/>
          </p:nvPr>
        </p:nvSpPr>
        <p:spPr>
          <a:xfrm>
            <a:off x="266700" y="358775"/>
            <a:ext cx="5476875" cy="2570163"/>
          </a:xfrm>
        </p:spPr>
        <p:txBody>
          <a:bodyPr lIns="0" tIns="653963" rIns="0" bIns="0">
            <a:spAutoFit/>
          </a:bodyPr>
          <a:lstStyle/>
          <a:p>
            <a:pPr marL="383510" indent="-214003">
              <a:defRPr/>
            </a:pPr>
            <a:r>
              <a:rPr lang="zh-CN" altLang="zh-CN" sz="1869" dirty="0"/>
              <a:t>我们会的</a:t>
            </a:r>
            <a:r>
              <a:rPr lang="zh-CN" altLang="zh-CN" sz="1869" b="1" dirty="0">
                <a:latin typeface="Trebuchet MS" panose="020B0603020202020204" pitchFamily="34" charset="0"/>
              </a:rPr>
              <a:t>用例图</a:t>
            </a:r>
            <a:r>
              <a:rPr lang="zh-CN" altLang="zh-CN" sz="1869" dirty="0"/>
              <a:t>模型行为</a:t>
            </a:r>
          </a:p>
          <a:p>
            <a:pPr marL="383510" indent="-214003">
              <a:lnSpc>
                <a:spcPct val="103000"/>
              </a:lnSpc>
              <a:spcBef>
                <a:spcPts val="400"/>
              </a:spcBef>
              <a:defRPr/>
            </a:pPr>
            <a:r>
              <a:rPr lang="zh-CN" altLang="zh-CN" sz="1869" dirty="0"/>
              <a:t>实际上, 我们只需要验证执行架构是否支持所需的行为</a:t>
            </a:r>
          </a:p>
          <a:p>
            <a:pPr marL="383510" indent="-214003">
              <a:spcBef>
                <a:spcPts val="434"/>
              </a:spcBef>
              <a:defRPr/>
            </a:pPr>
            <a:r>
              <a:rPr lang="zh-CN" altLang="zh-CN" sz="1869" i="1" dirty="0">
                <a:latin typeface="Times New Roman" panose="02020603050405020304" pitchFamily="18" charset="0"/>
                <a:cs typeface="Times New Roman" panose="02020603050405020304" pitchFamily="18" charset="0"/>
              </a:rPr>
              <a:t>→</a:t>
            </a:r>
            <a:r>
              <a:rPr lang="zh-CN" altLang="zh-CN" sz="1869" dirty="0"/>
              <a:t>在体系结构中查找错误</a:t>
            </a:r>
          </a:p>
          <a:p>
            <a:pPr marL="383510" indent="-214003">
              <a:spcBef>
                <a:spcPts val="451"/>
              </a:spcBef>
              <a:defRPr/>
            </a:pPr>
            <a:r>
              <a:rPr lang="zh-CN" altLang="zh-CN" sz="1869" dirty="0"/>
              <a:t>我们可以使用与概念架构相同的用例映射</a:t>
            </a:r>
          </a:p>
        </p:txBody>
      </p:sp>
    </p:spTree>
  </p:cSld>
  <p:clrMapOvr>
    <a:masterClrMapping/>
  </p:clrMapOvr>
  <p:transition>
    <p:cut/>
  </p:transition>
</p:sld>
</file>

<file path=ppt/slides/slide4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object 31">
            <a:extLst>
              <a:ext uri="{FF2B5EF4-FFF2-40B4-BE49-F238E27FC236}">
                <a16:creationId xmlns:a16="http://schemas.microsoft.com/office/drawing/2014/main" id="{DBFD78EB-46C9-498F-BE9B-6254BF5B2868}"/>
              </a:ext>
            </a:extLst>
          </p:cNvPr>
          <p:cNvSpPr>
            <a:spLocks/>
          </p:cNvSpPr>
          <p:nvPr/>
        </p:nvSpPr>
        <p:spPr bwMode="auto">
          <a:xfrm>
            <a:off x="561975" y="538163"/>
            <a:ext cx="5091113" cy="2922587"/>
          </a:xfrm>
          <a:custGeom>
            <a:avLst/>
            <a:gdLst>
              <a:gd name="T0" fmla="*/ 0 w 3873500"/>
              <a:gd name="T1" fmla="*/ 0 h 2204720"/>
              <a:gd name="T2" fmla="*/ 6794325 w 3873500"/>
              <a:gd name="T3" fmla="*/ 0 h 2204720"/>
              <a:gd name="T4" fmla="*/ 6794325 w 3873500"/>
              <a:gd name="T5" fmla="*/ 3901659 h 2204720"/>
              <a:gd name="T6" fmla="*/ 0 w 3873500"/>
              <a:gd name="T7" fmla="*/ 3901659 h 2204720"/>
              <a:gd name="T8" fmla="*/ 0 w 3873500"/>
              <a:gd name="T9" fmla="*/ 0 h 2204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73500" h="2204720">
                <a:moveTo>
                  <a:pt x="0" y="0"/>
                </a:moveTo>
                <a:lnTo>
                  <a:pt x="3873022" y="0"/>
                </a:lnTo>
                <a:lnTo>
                  <a:pt x="3873022" y="2204566"/>
                </a:lnTo>
                <a:lnTo>
                  <a:pt x="0" y="22045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 name="object 3">
            <a:extLst>
              <a:ext uri="{FF2B5EF4-FFF2-40B4-BE49-F238E27FC236}">
                <a16:creationId xmlns:a16="http://schemas.microsoft.com/office/drawing/2014/main" id="{1C33CF7A-B499-42EC-AAE5-9C1FC94E4FB9}"/>
              </a:ext>
            </a:extLst>
          </p:cNvPr>
          <p:cNvSpPr txBox="1">
            <a:spLocks noGrp="1"/>
          </p:cNvSpPr>
          <p:nvPr>
            <p:ph type="title"/>
          </p:nvPr>
        </p:nvSpPr>
        <p:spPr>
          <a:xfrm>
            <a:off x="136525" y="6350"/>
            <a:ext cx="5280025" cy="422275"/>
          </a:xfrm>
        </p:spPr>
        <p:txBody>
          <a:bodyPr lIns="0" tIns="0" rIns="0" bIns="0" rtlCol="0">
            <a:spAutoFit/>
          </a:bodyPr>
          <a:lstStyle/>
          <a:p>
            <a:pPr marL="16951">
              <a:defRPr/>
            </a:pPr>
            <a:r>
              <a:rPr sz="2745" spc="40" dirty="0"/>
              <a:t>执行</a:t>
            </a:r>
            <a:r>
              <a:rPr sz="2745" spc="-127" dirty="0"/>
              <a:t> </a:t>
            </a:r>
            <a:r>
              <a:rPr sz="2745" spc="47" dirty="0"/>
              <a:t>行为</a:t>
            </a:r>
          </a:p>
        </p:txBody>
      </p:sp>
      <p:sp>
        <p:nvSpPr>
          <p:cNvPr id="91140" name="object 4">
            <a:extLst>
              <a:ext uri="{FF2B5EF4-FFF2-40B4-BE49-F238E27FC236}">
                <a16:creationId xmlns:a16="http://schemas.microsoft.com/office/drawing/2014/main" id="{FBF07652-8C38-4DE1-A58D-DDE7428FD178}"/>
              </a:ext>
            </a:extLst>
          </p:cNvPr>
          <p:cNvSpPr>
            <a:spLocks/>
          </p:cNvSpPr>
          <p:nvPr/>
        </p:nvSpPr>
        <p:spPr bwMode="auto">
          <a:xfrm>
            <a:off x="638175" y="2000250"/>
            <a:ext cx="1296988" cy="534988"/>
          </a:xfrm>
          <a:custGeom>
            <a:avLst/>
            <a:gdLst>
              <a:gd name="T0" fmla="*/ 0 w 972185"/>
              <a:gd name="T1" fmla="*/ 0 h 401319"/>
              <a:gd name="T2" fmla="*/ 1728537 w 972185"/>
              <a:gd name="T3" fmla="*/ 0 h 401319"/>
              <a:gd name="T4" fmla="*/ 1728537 w 972185"/>
              <a:gd name="T5" fmla="*/ 714314 h 401319"/>
              <a:gd name="T6" fmla="*/ 0 w 972185"/>
              <a:gd name="T7" fmla="*/ 714314 h 401319"/>
              <a:gd name="T8" fmla="*/ 0 w 972185"/>
              <a:gd name="T9" fmla="*/ 0 h 4013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2185" h="401319">
                <a:moveTo>
                  <a:pt x="0" y="0"/>
                </a:moveTo>
                <a:lnTo>
                  <a:pt x="972013" y="0"/>
                </a:lnTo>
                <a:lnTo>
                  <a:pt x="972013" y="400830"/>
                </a:lnTo>
                <a:lnTo>
                  <a:pt x="0" y="400830"/>
                </a:lnTo>
                <a:lnTo>
                  <a:pt x="0" y="0"/>
                </a:lnTo>
                <a:close/>
              </a:path>
            </a:pathLst>
          </a:custGeom>
          <a:noFill/>
          <a:ln w="50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41" name="object 5">
            <a:extLst>
              <a:ext uri="{FF2B5EF4-FFF2-40B4-BE49-F238E27FC236}">
                <a16:creationId xmlns:a16="http://schemas.microsoft.com/office/drawing/2014/main" id="{A74BA57A-E496-43B7-BB13-6BAEA6E7FB56}"/>
              </a:ext>
            </a:extLst>
          </p:cNvPr>
          <p:cNvSpPr>
            <a:spLocks/>
          </p:cNvSpPr>
          <p:nvPr/>
        </p:nvSpPr>
        <p:spPr bwMode="auto">
          <a:xfrm>
            <a:off x="969963" y="1844675"/>
            <a:ext cx="649287" cy="88900"/>
          </a:xfrm>
          <a:custGeom>
            <a:avLst/>
            <a:gdLst>
              <a:gd name="T0" fmla="*/ 88110 w 487044"/>
              <a:gd name="T1" fmla="*/ 13792 h 66675"/>
              <a:gd name="T2" fmla="*/ 82429 w 487044"/>
              <a:gd name="T3" fmla="*/ 63164 h 66675"/>
              <a:gd name="T4" fmla="*/ 72867 w 487044"/>
              <a:gd name="T5" fmla="*/ 45819 h 66675"/>
              <a:gd name="T6" fmla="*/ 90729 w 487044"/>
              <a:gd name="T7" fmla="*/ 18207 h 66675"/>
              <a:gd name="T8" fmla="*/ 75557 w 487044"/>
              <a:gd name="T9" fmla="*/ 114521 h 66675"/>
              <a:gd name="T10" fmla="*/ 61811 w 487044"/>
              <a:gd name="T11" fmla="*/ 66848 h 66675"/>
              <a:gd name="T12" fmla="*/ 89535 w 487044"/>
              <a:gd name="T13" fmla="*/ 103732 h 66675"/>
              <a:gd name="T14" fmla="*/ 122748 w 487044"/>
              <a:gd name="T15" fmla="*/ 114664 h 66675"/>
              <a:gd name="T16" fmla="*/ 155979 w 487044"/>
              <a:gd name="T17" fmla="*/ 29152 h 66675"/>
              <a:gd name="T18" fmla="*/ 120282 w 487044"/>
              <a:gd name="T19" fmla="*/ 84089 h 66675"/>
              <a:gd name="T20" fmla="*/ 173016 w 487044"/>
              <a:gd name="T21" fmla="*/ 106423 h 66675"/>
              <a:gd name="T22" fmla="*/ 161309 w 487044"/>
              <a:gd name="T23" fmla="*/ 45321 h 66675"/>
              <a:gd name="T24" fmla="*/ 173016 w 487044"/>
              <a:gd name="T25" fmla="*/ 106423 h 66675"/>
              <a:gd name="T26" fmla="*/ 214269 w 487044"/>
              <a:gd name="T27" fmla="*/ 31581 h 66675"/>
              <a:gd name="T28" fmla="*/ 249942 w 487044"/>
              <a:gd name="T29" fmla="*/ 109009 h 66675"/>
              <a:gd name="T30" fmla="*/ 252125 w 487044"/>
              <a:gd name="T31" fmla="*/ 87457 h 66675"/>
              <a:gd name="T32" fmla="*/ 267118 w 487044"/>
              <a:gd name="T33" fmla="*/ 115513 h 66675"/>
              <a:gd name="T34" fmla="*/ 291733 w 487044"/>
              <a:gd name="T35" fmla="*/ 8149 h 66675"/>
              <a:gd name="T36" fmla="*/ 319246 w 487044"/>
              <a:gd name="T37" fmla="*/ 43103 h 66675"/>
              <a:gd name="T38" fmla="*/ 305917 w 487044"/>
              <a:gd name="T39" fmla="*/ 100807 h 66675"/>
              <a:gd name="T40" fmla="*/ 315961 w 487044"/>
              <a:gd name="T41" fmla="*/ 116323 h 66675"/>
              <a:gd name="T42" fmla="*/ 370112 w 487044"/>
              <a:gd name="T43" fmla="*/ 118492 h 66675"/>
              <a:gd name="T44" fmla="*/ 346811 w 487044"/>
              <a:gd name="T45" fmla="*/ 33893 h 66675"/>
              <a:gd name="T46" fmla="*/ 360732 w 487044"/>
              <a:gd name="T47" fmla="*/ 42004 h 66675"/>
              <a:gd name="T48" fmla="*/ 404825 w 487044"/>
              <a:gd name="T49" fmla="*/ 78055 h 66675"/>
              <a:gd name="T50" fmla="*/ 393131 w 487044"/>
              <a:gd name="T51" fmla="*/ 108773 h 66675"/>
              <a:gd name="T52" fmla="*/ 390404 w 487044"/>
              <a:gd name="T53" fmla="*/ 66848 h 66675"/>
              <a:gd name="T54" fmla="*/ 402642 w 487044"/>
              <a:gd name="T55" fmla="*/ 53917 h 66675"/>
              <a:gd name="T56" fmla="*/ 384558 w 487044"/>
              <a:gd name="T57" fmla="*/ 98979 h 66675"/>
              <a:gd name="T58" fmla="*/ 397978 w 487044"/>
              <a:gd name="T59" fmla="*/ 103275 h 66675"/>
              <a:gd name="T60" fmla="*/ 440819 w 487044"/>
              <a:gd name="T61" fmla="*/ 14497 h 66675"/>
              <a:gd name="T62" fmla="*/ 519511 w 487044"/>
              <a:gd name="T63" fmla="*/ 115513 h 66675"/>
              <a:gd name="T64" fmla="*/ 533775 w 487044"/>
              <a:gd name="T65" fmla="*/ 392 h 66675"/>
              <a:gd name="T66" fmla="*/ 590191 w 487044"/>
              <a:gd name="T67" fmla="*/ 29700 h 66675"/>
              <a:gd name="T68" fmla="*/ 569016 w 487044"/>
              <a:gd name="T69" fmla="*/ 115513 h 66675"/>
              <a:gd name="T70" fmla="*/ 569016 w 487044"/>
              <a:gd name="T71" fmla="*/ 115513 h 66675"/>
              <a:gd name="T72" fmla="*/ 619730 w 487044"/>
              <a:gd name="T73" fmla="*/ 42396 h 66675"/>
              <a:gd name="T74" fmla="*/ 696690 w 487044"/>
              <a:gd name="T75" fmla="*/ 92147 h 66675"/>
              <a:gd name="T76" fmla="*/ 698236 w 487044"/>
              <a:gd name="T77" fmla="*/ 0 h 66675"/>
              <a:gd name="T78" fmla="*/ 654766 w 487044"/>
              <a:gd name="T79" fmla="*/ 114561 h 66675"/>
              <a:gd name="T80" fmla="*/ 680074 w 487044"/>
              <a:gd name="T81" fmla="*/ 30093 h 66675"/>
              <a:gd name="T82" fmla="*/ 654754 w 487044"/>
              <a:gd name="T83" fmla="*/ 55980 h 66675"/>
              <a:gd name="T84" fmla="*/ 695821 w 487044"/>
              <a:gd name="T85" fmla="*/ 109009 h 66675"/>
              <a:gd name="T86" fmla="*/ 711720 w 487044"/>
              <a:gd name="T87" fmla="*/ 103837 h 66675"/>
              <a:gd name="T88" fmla="*/ 727684 w 487044"/>
              <a:gd name="T89" fmla="*/ 61675 h 66675"/>
              <a:gd name="T90" fmla="*/ 794145 w 487044"/>
              <a:gd name="T91" fmla="*/ 40307 h 66675"/>
              <a:gd name="T92" fmla="*/ 803730 w 487044"/>
              <a:gd name="T93" fmla="*/ 66848 h 66675"/>
              <a:gd name="T94" fmla="*/ 758265 w 487044"/>
              <a:gd name="T95" fmla="*/ 106267 h 66675"/>
              <a:gd name="T96" fmla="*/ 769204 w 487044"/>
              <a:gd name="T97" fmla="*/ 118492 h 66675"/>
              <a:gd name="T98" fmla="*/ 795265 w 487044"/>
              <a:gd name="T99" fmla="*/ 42004 h 66675"/>
              <a:gd name="T100" fmla="*/ 773439 w 487044"/>
              <a:gd name="T101" fmla="*/ 106267 h 66675"/>
              <a:gd name="T102" fmla="*/ 802384 w 487044"/>
              <a:gd name="T103" fmla="*/ 92264 h 66675"/>
              <a:gd name="T104" fmla="*/ 838534 w 487044"/>
              <a:gd name="T105" fmla="*/ 39823 h 66675"/>
              <a:gd name="T106" fmla="*/ 846843 w 487044"/>
              <a:gd name="T107" fmla="*/ 46080 h 66675"/>
              <a:gd name="T108" fmla="*/ 844950 w 487044"/>
              <a:gd name="T109" fmla="*/ 46877 h 66675"/>
              <a:gd name="T110" fmla="*/ 862047 w 487044"/>
              <a:gd name="T111" fmla="*/ 44591 h 6667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87044" h="66675">
                <a:moveTo>
                  <a:pt x="8763" y="64909"/>
                </a:moveTo>
                <a:lnTo>
                  <a:pt x="0" y="64909"/>
                </a:lnTo>
                <a:lnTo>
                  <a:pt x="0" y="220"/>
                </a:lnTo>
                <a:lnTo>
                  <a:pt x="34876" y="220"/>
                </a:lnTo>
                <a:lnTo>
                  <a:pt x="38942" y="939"/>
                </a:lnTo>
                <a:lnTo>
                  <a:pt x="48220" y="5137"/>
                </a:lnTo>
                <a:lnTo>
                  <a:pt x="49778" y="7750"/>
                </a:lnTo>
                <a:lnTo>
                  <a:pt x="8763" y="7750"/>
                </a:lnTo>
                <a:lnTo>
                  <a:pt x="8763" y="29856"/>
                </a:lnTo>
                <a:lnTo>
                  <a:pt x="47009" y="29856"/>
                </a:lnTo>
                <a:lnTo>
                  <a:pt x="45020" y="31618"/>
                </a:lnTo>
                <a:lnTo>
                  <a:pt x="42142" y="33115"/>
                </a:lnTo>
                <a:lnTo>
                  <a:pt x="44667" y="34142"/>
                </a:lnTo>
                <a:lnTo>
                  <a:pt x="46568" y="35493"/>
                </a:lnTo>
                <a:lnTo>
                  <a:pt x="47845" y="37166"/>
                </a:lnTo>
                <a:lnTo>
                  <a:pt x="8763" y="37166"/>
                </a:lnTo>
                <a:lnTo>
                  <a:pt x="8763" y="64909"/>
                </a:lnTo>
                <a:close/>
              </a:path>
              <a:path w="487044" h="66675">
                <a:moveTo>
                  <a:pt x="47009" y="29856"/>
                </a:moveTo>
                <a:lnTo>
                  <a:pt x="33130" y="29856"/>
                </a:lnTo>
                <a:lnTo>
                  <a:pt x="36381" y="29034"/>
                </a:lnTo>
                <a:lnTo>
                  <a:pt x="41166" y="25746"/>
                </a:lnTo>
                <a:lnTo>
                  <a:pt x="42363" y="22781"/>
                </a:lnTo>
                <a:lnTo>
                  <a:pt x="42363" y="13886"/>
                </a:lnTo>
                <a:lnTo>
                  <a:pt x="40689" y="10744"/>
                </a:lnTo>
                <a:lnTo>
                  <a:pt x="35552" y="8190"/>
                </a:lnTo>
                <a:lnTo>
                  <a:pt x="33159" y="7750"/>
                </a:lnTo>
                <a:lnTo>
                  <a:pt x="49778" y="7750"/>
                </a:lnTo>
                <a:lnTo>
                  <a:pt x="51258" y="10231"/>
                </a:lnTo>
                <a:lnTo>
                  <a:pt x="51258" y="21533"/>
                </a:lnTo>
                <a:lnTo>
                  <a:pt x="50458" y="24704"/>
                </a:lnTo>
                <a:lnTo>
                  <a:pt x="47258" y="29636"/>
                </a:lnTo>
                <a:lnTo>
                  <a:pt x="47009" y="29856"/>
                </a:lnTo>
                <a:close/>
              </a:path>
              <a:path w="487044" h="66675">
                <a:moveTo>
                  <a:pt x="53724" y="64909"/>
                </a:moveTo>
                <a:lnTo>
                  <a:pt x="42979" y="64909"/>
                </a:lnTo>
                <a:lnTo>
                  <a:pt x="42686" y="64352"/>
                </a:lnTo>
                <a:lnTo>
                  <a:pt x="42451" y="63632"/>
                </a:lnTo>
                <a:lnTo>
                  <a:pt x="42098" y="61871"/>
                </a:lnTo>
                <a:lnTo>
                  <a:pt x="41952" y="60168"/>
                </a:lnTo>
                <a:lnTo>
                  <a:pt x="41100" y="42627"/>
                </a:lnTo>
                <a:lnTo>
                  <a:pt x="39530" y="39794"/>
                </a:lnTo>
                <a:lnTo>
                  <a:pt x="36594" y="38355"/>
                </a:lnTo>
                <a:lnTo>
                  <a:pt x="34920" y="37563"/>
                </a:lnTo>
                <a:lnTo>
                  <a:pt x="32293" y="37166"/>
                </a:lnTo>
                <a:lnTo>
                  <a:pt x="47845" y="37166"/>
                </a:lnTo>
                <a:lnTo>
                  <a:pt x="49122" y="38840"/>
                </a:lnTo>
                <a:lnTo>
                  <a:pt x="49834" y="41555"/>
                </a:lnTo>
                <a:lnTo>
                  <a:pt x="49981" y="45313"/>
                </a:lnTo>
                <a:lnTo>
                  <a:pt x="50377" y="56454"/>
                </a:lnTo>
                <a:lnTo>
                  <a:pt x="50583" y="58289"/>
                </a:lnTo>
                <a:lnTo>
                  <a:pt x="51434" y="61548"/>
                </a:lnTo>
                <a:lnTo>
                  <a:pt x="52374" y="62869"/>
                </a:lnTo>
                <a:lnTo>
                  <a:pt x="53724" y="63456"/>
                </a:lnTo>
                <a:lnTo>
                  <a:pt x="53724" y="64909"/>
                </a:lnTo>
                <a:close/>
              </a:path>
              <a:path w="487044" h="66675">
                <a:moveTo>
                  <a:pt x="88767" y="66627"/>
                </a:moveTo>
                <a:lnTo>
                  <a:pt x="74500" y="66627"/>
                </a:lnTo>
                <a:lnTo>
                  <a:pt x="69347" y="64432"/>
                </a:lnTo>
                <a:lnTo>
                  <a:pt x="61714" y="55654"/>
                </a:lnTo>
                <a:lnTo>
                  <a:pt x="59837" y="49856"/>
                </a:lnTo>
                <a:lnTo>
                  <a:pt x="59806" y="34436"/>
                </a:lnTo>
                <a:lnTo>
                  <a:pt x="61817" y="28124"/>
                </a:lnTo>
                <a:lnTo>
                  <a:pt x="69861" y="18730"/>
                </a:lnTo>
                <a:lnTo>
                  <a:pt x="75263" y="16381"/>
                </a:lnTo>
                <a:lnTo>
                  <a:pt x="88121" y="16381"/>
                </a:lnTo>
                <a:lnTo>
                  <a:pt x="93259" y="18407"/>
                </a:lnTo>
                <a:lnTo>
                  <a:pt x="98324" y="23295"/>
                </a:lnTo>
                <a:lnTo>
                  <a:pt x="76980" y="23295"/>
                </a:lnTo>
                <a:lnTo>
                  <a:pt x="73457" y="25144"/>
                </a:lnTo>
                <a:lnTo>
                  <a:pt x="69046" y="32572"/>
                </a:lnTo>
                <a:lnTo>
                  <a:pt x="67953" y="37005"/>
                </a:lnTo>
                <a:lnTo>
                  <a:pt x="67953" y="47251"/>
                </a:lnTo>
                <a:lnTo>
                  <a:pt x="69054" y="51434"/>
                </a:lnTo>
                <a:lnTo>
                  <a:pt x="73457" y="58128"/>
                </a:lnTo>
                <a:lnTo>
                  <a:pt x="76951" y="59801"/>
                </a:lnTo>
                <a:lnTo>
                  <a:pt x="97746" y="59801"/>
                </a:lnTo>
                <a:lnTo>
                  <a:pt x="94507" y="64146"/>
                </a:lnTo>
                <a:lnTo>
                  <a:pt x="88767" y="66627"/>
                </a:lnTo>
                <a:close/>
              </a:path>
              <a:path w="487044" h="66675">
                <a:moveTo>
                  <a:pt x="97746" y="59801"/>
                </a:moveTo>
                <a:lnTo>
                  <a:pt x="86991" y="59801"/>
                </a:lnTo>
                <a:lnTo>
                  <a:pt x="90595" y="57812"/>
                </a:lnTo>
                <a:lnTo>
                  <a:pt x="94499" y="49856"/>
                </a:lnTo>
                <a:lnTo>
                  <a:pt x="95476" y="45431"/>
                </a:lnTo>
                <a:lnTo>
                  <a:pt x="95476" y="36153"/>
                </a:lnTo>
                <a:lnTo>
                  <a:pt x="94771" y="32572"/>
                </a:lnTo>
                <a:lnTo>
                  <a:pt x="91131" y="25467"/>
                </a:lnTo>
                <a:lnTo>
                  <a:pt x="87285" y="23295"/>
                </a:lnTo>
                <a:lnTo>
                  <a:pt x="98324" y="23295"/>
                </a:lnTo>
                <a:lnTo>
                  <a:pt x="101655" y="26509"/>
                </a:lnTo>
                <a:lnTo>
                  <a:pt x="103754" y="32469"/>
                </a:lnTo>
                <a:lnTo>
                  <a:pt x="103754" y="47941"/>
                </a:lnTo>
                <a:lnTo>
                  <a:pt x="101905" y="54223"/>
                </a:lnTo>
                <a:lnTo>
                  <a:pt x="97746" y="59801"/>
                </a:lnTo>
                <a:close/>
              </a:path>
              <a:path w="487044" h="66675">
                <a:moveTo>
                  <a:pt x="132985" y="66186"/>
                </a:moveTo>
                <a:lnTo>
                  <a:pt x="121946" y="66186"/>
                </a:lnTo>
                <a:lnTo>
                  <a:pt x="117367" y="63941"/>
                </a:lnTo>
                <a:lnTo>
                  <a:pt x="113609" y="57041"/>
                </a:lnTo>
                <a:lnTo>
                  <a:pt x="112948" y="53827"/>
                </a:lnTo>
                <a:lnTo>
                  <a:pt x="112948" y="17746"/>
                </a:lnTo>
                <a:lnTo>
                  <a:pt x="121051" y="17746"/>
                </a:lnTo>
                <a:lnTo>
                  <a:pt x="121114" y="51786"/>
                </a:lnTo>
                <a:lnTo>
                  <a:pt x="121433" y="53430"/>
                </a:lnTo>
                <a:lnTo>
                  <a:pt x="123605" y="57775"/>
                </a:lnTo>
                <a:lnTo>
                  <a:pt x="126233" y="59185"/>
                </a:lnTo>
                <a:lnTo>
                  <a:pt x="142802" y="59185"/>
                </a:lnTo>
                <a:lnTo>
                  <a:pt x="142482" y="59742"/>
                </a:lnTo>
                <a:lnTo>
                  <a:pt x="141205" y="61254"/>
                </a:lnTo>
                <a:lnTo>
                  <a:pt x="136655" y="64953"/>
                </a:lnTo>
                <a:lnTo>
                  <a:pt x="132985" y="66186"/>
                </a:lnTo>
                <a:close/>
              </a:path>
              <a:path w="487044" h="66675">
                <a:moveTo>
                  <a:pt x="142802" y="59185"/>
                </a:moveTo>
                <a:lnTo>
                  <a:pt x="135598" y="59185"/>
                </a:lnTo>
                <a:lnTo>
                  <a:pt x="139356" y="56719"/>
                </a:lnTo>
                <a:lnTo>
                  <a:pt x="141352" y="51786"/>
                </a:lnTo>
                <a:lnTo>
                  <a:pt x="142438" y="49144"/>
                </a:lnTo>
                <a:lnTo>
                  <a:pt x="142981" y="45519"/>
                </a:lnTo>
                <a:lnTo>
                  <a:pt x="142981" y="17746"/>
                </a:lnTo>
                <a:lnTo>
                  <a:pt x="150908" y="17746"/>
                </a:lnTo>
                <a:lnTo>
                  <a:pt x="150908" y="57952"/>
                </a:lnTo>
                <a:lnTo>
                  <a:pt x="143510" y="57952"/>
                </a:lnTo>
                <a:lnTo>
                  <a:pt x="142802" y="59185"/>
                </a:lnTo>
                <a:close/>
              </a:path>
              <a:path w="487044" h="66675">
                <a:moveTo>
                  <a:pt x="150908" y="64909"/>
                </a:moveTo>
                <a:lnTo>
                  <a:pt x="143422" y="64909"/>
                </a:lnTo>
                <a:lnTo>
                  <a:pt x="143510" y="57952"/>
                </a:lnTo>
                <a:lnTo>
                  <a:pt x="150908" y="57952"/>
                </a:lnTo>
                <a:lnTo>
                  <a:pt x="150908" y="64909"/>
                </a:lnTo>
                <a:close/>
              </a:path>
              <a:path w="487044" h="66675">
                <a:moveTo>
                  <a:pt x="172828" y="17746"/>
                </a:moveTo>
                <a:lnTo>
                  <a:pt x="164814" y="17746"/>
                </a:lnTo>
                <a:lnTo>
                  <a:pt x="164814" y="4579"/>
                </a:lnTo>
                <a:lnTo>
                  <a:pt x="172828" y="4579"/>
                </a:lnTo>
                <a:lnTo>
                  <a:pt x="172828" y="17746"/>
                </a:lnTo>
                <a:close/>
              </a:path>
              <a:path w="487044" h="66675">
                <a:moveTo>
                  <a:pt x="180358" y="24220"/>
                </a:moveTo>
                <a:lnTo>
                  <a:pt x="158428" y="24220"/>
                </a:lnTo>
                <a:lnTo>
                  <a:pt x="158428" y="17746"/>
                </a:lnTo>
                <a:lnTo>
                  <a:pt x="180358" y="17746"/>
                </a:lnTo>
                <a:lnTo>
                  <a:pt x="180358" y="24220"/>
                </a:lnTo>
                <a:close/>
              </a:path>
              <a:path w="487044" h="66675">
                <a:moveTo>
                  <a:pt x="170626" y="65658"/>
                </a:moveTo>
                <a:lnTo>
                  <a:pt x="168116" y="64711"/>
                </a:lnTo>
                <a:lnTo>
                  <a:pt x="165474" y="60924"/>
                </a:lnTo>
                <a:lnTo>
                  <a:pt x="164900" y="58788"/>
                </a:lnTo>
                <a:lnTo>
                  <a:pt x="164814" y="24220"/>
                </a:lnTo>
                <a:lnTo>
                  <a:pt x="172828" y="24220"/>
                </a:lnTo>
                <a:lnTo>
                  <a:pt x="172828" y="56645"/>
                </a:lnTo>
                <a:lnTo>
                  <a:pt x="173386" y="57746"/>
                </a:lnTo>
                <a:lnTo>
                  <a:pt x="175118" y="58627"/>
                </a:lnTo>
                <a:lnTo>
                  <a:pt x="176146" y="58788"/>
                </a:lnTo>
                <a:lnTo>
                  <a:pt x="180358" y="58788"/>
                </a:lnTo>
                <a:lnTo>
                  <a:pt x="180358" y="64909"/>
                </a:lnTo>
                <a:lnTo>
                  <a:pt x="179448" y="65174"/>
                </a:lnTo>
                <a:lnTo>
                  <a:pt x="178502" y="65364"/>
                </a:lnTo>
                <a:lnTo>
                  <a:pt x="176535" y="65599"/>
                </a:lnTo>
                <a:lnTo>
                  <a:pt x="170626" y="65658"/>
                </a:lnTo>
                <a:close/>
              </a:path>
              <a:path w="487044" h="66675">
                <a:moveTo>
                  <a:pt x="180358" y="58788"/>
                </a:moveTo>
                <a:lnTo>
                  <a:pt x="176146" y="58788"/>
                </a:lnTo>
                <a:lnTo>
                  <a:pt x="180358" y="58656"/>
                </a:lnTo>
                <a:lnTo>
                  <a:pt x="180358" y="58788"/>
                </a:lnTo>
                <a:close/>
              </a:path>
              <a:path w="487044" h="66675">
                <a:moveTo>
                  <a:pt x="209095" y="66583"/>
                </a:moveTo>
                <a:lnTo>
                  <a:pt x="200816" y="66583"/>
                </a:lnTo>
                <a:lnTo>
                  <a:pt x="195840" y="64447"/>
                </a:lnTo>
                <a:lnTo>
                  <a:pt x="187678" y="55904"/>
                </a:lnTo>
                <a:lnTo>
                  <a:pt x="185703" y="50113"/>
                </a:lnTo>
                <a:lnTo>
                  <a:pt x="185638" y="34656"/>
                </a:lnTo>
                <a:lnTo>
                  <a:pt x="187693" y="28506"/>
                </a:lnTo>
                <a:lnTo>
                  <a:pt x="195930" y="19045"/>
                </a:lnTo>
                <a:lnTo>
                  <a:pt x="201286" y="16689"/>
                </a:lnTo>
                <a:lnTo>
                  <a:pt x="211267" y="16689"/>
                </a:lnTo>
                <a:lnTo>
                  <a:pt x="214511" y="17475"/>
                </a:lnTo>
                <a:lnTo>
                  <a:pt x="220794" y="20616"/>
                </a:lnTo>
                <a:lnTo>
                  <a:pt x="223186" y="22649"/>
                </a:lnTo>
                <a:lnTo>
                  <a:pt x="223819" y="23603"/>
                </a:lnTo>
                <a:lnTo>
                  <a:pt x="203796" y="23603"/>
                </a:lnTo>
                <a:lnTo>
                  <a:pt x="200742" y="24917"/>
                </a:lnTo>
                <a:lnTo>
                  <a:pt x="195810" y="30172"/>
                </a:lnTo>
                <a:lnTo>
                  <a:pt x="194521" y="33467"/>
                </a:lnTo>
                <a:lnTo>
                  <a:pt x="194357" y="37563"/>
                </a:lnTo>
                <a:lnTo>
                  <a:pt x="228601" y="37563"/>
                </a:lnTo>
                <a:lnTo>
                  <a:pt x="228706" y="39104"/>
                </a:lnTo>
                <a:lnTo>
                  <a:pt x="228706" y="43860"/>
                </a:lnTo>
                <a:lnTo>
                  <a:pt x="194137" y="43860"/>
                </a:lnTo>
                <a:lnTo>
                  <a:pt x="194284" y="48645"/>
                </a:lnTo>
                <a:lnTo>
                  <a:pt x="195414" y="52484"/>
                </a:lnTo>
                <a:lnTo>
                  <a:pt x="199642" y="58267"/>
                </a:lnTo>
                <a:lnTo>
                  <a:pt x="202915" y="59713"/>
                </a:lnTo>
                <a:lnTo>
                  <a:pt x="223583" y="59713"/>
                </a:lnTo>
                <a:lnTo>
                  <a:pt x="222100" y="61122"/>
                </a:lnTo>
                <a:lnTo>
                  <a:pt x="219693" y="63471"/>
                </a:lnTo>
                <a:lnTo>
                  <a:pt x="216713" y="65056"/>
                </a:lnTo>
                <a:lnTo>
                  <a:pt x="213161" y="65878"/>
                </a:lnTo>
                <a:lnTo>
                  <a:pt x="211253" y="66348"/>
                </a:lnTo>
                <a:lnTo>
                  <a:pt x="209095" y="66583"/>
                </a:lnTo>
                <a:close/>
              </a:path>
              <a:path w="487044" h="66675">
                <a:moveTo>
                  <a:pt x="228601" y="37563"/>
                </a:moveTo>
                <a:lnTo>
                  <a:pt x="220559" y="37563"/>
                </a:lnTo>
                <a:lnTo>
                  <a:pt x="220236" y="34128"/>
                </a:lnTo>
                <a:lnTo>
                  <a:pt x="219487" y="31383"/>
                </a:lnTo>
                <a:lnTo>
                  <a:pt x="216141" y="25511"/>
                </a:lnTo>
                <a:lnTo>
                  <a:pt x="212515" y="23603"/>
                </a:lnTo>
                <a:lnTo>
                  <a:pt x="223819" y="23603"/>
                </a:lnTo>
                <a:lnTo>
                  <a:pt x="226416" y="27522"/>
                </a:lnTo>
                <a:lnTo>
                  <a:pt x="227473" y="30297"/>
                </a:lnTo>
                <a:lnTo>
                  <a:pt x="228011" y="33511"/>
                </a:lnTo>
                <a:lnTo>
                  <a:pt x="228471" y="35640"/>
                </a:lnTo>
                <a:lnTo>
                  <a:pt x="228601" y="37563"/>
                </a:lnTo>
                <a:close/>
              </a:path>
              <a:path w="487044" h="66675">
                <a:moveTo>
                  <a:pt x="223583" y="59713"/>
                </a:moveTo>
                <a:lnTo>
                  <a:pt x="211487" y="59713"/>
                </a:lnTo>
                <a:lnTo>
                  <a:pt x="214790" y="58348"/>
                </a:lnTo>
                <a:lnTo>
                  <a:pt x="217256" y="55618"/>
                </a:lnTo>
                <a:lnTo>
                  <a:pt x="218665" y="54032"/>
                </a:lnTo>
                <a:lnTo>
                  <a:pt x="219663" y="52197"/>
                </a:lnTo>
                <a:lnTo>
                  <a:pt x="220251" y="50113"/>
                </a:lnTo>
                <a:lnTo>
                  <a:pt x="228045" y="50113"/>
                </a:lnTo>
                <a:lnTo>
                  <a:pt x="227840" y="51845"/>
                </a:lnTo>
                <a:lnTo>
                  <a:pt x="227157" y="53775"/>
                </a:lnTo>
                <a:lnTo>
                  <a:pt x="224838" y="58032"/>
                </a:lnTo>
                <a:lnTo>
                  <a:pt x="223583" y="59713"/>
                </a:lnTo>
                <a:close/>
              </a:path>
              <a:path w="487044" h="66675">
                <a:moveTo>
                  <a:pt x="249041" y="64909"/>
                </a:moveTo>
                <a:lnTo>
                  <a:pt x="240277" y="64909"/>
                </a:lnTo>
                <a:lnTo>
                  <a:pt x="240277" y="220"/>
                </a:lnTo>
                <a:lnTo>
                  <a:pt x="285151" y="220"/>
                </a:lnTo>
                <a:lnTo>
                  <a:pt x="285151" y="8146"/>
                </a:lnTo>
                <a:lnTo>
                  <a:pt x="249041" y="8146"/>
                </a:lnTo>
                <a:lnTo>
                  <a:pt x="249041" y="27787"/>
                </a:lnTo>
                <a:lnTo>
                  <a:pt x="280791" y="27787"/>
                </a:lnTo>
                <a:lnTo>
                  <a:pt x="280791" y="35493"/>
                </a:lnTo>
                <a:lnTo>
                  <a:pt x="249041" y="35493"/>
                </a:lnTo>
                <a:lnTo>
                  <a:pt x="249041" y="64909"/>
                </a:lnTo>
                <a:close/>
              </a:path>
              <a:path w="487044" h="66675">
                <a:moveTo>
                  <a:pt x="301557" y="64909"/>
                </a:moveTo>
                <a:lnTo>
                  <a:pt x="293498" y="64909"/>
                </a:lnTo>
                <a:lnTo>
                  <a:pt x="293498" y="17966"/>
                </a:lnTo>
                <a:lnTo>
                  <a:pt x="301557" y="17966"/>
                </a:lnTo>
                <a:lnTo>
                  <a:pt x="301557" y="64909"/>
                </a:lnTo>
                <a:close/>
              </a:path>
              <a:path w="487044" h="66675">
                <a:moveTo>
                  <a:pt x="301557" y="9203"/>
                </a:moveTo>
                <a:lnTo>
                  <a:pt x="293498" y="9203"/>
                </a:lnTo>
                <a:lnTo>
                  <a:pt x="293498" y="220"/>
                </a:lnTo>
                <a:lnTo>
                  <a:pt x="301557" y="220"/>
                </a:lnTo>
                <a:lnTo>
                  <a:pt x="301557" y="9203"/>
                </a:lnTo>
                <a:close/>
              </a:path>
              <a:path w="487044" h="66675">
                <a:moveTo>
                  <a:pt x="330213" y="24440"/>
                </a:moveTo>
                <a:lnTo>
                  <a:pt x="321070" y="24440"/>
                </a:lnTo>
                <a:lnTo>
                  <a:pt x="323301" y="21680"/>
                </a:lnTo>
                <a:lnTo>
                  <a:pt x="325664" y="19699"/>
                </a:lnTo>
                <a:lnTo>
                  <a:pt x="330655" y="17291"/>
                </a:lnTo>
                <a:lnTo>
                  <a:pt x="333429" y="16689"/>
                </a:lnTo>
                <a:lnTo>
                  <a:pt x="343176" y="16689"/>
                </a:lnTo>
                <a:lnTo>
                  <a:pt x="347697" y="19023"/>
                </a:lnTo>
                <a:lnTo>
                  <a:pt x="350117" y="23823"/>
                </a:lnTo>
                <a:lnTo>
                  <a:pt x="333106" y="23823"/>
                </a:lnTo>
                <a:lnTo>
                  <a:pt x="331565" y="24014"/>
                </a:lnTo>
                <a:lnTo>
                  <a:pt x="330213" y="24440"/>
                </a:lnTo>
                <a:close/>
              </a:path>
              <a:path w="487044" h="66675">
                <a:moveTo>
                  <a:pt x="321466" y="64909"/>
                </a:moveTo>
                <a:lnTo>
                  <a:pt x="313540" y="64909"/>
                </a:lnTo>
                <a:lnTo>
                  <a:pt x="313540" y="17746"/>
                </a:lnTo>
                <a:lnTo>
                  <a:pt x="321070" y="17746"/>
                </a:lnTo>
                <a:lnTo>
                  <a:pt x="321070" y="24440"/>
                </a:lnTo>
                <a:lnTo>
                  <a:pt x="330213" y="24440"/>
                </a:lnTo>
                <a:lnTo>
                  <a:pt x="321466" y="37122"/>
                </a:lnTo>
                <a:lnTo>
                  <a:pt x="321466" y="64909"/>
                </a:lnTo>
                <a:close/>
              </a:path>
              <a:path w="487044" h="66675">
                <a:moveTo>
                  <a:pt x="351983" y="64909"/>
                </a:moveTo>
                <a:lnTo>
                  <a:pt x="343925" y="64909"/>
                </a:lnTo>
                <a:lnTo>
                  <a:pt x="343925" y="32308"/>
                </a:lnTo>
                <a:lnTo>
                  <a:pt x="343499" y="29988"/>
                </a:lnTo>
                <a:lnTo>
                  <a:pt x="341239" y="25291"/>
                </a:lnTo>
                <a:lnTo>
                  <a:pt x="338684" y="23823"/>
                </a:lnTo>
                <a:lnTo>
                  <a:pt x="350117" y="23823"/>
                </a:lnTo>
                <a:lnTo>
                  <a:pt x="351338" y="26245"/>
                </a:lnTo>
                <a:lnTo>
                  <a:pt x="351971" y="29827"/>
                </a:lnTo>
                <a:lnTo>
                  <a:pt x="351983" y="64909"/>
                </a:lnTo>
                <a:close/>
              </a:path>
              <a:path w="487044" h="66675">
                <a:moveTo>
                  <a:pt x="394113" y="59669"/>
                </a:moveTo>
                <a:lnTo>
                  <a:pt x="385852" y="59669"/>
                </a:lnTo>
                <a:lnTo>
                  <a:pt x="388869" y="58091"/>
                </a:lnTo>
                <a:lnTo>
                  <a:pt x="393596" y="51779"/>
                </a:lnTo>
                <a:lnTo>
                  <a:pt x="394777" y="47251"/>
                </a:lnTo>
                <a:lnTo>
                  <a:pt x="394777" y="35390"/>
                </a:lnTo>
                <a:lnTo>
                  <a:pt x="393559" y="30979"/>
                </a:lnTo>
                <a:lnTo>
                  <a:pt x="388685" y="25254"/>
                </a:lnTo>
                <a:lnTo>
                  <a:pt x="385676" y="23823"/>
                </a:lnTo>
                <a:lnTo>
                  <a:pt x="394469" y="23823"/>
                </a:lnTo>
                <a:lnTo>
                  <a:pt x="394469" y="0"/>
                </a:lnTo>
                <a:lnTo>
                  <a:pt x="402087" y="0"/>
                </a:lnTo>
                <a:lnTo>
                  <a:pt x="402087" y="58348"/>
                </a:lnTo>
                <a:lnTo>
                  <a:pt x="394953" y="58348"/>
                </a:lnTo>
                <a:lnTo>
                  <a:pt x="394113" y="59669"/>
                </a:lnTo>
                <a:close/>
              </a:path>
              <a:path w="487044" h="66675">
                <a:moveTo>
                  <a:pt x="382975" y="66583"/>
                </a:moveTo>
                <a:lnTo>
                  <a:pt x="374462" y="66583"/>
                </a:lnTo>
                <a:lnTo>
                  <a:pt x="369911" y="64374"/>
                </a:lnTo>
                <a:lnTo>
                  <a:pt x="362220" y="55537"/>
                </a:lnTo>
                <a:lnTo>
                  <a:pt x="360297" y="49658"/>
                </a:lnTo>
                <a:lnTo>
                  <a:pt x="360314" y="35390"/>
                </a:lnTo>
                <a:lnTo>
                  <a:pt x="362051" y="29497"/>
                </a:lnTo>
                <a:lnTo>
                  <a:pt x="369067" y="19427"/>
                </a:lnTo>
                <a:lnTo>
                  <a:pt x="374080" y="16910"/>
                </a:lnTo>
                <a:lnTo>
                  <a:pt x="384208" y="16910"/>
                </a:lnTo>
                <a:lnTo>
                  <a:pt x="387232" y="17673"/>
                </a:lnTo>
                <a:lnTo>
                  <a:pt x="391078" y="20080"/>
                </a:lnTo>
                <a:lnTo>
                  <a:pt x="392678" y="21621"/>
                </a:lnTo>
                <a:lnTo>
                  <a:pt x="394469" y="23823"/>
                </a:lnTo>
                <a:lnTo>
                  <a:pt x="378102" y="23823"/>
                </a:lnTo>
                <a:lnTo>
                  <a:pt x="374865" y="25350"/>
                </a:lnTo>
                <a:lnTo>
                  <a:pt x="369904" y="31456"/>
                </a:lnTo>
                <a:lnTo>
                  <a:pt x="368664" y="35948"/>
                </a:lnTo>
                <a:lnTo>
                  <a:pt x="368745" y="47251"/>
                </a:lnTo>
                <a:lnTo>
                  <a:pt x="369735" y="51155"/>
                </a:lnTo>
                <a:lnTo>
                  <a:pt x="374021" y="57966"/>
                </a:lnTo>
                <a:lnTo>
                  <a:pt x="377456" y="59669"/>
                </a:lnTo>
                <a:lnTo>
                  <a:pt x="394113" y="59669"/>
                </a:lnTo>
                <a:lnTo>
                  <a:pt x="393104" y="61254"/>
                </a:lnTo>
                <a:lnTo>
                  <a:pt x="390917" y="63353"/>
                </a:lnTo>
                <a:lnTo>
                  <a:pt x="385867" y="65937"/>
                </a:lnTo>
                <a:lnTo>
                  <a:pt x="382975" y="66583"/>
                </a:lnTo>
                <a:close/>
              </a:path>
              <a:path w="487044" h="66675">
                <a:moveTo>
                  <a:pt x="402087" y="64909"/>
                </a:moveTo>
                <a:lnTo>
                  <a:pt x="394953" y="64909"/>
                </a:lnTo>
                <a:lnTo>
                  <a:pt x="394953" y="58348"/>
                </a:lnTo>
                <a:lnTo>
                  <a:pt x="402087" y="58348"/>
                </a:lnTo>
                <a:lnTo>
                  <a:pt x="402087" y="64909"/>
                </a:lnTo>
                <a:close/>
              </a:path>
              <a:path w="487044" h="66675">
                <a:moveTo>
                  <a:pt x="434562" y="66583"/>
                </a:moveTo>
                <a:lnTo>
                  <a:pt x="426283" y="66583"/>
                </a:lnTo>
                <a:lnTo>
                  <a:pt x="421307" y="64447"/>
                </a:lnTo>
                <a:lnTo>
                  <a:pt x="413145" y="55904"/>
                </a:lnTo>
                <a:lnTo>
                  <a:pt x="411170" y="50113"/>
                </a:lnTo>
                <a:lnTo>
                  <a:pt x="411105" y="34656"/>
                </a:lnTo>
                <a:lnTo>
                  <a:pt x="413160" y="28506"/>
                </a:lnTo>
                <a:lnTo>
                  <a:pt x="421397" y="19045"/>
                </a:lnTo>
                <a:lnTo>
                  <a:pt x="426753" y="16689"/>
                </a:lnTo>
                <a:lnTo>
                  <a:pt x="436734" y="16689"/>
                </a:lnTo>
                <a:lnTo>
                  <a:pt x="439978" y="17475"/>
                </a:lnTo>
                <a:lnTo>
                  <a:pt x="446261" y="20616"/>
                </a:lnTo>
                <a:lnTo>
                  <a:pt x="448653" y="22649"/>
                </a:lnTo>
                <a:lnTo>
                  <a:pt x="449286" y="23603"/>
                </a:lnTo>
                <a:lnTo>
                  <a:pt x="429263" y="23603"/>
                </a:lnTo>
                <a:lnTo>
                  <a:pt x="426210" y="24917"/>
                </a:lnTo>
                <a:lnTo>
                  <a:pt x="421277" y="30172"/>
                </a:lnTo>
                <a:lnTo>
                  <a:pt x="419988" y="33467"/>
                </a:lnTo>
                <a:lnTo>
                  <a:pt x="419824" y="37563"/>
                </a:lnTo>
                <a:lnTo>
                  <a:pt x="454068" y="37563"/>
                </a:lnTo>
                <a:lnTo>
                  <a:pt x="454173" y="39104"/>
                </a:lnTo>
                <a:lnTo>
                  <a:pt x="454173" y="43860"/>
                </a:lnTo>
                <a:lnTo>
                  <a:pt x="419604" y="43860"/>
                </a:lnTo>
                <a:lnTo>
                  <a:pt x="419751" y="48645"/>
                </a:lnTo>
                <a:lnTo>
                  <a:pt x="420881" y="52484"/>
                </a:lnTo>
                <a:lnTo>
                  <a:pt x="425109" y="58267"/>
                </a:lnTo>
                <a:lnTo>
                  <a:pt x="428382" y="59713"/>
                </a:lnTo>
                <a:lnTo>
                  <a:pt x="449050" y="59713"/>
                </a:lnTo>
                <a:lnTo>
                  <a:pt x="447567" y="61122"/>
                </a:lnTo>
                <a:lnTo>
                  <a:pt x="445160" y="63471"/>
                </a:lnTo>
                <a:lnTo>
                  <a:pt x="442180" y="65056"/>
                </a:lnTo>
                <a:lnTo>
                  <a:pt x="438628" y="65878"/>
                </a:lnTo>
                <a:lnTo>
                  <a:pt x="436720" y="66348"/>
                </a:lnTo>
                <a:lnTo>
                  <a:pt x="434562" y="66583"/>
                </a:lnTo>
                <a:close/>
              </a:path>
              <a:path w="487044" h="66675">
                <a:moveTo>
                  <a:pt x="454068" y="37563"/>
                </a:moveTo>
                <a:lnTo>
                  <a:pt x="446026" y="37563"/>
                </a:lnTo>
                <a:lnTo>
                  <a:pt x="445703" y="34128"/>
                </a:lnTo>
                <a:lnTo>
                  <a:pt x="444954" y="31383"/>
                </a:lnTo>
                <a:lnTo>
                  <a:pt x="441608" y="25511"/>
                </a:lnTo>
                <a:lnTo>
                  <a:pt x="437982" y="23603"/>
                </a:lnTo>
                <a:lnTo>
                  <a:pt x="449286" y="23603"/>
                </a:lnTo>
                <a:lnTo>
                  <a:pt x="451883" y="27522"/>
                </a:lnTo>
                <a:lnTo>
                  <a:pt x="452940" y="30297"/>
                </a:lnTo>
                <a:lnTo>
                  <a:pt x="453478" y="33511"/>
                </a:lnTo>
                <a:lnTo>
                  <a:pt x="453938" y="35640"/>
                </a:lnTo>
                <a:lnTo>
                  <a:pt x="454068" y="37563"/>
                </a:lnTo>
                <a:close/>
              </a:path>
              <a:path w="487044" h="66675">
                <a:moveTo>
                  <a:pt x="449050" y="59713"/>
                </a:moveTo>
                <a:lnTo>
                  <a:pt x="436954" y="59713"/>
                </a:lnTo>
                <a:lnTo>
                  <a:pt x="440257" y="58348"/>
                </a:lnTo>
                <a:lnTo>
                  <a:pt x="442723" y="55618"/>
                </a:lnTo>
                <a:lnTo>
                  <a:pt x="444132" y="54032"/>
                </a:lnTo>
                <a:lnTo>
                  <a:pt x="445131" y="52197"/>
                </a:lnTo>
                <a:lnTo>
                  <a:pt x="445718" y="50113"/>
                </a:lnTo>
                <a:lnTo>
                  <a:pt x="453512" y="50113"/>
                </a:lnTo>
                <a:lnTo>
                  <a:pt x="453307" y="51845"/>
                </a:lnTo>
                <a:lnTo>
                  <a:pt x="452624" y="53775"/>
                </a:lnTo>
                <a:lnTo>
                  <a:pt x="450305" y="58032"/>
                </a:lnTo>
                <a:lnTo>
                  <a:pt x="449050" y="59713"/>
                </a:lnTo>
                <a:close/>
              </a:path>
              <a:path w="487044" h="66675">
                <a:moveTo>
                  <a:pt x="478425" y="25893"/>
                </a:moveTo>
                <a:lnTo>
                  <a:pt x="471601" y="25893"/>
                </a:lnTo>
                <a:lnTo>
                  <a:pt x="472218" y="24308"/>
                </a:lnTo>
                <a:lnTo>
                  <a:pt x="473730" y="22377"/>
                </a:lnTo>
                <a:lnTo>
                  <a:pt x="478544" y="17827"/>
                </a:lnTo>
                <a:lnTo>
                  <a:pt x="481319" y="16689"/>
                </a:lnTo>
                <a:lnTo>
                  <a:pt x="486163" y="16821"/>
                </a:lnTo>
                <a:lnTo>
                  <a:pt x="487014" y="16910"/>
                </a:lnTo>
                <a:lnTo>
                  <a:pt x="487014" y="25056"/>
                </a:lnTo>
                <a:lnTo>
                  <a:pt x="480423" y="25056"/>
                </a:lnTo>
                <a:lnTo>
                  <a:pt x="478425" y="25893"/>
                </a:lnTo>
                <a:close/>
              </a:path>
              <a:path w="487044" h="66675">
                <a:moveTo>
                  <a:pt x="471998" y="64909"/>
                </a:moveTo>
                <a:lnTo>
                  <a:pt x="464071" y="64909"/>
                </a:lnTo>
                <a:lnTo>
                  <a:pt x="464071" y="17746"/>
                </a:lnTo>
                <a:lnTo>
                  <a:pt x="471601" y="17746"/>
                </a:lnTo>
                <a:lnTo>
                  <a:pt x="471601" y="25893"/>
                </a:lnTo>
                <a:lnTo>
                  <a:pt x="478425" y="25893"/>
                </a:lnTo>
                <a:lnTo>
                  <a:pt x="477355" y="26341"/>
                </a:lnTo>
                <a:lnTo>
                  <a:pt x="473069" y="31478"/>
                </a:lnTo>
                <a:lnTo>
                  <a:pt x="471998" y="34436"/>
                </a:lnTo>
                <a:lnTo>
                  <a:pt x="471998" y="64909"/>
                </a:lnTo>
                <a:close/>
              </a:path>
              <a:path w="487044" h="66675">
                <a:moveTo>
                  <a:pt x="487014" y="25276"/>
                </a:moveTo>
                <a:lnTo>
                  <a:pt x="486111" y="25130"/>
                </a:lnTo>
                <a:lnTo>
                  <a:pt x="480423" y="25056"/>
                </a:lnTo>
                <a:lnTo>
                  <a:pt x="487014" y="25056"/>
                </a:lnTo>
                <a:lnTo>
                  <a:pt x="487014" y="252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1142" name="object 6">
            <a:extLst>
              <a:ext uri="{FF2B5EF4-FFF2-40B4-BE49-F238E27FC236}">
                <a16:creationId xmlns:a16="http://schemas.microsoft.com/office/drawing/2014/main" id="{A4B5B68F-5894-446C-A8B5-C39CE9B739A9}"/>
              </a:ext>
            </a:extLst>
          </p:cNvPr>
          <p:cNvSpPr>
            <a:spLocks/>
          </p:cNvSpPr>
          <p:nvPr/>
        </p:nvSpPr>
        <p:spPr bwMode="auto">
          <a:xfrm>
            <a:off x="1968500" y="461963"/>
            <a:ext cx="1941513" cy="534987"/>
          </a:xfrm>
          <a:custGeom>
            <a:avLst/>
            <a:gdLst>
              <a:gd name="T0" fmla="*/ 0 w 1453514"/>
              <a:gd name="T1" fmla="*/ 0 h 401319"/>
              <a:gd name="T2" fmla="*/ 2592726 w 1453514"/>
              <a:gd name="T3" fmla="*/ 0 h 401319"/>
              <a:gd name="T4" fmla="*/ 2592726 w 1453514"/>
              <a:gd name="T5" fmla="*/ 714316 h 401319"/>
              <a:gd name="T6" fmla="*/ 0 w 1453514"/>
              <a:gd name="T7" fmla="*/ 714316 h 401319"/>
              <a:gd name="T8" fmla="*/ 0 w 1453514"/>
              <a:gd name="T9" fmla="*/ 0 h 4013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53514" h="401319">
                <a:moveTo>
                  <a:pt x="0" y="0"/>
                </a:moveTo>
                <a:lnTo>
                  <a:pt x="1453009" y="0"/>
                </a:lnTo>
                <a:lnTo>
                  <a:pt x="1453009" y="400830"/>
                </a:lnTo>
                <a:lnTo>
                  <a:pt x="0" y="400830"/>
                </a:lnTo>
                <a:lnTo>
                  <a:pt x="0" y="0"/>
                </a:lnTo>
                <a:close/>
              </a:path>
            </a:pathLst>
          </a:custGeom>
          <a:noFill/>
          <a:ln w="50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43" name="object 7">
            <a:extLst>
              <a:ext uri="{FF2B5EF4-FFF2-40B4-BE49-F238E27FC236}">
                <a16:creationId xmlns:a16="http://schemas.microsoft.com/office/drawing/2014/main" id="{CD03ACF5-B168-4CEB-835F-ECC52B668494}"/>
              </a:ext>
            </a:extLst>
          </p:cNvPr>
          <p:cNvSpPr>
            <a:spLocks/>
          </p:cNvSpPr>
          <p:nvPr/>
        </p:nvSpPr>
        <p:spPr bwMode="auto">
          <a:xfrm>
            <a:off x="3925888" y="673100"/>
            <a:ext cx="200025" cy="92075"/>
          </a:xfrm>
          <a:custGeom>
            <a:avLst/>
            <a:gdLst>
              <a:gd name="T0" fmla="*/ 37816 w 149225"/>
              <a:gd name="T1" fmla="*/ 120868 h 68580"/>
              <a:gd name="T2" fmla="*/ 0 w 149225"/>
              <a:gd name="T3" fmla="*/ 62155 h 68580"/>
              <a:gd name="T4" fmla="*/ 38657 w 149225"/>
              <a:gd name="T5" fmla="*/ 0 h 68580"/>
              <a:gd name="T6" fmla="*/ 74793 w 149225"/>
              <a:gd name="T7" fmla="*/ 2085 h 68580"/>
              <a:gd name="T8" fmla="*/ 95186 w 149225"/>
              <a:gd name="T9" fmla="*/ 13681 h 68580"/>
              <a:gd name="T10" fmla="*/ 34387 w 149225"/>
              <a:gd name="T11" fmla="*/ 17669 h 68580"/>
              <a:gd name="T12" fmla="*/ 16072 w 149225"/>
              <a:gd name="T13" fmla="*/ 45502 h 68580"/>
              <a:gd name="T14" fmla="*/ 19092 w 149225"/>
              <a:gd name="T15" fmla="*/ 86063 h 68580"/>
              <a:gd name="T16" fmla="*/ 41020 w 149225"/>
              <a:gd name="T17" fmla="*/ 107500 h 68580"/>
              <a:gd name="T18" fmla="*/ 86558 w 149225"/>
              <a:gd name="T19" fmla="*/ 108828 h 68580"/>
              <a:gd name="T20" fmla="*/ 77761 w 149225"/>
              <a:gd name="T21" fmla="*/ 115082 h 68580"/>
              <a:gd name="T22" fmla="*/ 62134 w 149225"/>
              <a:gd name="T23" fmla="*/ 120868 h 68580"/>
              <a:gd name="T24" fmla="*/ 88317 w 149225"/>
              <a:gd name="T25" fmla="*/ 37760 h 68580"/>
              <a:gd name="T26" fmla="*/ 82513 w 149225"/>
              <a:gd name="T27" fmla="*/ 23258 h 68580"/>
              <a:gd name="T28" fmla="*/ 63158 w 149225"/>
              <a:gd name="T29" fmla="*/ 13681 h 68580"/>
              <a:gd name="T30" fmla="*/ 101264 w 149225"/>
              <a:gd name="T31" fmla="*/ 22750 h 68580"/>
              <a:gd name="T32" fmla="*/ 87776 w 149225"/>
              <a:gd name="T33" fmla="*/ 107500 h 68580"/>
              <a:gd name="T34" fmla="*/ 73781 w 149225"/>
              <a:gd name="T35" fmla="*/ 104489 h 68580"/>
              <a:gd name="T36" fmla="*/ 90996 w 149225"/>
              <a:gd name="T37" fmla="*/ 82716 h 68580"/>
              <a:gd name="T38" fmla="*/ 54912 w 149225"/>
              <a:gd name="T39" fmla="*/ 69268 h 68580"/>
              <a:gd name="T40" fmla="*/ 105729 w 149225"/>
              <a:gd name="T41" fmla="*/ 56369 h 68580"/>
              <a:gd name="T42" fmla="*/ 91862 w 149225"/>
              <a:gd name="T43" fmla="*/ 103044 h 68580"/>
              <a:gd name="T44" fmla="*/ 105729 w 149225"/>
              <a:gd name="T45" fmla="*/ 117819 h 68580"/>
              <a:gd name="T46" fmla="*/ 91862 w 149225"/>
              <a:gd name="T47" fmla="*/ 103044 h 68580"/>
              <a:gd name="T48" fmla="*/ 105729 w 149225"/>
              <a:gd name="T49" fmla="*/ 117819 h 68580"/>
              <a:gd name="T50" fmla="*/ 157086 w 149225"/>
              <a:gd name="T51" fmla="*/ 120868 h 68580"/>
              <a:gd name="T52" fmla="*/ 133005 w 149225"/>
              <a:gd name="T53" fmla="*/ 92463 h 68580"/>
              <a:gd name="T54" fmla="*/ 131087 w 149225"/>
              <a:gd name="T55" fmla="*/ 2970 h 68580"/>
              <a:gd name="T56" fmla="*/ 147003 w 149225"/>
              <a:gd name="T57" fmla="*/ 82298 h 68580"/>
              <a:gd name="T58" fmla="*/ 151729 w 149225"/>
              <a:gd name="T59" fmla="*/ 94758 h 68580"/>
              <a:gd name="T60" fmla="*/ 164283 w 149225"/>
              <a:gd name="T61" fmla="*/ 107266 h 68580"/>
              <a:gd name="T62" fmla="*/ 209452 w 149225"/>
              <a:gd name="T63" fmla="*/ 113935 h 68580"/>
              <a:gd name="T64" fmla="*/ 212839 w 149225"/>
              <a:gd name="T65" fmla="*/ 107266 h 68580"/>
              <a:gd name="T66" fmla="*/ 197687 w 149225"/>
              <a:gd name="T67" fmla="*/ 102757 h 68580"/>
              <a:gd name="T68" fmla="*/ 206318 w 149225"/>
              <a:gd name="T69" fmla="*/ 82298 h 68580"/>
              <a:gd name="T70" fmla="*/ 222243 w 149225"/>
              <a:gd name="T71" fmla="*/ 2970 h 68580"/>
              <a:gd name="T72" fmla="*/ 220324 w 149225"/>
              <a:gd name="T73" fmla="*/ 92463 h 68580"/>
              <a:gd name="T74" fmla="*/ 265899 w 149225"/>
              <a:gd name="T75" fmla="*/ 117819 h 68580"/>
              <a:gd name="T76" fmla="*/ 250062 w 149225"/>
              <a:gd name="T77" fmla="*/ 2970 h 68580"/>
              <a:gd name="T78" fmla="*/ 265899 w 149225"/>
              <a:gd name="T79" fmla="*/ 117819 h 685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9225" h="68580">
                <a:moveTo>
                  <a:pt x="34730" y="68080"/>
                </a:moveTo>
                <a:lnTo>
                  <a:pt x="21137" y="68080"/>
                </a:lnTo>
                <a:lnTo>
                  <a:pt x="14546" y="65599"/>
                </a:lnTo>
                <a:lnTo>
                  <a:pt x="0" y="35009"/>
                </a:lnTo>
                <a:lnTo>
                  <a:pt x="550" y="27299"/>
                </a:lnTo>
                <a:lnTo>
                  <a:pt x="21607" y="0"/>
                </a:lnTo>
                <a:lnTo>
                  <a:pt x="36550" y="0"/>
                </a:lnTo>
                <a:lnTo>
                  <a:pt x="41805" y="1174"/>
                </a:lnTo>
                <a:lnTo>
                  <a:pt x="52667" y="6899"/>
                </a:lnTo>
                <a:lnTo>
                  <a:pt x="53204" y="7706"/>
                </a:lnTo>
                <a:lnTo>
                  <a:pt x="24264" y="7706"/>
                </a:lnTo>
                <a:lnTo>
                  <a:pt x="19221" y="9952"/>
                </a:lnTo>
                <a:lnTo>
                  <a:pt x="11031" y="18935"/>
                </a:lnTo>
                <a:lnTo>
                  <a:pt x="8983" y="25629"/>
                </a:lnTo>
                <a:lnTo>
                  <a:pt x="8983" y="42216"/>
                </a:lnTo>
                <a:lnTo>
                  <a:pt x="10671" y="48476"/>
                </a:lnTo>
                <a:lnTo>
                  <a:pt x="17423" y="58135"/>
                </a:lnTo>
                <a:lnTo>
                  <a:pt x="22928" y="60550"/>
                </a:lnTo>
                <a:lnTo>
                  <a:pt x="49062" y="60550"/>
                </a:lnTo>
                <a:lnTo>
                  <a:pt x="48381" y="61298"/>
                </a:lnTo>
                <a:lnTo>
                  <a:pt x="45753" y="63559"/>
                </a:lnTo>
                <a:lnTo>
                  <a:pt x="43464" y="64821"/>
                </a:lnTo>
                <a:lnTo>
                  <a:pt x="39618" y="66994"/>
                </a:lnTo>
                <a:lnTo>
                  <a:pt x="34730" y="68080"/>
                </a:lnTo>
                <a:close/>
              </a:path>
              <a:path w="149225" h="68580">
                <a:moveTo>
                  <a:pt x="58040" y="21269"/>
                </a:moveTo>
                <a:lnTo>
                  <a:pt x="49364" y="21269"/>
                </a:lnTo>
                <a:lnTo>
                  <a:pt x="48308" y="16543"/>
                </a:lnTo>
                <a:lnTo>
                  <a:pt x="46120" y="13100"/>
                </a:lnTo>
                <a:lnTo>
                  <a:pt x="39486" y="8785"/>
                </a:lnTo>
                <a:lnTo>
                  <a:pt x="35302" y="7706"/>
                </a:lnTo>
                <a:lnTo>
                  <a:pt x="53204" y="7706"/>
                </a:lnTo>
                <a:lnTo>
                  <a:pt x="56601" y="12814"/>
                </a:lnTo>
                <a:lnTo>
                  <a:pt x="58040" y="21269"/>
                </a:lnTo>
                <a:close/>
              </a:path>
              <a:path w="149225" h="68580">
                <a:moveTo>
                  <a:pt x="49062" y="60550"/>
                </a:moveTo>
                <a:lnTo>
                  <a:pt x="36403" y="60550"/>
                </a:lnTo>
                <a:lnTo>
                  <a:pt x="41240" y="58854"/>
                </a:lnTo>
                <a:lnTo>
                  <a:pt x="48902" y="52073"/>
                </a:lnTo>
                <a:lnTo>
                  <a:pt x="50862" y="46590"/>
                </a:lnTo>
                <a:lnTo>
                  <a:pt x="50950" y="39016"/>
                </a:lnTo>
                <a:lnTo>
                  <a:pt x="30693" y="39016"/>
                </a:lnTo>
                <a:lnTo>
                  <a:pt x="30693" y="31750"/>
                </a:lnTo>
                <a:lnTo>
                  <a:pt x="59097" y="31750"/>
                </a:lnTo>
                <a:lnTo>
                  <a:pt x="59097" y="58040"/>
                </a:lnTo>
                <a:lnTo>
                  <a:pt x="51346" y="58040"/>
                </a:lnTo>
                <a:lnTo>
                  <a:pt x="49062" y="60550"/>
                </a:lnTo>
                <a:close/>
              </a:path>
              <a:path w="149225" h="68580">
                <a:moveTo>
                  <a:pt x="59097" y="66363"/>
                </a:moveTo>
                <a:lnTo>
                  <a:pt x="53460" y="66363"/>
                </a:lnTo>
                <a:lnTo>
                  <a:pt x="51346" y="58040"/>
                </a:lnTo>
                <a:lnTo>
                  <a:pt x="59097" y="58040"/>
                </a:lnTo>
                <a:lnTo>
                  <a:pt x="59097" y="66363"/>
                </a:lnTo>
                <a:close/>
              </a:path>
              <a:path w="149225" h="68580">
                <a:moveTo>
                  <a:pt x="109646" y="68080"/>
                </a:moveTo>
                <a:lnTo>
                  <a:pt x="87803" y="68080"/>
                </a:lnTo>
                <a:lnTo>
                  <a:pt x="80391" y="64175"/>
                </a:lnTo>
                <a:lnTo>
                  <a:pt x="74343" y="52080"/>
                </a:lnTo>
                <a:lnTo>
                  <a:pt x="73341" y="46355"/>
                </a:lnTo>
                <a:lnTo>
                  <a:pt x="73271" y="1673"/>
                </a:lnTo>
                <a:lnTo>
                  <a:pt x="82167" y="1673"/>
                </a:lnTo>
                <a:lnTo>
                  <a:pt x="82167" y="46355"/>
                </a:lnTo>
                <a:lnTo>
                  <a:pt x="83047" y="50260"/>
                </a:lnTo>
                <a:lnTo>
                  <a:pt x="84809" y="53372"/>
                </a:lnTo>
                <a:lnTo>
                  <a:pt x="87422" y="58069"/>
                </a:lnTo>
                <a:lnTo>
                  <a:pt x="91825" y="60418"/>
                </a:lnTo>
                <a:lnTo>
                  <a:pt x="118966" y="60418"/>
                </a:lnTo>
                <a:lnTo>
                  <a:pt x="117073" y="64175"/>
                </a:lnTo>
                <a:lnTo>
                  <a:pt x="109646" y="68080"/>
                </a:lnTo>
                <a:close/>
              </a:path>
              <a:path w="149225" h="68580">
                <a:moveTo>
                  <a:pt x="118966" y="60418"/>
                </a:moveTo>
                <a:lnTo>
                  <a:pt x="105447" y="60418"/>
                </a:lnTo>
                <a:lnTo>
                  <a:pt x="110497" y="57878"/>
                </a:lnTo>
                <a:lnTo>
                  <a:pt x="114607" y="50040"/>
                </a:lnTo>
                <a:lnTo>
                  <a:pt x="115321" y="46355"/>
                </a:lnTo>
                <a:lnTo>
                  <a:pt x="115326" y="1673"/>
                </a:lnTo>
                <a:lnTo>
                  <a:pt x="124222" y="1673"/>
                </a:lnTo>
                <a:lnTo>
                  <a:pt x="124152" y="46355"/>
                </a:lnTo>
                <a:lnTo>
                  <a:pt x="123150" y="52080"/>
                </a:lnTo>
                <a:lnTo>
                  <a:pt x="118966" y="60418"/>
                </a:lnTo>
                <a:close/>
              </a:path>
              <a:path w="149225" h="68580">
                <a:moveTo>
                  <a:pt x="148623" y="66363"/>
                </a:moveTo>
                <a:lnTo>
                  <a:pt x="139771" y="66363"/>
                </a:lnTo>
                <a:lnTo>
                  <a:pt x="139771" y="1673"/>
                </a:lnTo>
                <a:lnTo>
                  <a:pt x="148623" y="1673"/>
                </a:lnTo>
                <a:lnTo>
                  <a:pt x="148623" y="663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1144" name="object 8">
            <a:extLst>
              <a:ext uri="{FF2B5EF4-FFF2-40B4-BE49-F238E27FC236}">
                <a16:creationId xmlns:a16="http://schemas.microsoft.com/office/drawing/2014/main" id="{7B1884F8-E18E-4A86-8F1C-5C75840771F6}"/>
              </a:ext>
            </a:extLst>
          </p:cNvPr>
          <p:cNvSpPr>
            <a:spLocks/>
          </p:cNvSpPr>
          <p:nvPr/>
        </p:nvSpPr>
        <p:spPr bwMode="auto">
          <a:xfrm>
            <a:off x="2917825" y="1209675"/>
            <a:ext cx="49213" cy="49213"/>
          </a:xfrm>
          <a:custGeom>
            <a:avLst/>
            <a:gdLst>
              <a:gd name="T0" fmla="*/ 29270 w 35560"/>
              <a:gd name="T1" fmla="*/ 68306 h 35559"/>
              <a:gd name="T2" fmla="*/ 0 w 35560"/>
              <a:gd name="T3" fmla="*/ 0 h 35559"/>
              <a:gd name="T4" fmla="*/ 29270 w 35560"/>
              <a:gd name="T5" fmla="*/ 19515 h 35559"/>
              <a:gd name="T6" fmla="*/ 57149 w 35560"/>
              <a:gd name="T7" fmla="*/ 19515 h 35559"/>
              <a:gd name="T8" fmla="*/ 29270 w 35560"/>
              <a:gd name="T9" fmla="*/ 68306 h 35559"/>
              <a:gd name="T10" fmla="*/ 57149 w 35560"/>
              <a:gd name="T11" fmla="*/ 19515 h 35559"/>
              <a:gd name="T12" fmla="*/ 29270 w 35560"/>
              <a:gd name="T13" fmla="*/ 19515 h 35559"/>
              <a:gd name="T14" fmla="*/ 68299 w 35560"/>
              <a:gd name="T15" fmla="*/ 0 h 35559"/>
              <a:gd name="T16" fmla="*/ 57149 w 35560"/>
              <a:gd name="T17" fmla="*/ 19515 h 355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560" h="35559">
                <a:moveTo>
                  <a:pt x="15031" y="35072"/>
                </a:moveTo>
                <a:lnTo>
                  <a:pt x="0" y="0"/>
                </a:lnTo>
                <a:lnTo>
                  <a:pt x="15031" y="10020"/>
                </a:lnTo>
                <a:lnTo>
                  <a:pt x="29346" y="10020"/>
                </a:lnTo>
                <a:lnTo>
                  <a:pt x="15031" y="35072"/>
                </a:lnTo>
                <a:close/>
              </a:path>
              <a:path w="35560" h="35559">
                <a:moveTo>
                  <a:pt x="29346" y="10020"/>
                </a:moveTo>
                <a:lnTo>
                  <a:pt x="15031" y="10020"/>
                </a:lnTo>
                <a:lnTo>
                  <a:pt x="35072" y="0"/>
                </a:lnTo>
                <a:lnTo>
                  <a:pt x="29346" y="100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1145" name="object 9">
            <a:extLst>
              <a:ext uri="{FF2B5EF4-FFF2-40B4-BE49-F238E27FC236}">
                <a16:creationId xmlns:a16="http://schemas.microsoft.com/office/drawing/2014/main" id="{355CE140-E7A4-4466-99A7-100C534A7E1E}"/>
              </a:ext>
            </a:extLst>
          </p:cNvPr>
          <p:cNvSpPr>
            <a:spLocks/>
          </p:cNvSpPr>
          <p:nvPr/>
        </p:nvSpPr>
        <p:spPr bwMode="auto">
          <a:xfrm>
            <a:off x="2917825" y="1209675"/>
            <a:ext cx="49213" cy="49213"/>
          </a:xfrm>
          <a:custGeom>
            <a:avLst/>
            <a:gdLst>
              <a:gd name="T0" fmla="*/ 29270 w 35560"/>
              <a:gd name="T1" fmla="*/ 68306 h 35559"/>
              <a:gd name="T2" fmla="*/ 0 w 35560"/>
              <a:gd name="T3" fmla="*/ 0 h 35559"/>
              <a:gd name="T4" fmla="*/ 29270 w 35560"/>
              <a:gd name="T5" fmla="*/ 19515 h 35559"/>
              <a:gd name="T6" fmla="*/ 68299 w 35560"/>
              <a:gd name="T7" fmla="*/ 0 h 35559"/>
              <a:gd name="T8" fmla="*/ 29270 w 35560"/>
              <a:gd name="T9" fmla="*/ 68306 h 355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60" h="35559">
                <a:moveTo>
                  <a:pt x="15031" y="35072"/>
                </a:moveTo>
                <a:lnTo>
                  <a:pt x="0" y="0"/>
                </a:lnTo>
                <a:lnTo>
                  <a:pt x="15031" y="10020"/>
                </a:lnTo>
                <a:lnTo>
                  <a:pt x="35072" y="0"/>
                </a:lnTo>
                <a:lnTo>
                  <a:pt x="15031" y="35072"/>
                </a:lnTo>
                <a:close/>
              </a:path>
            </a:pathLst>
          </a:custGeom>
          <a:noFill/>
          <a:ln w="50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46" name="object 10">
            <a:extLst>
              <a:ext uri="{FF2B5EF4-FFF2-40B4-BE49-F238E27FC236}">
                <a16:creationId xmlns:a16="http://schemas.microsoft.com/office/drawing/2014/main" id="{D0A36F4E-8680-4766-951C-6C31038667FF}"/>
              </a:ext>
            </a:extLst>
          </p:cNvPr>
          <p:cNvSpPr>
            <a:spLocks/>
          </p:cNvSpPr>
          <p:nvPr/>
        </p:nvSpPr>
        <p:spPr bwMode="auto">
          <a:xfrm>
            <a:off x="2917825" y="2660650"/>
            <a:ext cx="49213" cy="49213"/>
          </a:xfrm>
          <a:custGeom>
            <a:avLst/>
            <a:gdLst>
              <a:gd name="T0" fmla="*/ 29270 w 35560"/>
              <a:gd name="T1" fmla="*/ 68298 h 35560"/>
              <a:gd name="T2" fmla="*/ 0 w 35560"/>
              <a:gd name="T3" fmla="*/ 0 h 35560"/>
              <a:gd name="T4" fmla="*/ 29270 w 35560"/>
              <a:gd name="T5" fmla="*/ 19512 h 35560"/>
              <a:gd name="T6" fmla="*/ 57149 w 35560"/>
              <a:gd name="T7" fmla="*/ 19512 h 35560"/>
              <a:gd name="T8" fmla="*/ 29270 w 35560"/>
              <a:gd name="T9" fmla="*/ 68298 h 35560"/>
              <a:gd name="T10" fmla="*/ 57149 w 35560"/>
              <a:gd name="T11" fmla="*/ 19512 h 35560"/>
              <a:gd name="T12" fmla="*/ 29270 w 35560"/>
              <a:gd name="T13" fmla="*/ 19512 h 35560"/>
              <a:gd name="T14" fmla="*/ 68299 w 35560"/>
              <a:gd name="T15" fmla="*/ 0 h 35560"/>
              <a:gd name="T16" fmla="*/ 57149 w 35560"/>
              <a:gd name="T17" fmla="*/ 19512 h 355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560" h="35560">
                <a:moveTo>
                  <a:pt x="15031" y="35072"/>
                </a:moveTo>
                <a:lnTo>
                  <a:pt x="0" y="0"/>
                </a:lnTo>
                <a:lnTo>
                  <a:pt x="15031" y="10020"/>
                </a:lnTo>
                <a:lnTo>
                  <a:pt x="29346" y="10020"/>
                </a:lnTo>
                <a:lnTo>
                  <a:pt x="15031" y="35072"/>
                </a:lnTo>
                <a:close/>
              </a:path>
              <a:path w="35560" h="35560">
                <a:moveTo>
                  <a:pt x="29346" y="10020"/>
                </a:moveTo>
                <a:lnTo>
                  <a:pt x="15031" y="10020"/>
                </a:lnTo>
                <a:lnTo>
                  <a:pt x="35072" y="0"/>
                </a:lnTo>
                <a:lnTo>
                  <a:pt x="29346" y="100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1147" name="object 11">
            <a:extLst>
              <a:ext uri="{FF2B5EF4-FFF2-40B4-BE49-F238E27FC236}">
                <a16:creationId xmlns:a16="http://schemas.microsoft.com/office/drawing/2014/main" id="{E381D721-E5D7-4938-81F5-248DDE291771}"/>
              </a:ext>
            </a:extLst>
          </p:cNvPr>
          <p:cNvSpPr>
            <a:spLocks/>
          </p:cNvSpPr>
          <p:nvPr/>
        </p:nvSpPr>
        <p:spPr bwMode="auto">
          <a:xfrm>
            <a:off x="2917825" y="2660650"/>
            <a:ext cx="49213" cy="49213"/>
          </a:xfrm>
          <a:custGeom>
            <a:avLst/>
            <a:gdLst>
              <a:gd name="T0" fmla="*/ 29270 w 35560"/>
              <a:gd name="T1" fmla="*/ 68298 h 35560"/>
              <a:gd name="T2" fmla="*/ 0 w 35560"/>
              <a:gd name="T3" fmla="*/ 0 h 35560"/>
              <a:gd name="T4" fmla="*/ 29270 w 35560"/>
              <a:gd name="T5" fmla="*/ 19512 h 35560"/>
              <a:gd name="T6" fmla="*/ 68299 w 35560"/>
              <a:gd name="T7" fmla="*/ 0 h 35560"/>
              <a:gd name="T8" fmla="*/ 29270 w 35560"/>
              <a:gd name="T9" fmla="*/ 68298 h 35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60" h="35560">
                <a:moveTo>
                  <a:pt x="15031" y="35072"/>
                </a:moveTo>
                <a:lnTo>
                  <a:pt x="0" y="0"/>
                </a:lnTo>
                <a:lnTo>
                  <a:pt x="15031" y="10020"/>
                </a:lnTo>
                <a:lnTo>
                  <a:pt x="35072" y="0"/>
                </a:lnTo>
                <a:lnTo>
                  <a:pt x="15031" y="35072"/>
                </a:lnTo>
                <a:close/>
              </a:path>
            </a:pathLst>
          </a:custGeom>
          <a:noFill/>
          <a:ln w="50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48" name="object 12">
            <a:extLst>
              <a:ext uri="{FF2B5EF4-FFF2-40B4-BE49-F238E27FC236}">
                <a16:creationId xmlns:a16="http://schemas.microsoft.com/office/drawing/2014/main" id="{96D1F05D-A626-4D86-ADD6-94B54F58CDD2}"/>
              </a:ext>
            </a:extLst>
          </p:cNvPr>
          <p:cNvSpPr>
            <a:spLocks/>
          </p:cNvSpPr>
          <p:nvPr/>
        </p:nvSpPr>
        <p:spPr bwMode="auto">
          <a:xfrm>
            <a:off x="2644775" y="1082675"/>
            <a:ext cx="239713" cy="66675"/>
          </a:xfrm>
          <a:custGeom>
            <a:avLst/>
            <a:gdLst>
              <a:gd name="T0" fmla="*/ 0 w 178435"/>
              <a:gd name="T1" fmla="*/ 88140 h 50800"/>
              <a:gd name="T2" fmla="*/ 12476 w 178435"/>
              <a:gd name="T3" fmla="*/ 0 h 50800"/>
              <a:gd name="T4" fmla="*/ 72374 w 178435"/>
              <a:gd name="T5" fmla="*/ 36421 h 50800"/>
              <a:gd name="T6" fmla="*/ 12476 w 178435"/>
              <a:gd name="T7" fmla="*/ 46918 h 50800"/>
              <a:gd name="T8" fmla="*/ 72374 w 178435"/>
              <a:gd name="T9" fmla="*/ 36421 h 50800"/>
              <a:gd name="T10" fmla="*/ 59899 w 178435"/>
              <a:gd name="T11" fmla="*/ 0 h 50800"/>
              <a:gd name="T12" fmla="*/ 72374 w 178435"/>
              <a:gd name="T13" fmla="*/ 36421 h 50800"/>
              <a:gd name="T14" fmla="*/ 59899 w 178435"/>
              <a:gd name="T15" fmla="*/ 88140 h 50800"/>
              <a:gd name="T16" fmla="*/ 72374 w 178435"/>
              <a:gd name="T17" fmla="*/ 46918 h 50800"/>
              <a:gd name="T18" fmla="*/ 156846 w 178435"/>
              <a:gd name="T19" fmla="*/ 10499 h 50800"/>
              <a:gd name="T20" fmla="*/ 82855 w 178435"/>
              <a:gd name="T21" fmla="*/ 0 h 50800"/>
              <a:gd name="T22" fmla="*/ 156846 w 178435"/>
              <a:gd name="T23" fmla="*/ 10499 h 50800"/>
              <a:gd name="T24" fmla="*/ 113582 w 178435"/>
              <a:gd name="T25" fmla="*/ 88140 h 50800"/>
              <a:gd name="T26" fmla="*/ 126120 w 178435"/>
              <a:gd name="T27" fmla="*/ 10499 h 50800"/>
              <a:gd name="T28" fmla="*/ 238567 w 178435"/>
              <a:gd name="T29" fmla="*/ 10499 h 50800"/>
              <a:gd name="T30" fmla="*/ 164578 w 178435"/>
              <a:gd name="T31" fmla="*/ 0 h 50800"/>
              <a:gd name="T32" fmla="*/ 238567 w 178435"/>
              <a:gd name="T33" fmla="*/ 10499 h 50800"/>
              <a:gd name="T34" fmla="*/ 195305 w 178435"/>
              <a:gd name="T35" fmla="*/ 88140 h 50800"/>
              <a:gd name="T36" fmla="*/ 207842 w 178435"/>
              <a:gd name="T37" fmla="*/ 10499 h 50800"/>
              <a:gd name="T38" fmla="*/ 267465 w 178435"/>
              <a:gd name="T39" fmla="*/ 88140 h 50800"/>
              <a:gd name="T40" fmla="*/ 255115 w 178435"/>
              <a:gd name="T41" fmla="*/ 0 h 50800"/>
              <a:gd name="T42" fmla="*/ 310792 w 178435"/>
              <a:gd name="T43" fmla="*/ 2209 h 50800"/>
              <a:gd name="T44" fmla="*/ 267465 w 178435"/>
              <a:gd name="T45" fmla="*/ 10259 h 50800"/>
              <a:gd name="T46" fmla="*/ 318675 w 178435"/>
              <a:gd name="T47" fmla="*/ 40799 h 50800"/>
              <a:gd name="T48" fmla="*/ 305330 w 178435"/>
              <a:gd name="T49" fmla="*/ 50879 h 50800"/>
              <a:gd name="T50" fmla="*/ 267465 w 178435"/>
              <a:gd name="T51" fmla="*/ 88140 h 50800"/>
              <a:gd name="T52" fmla="*/ 297590 w 178435"/>
              <a:gd name="T53" fmla="*/ 40799 h 50800"/>
              <a:gd name="T54" fmla="*/ 309004 w 178435"/>
              <a:gd name="T55" fmla="*/ 35099 h 50800"/>
              <a:gd name="T56" fmla="*/ 310730 w 178435"/>
              <a:gd name="T57" fmla="*/ 18838 h 50800"/>
              <a:gd name="T58" fmla="*/ 303282 w 178435"/>
              <a:gd name="T59" fmla="*/ 12118 h 50800"/>
              <a:gd name="T60" fmla="*/ 296807 w 178435"/>
              <a:gd name="T61" fmla="*/ 10259 h 50800"/>
              <a:gd name="T62" fmla="*/ 320724 w 178435"/>
              <a:gd name="T63" fmla="*/ 11049 h 50800"/>
              <a:gd name="T64" fmla="*/ 323208 w 178435"/>
              <a:gd name="T65" fmla="*/ 32138 h 50800"/>
              <a:gd name="T66" fmla="*/ 318675 w 178435"/>
              <a:gd name="T67" fmla="*/ 40799 h 508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78435" h="50800">
                <a:moveTo>
                  <a:pt x="6884" y="50314"/>
                </a:moveTo>
                <a:lnTo>
                  <a:pt x="0" y="50314"/>
                </a:lnTo>
                <a:lnTo>
                  <a:pt x="0" y="0"/>
                </a:lnTo>
                <a:lnTo>
                  <a:pt x="6884" y="0"/>
                </a:lnTo>
                <a:lnTo>
                  <a:pt x="6884" y="20790"/>
                </a:lnTo>
                <a:lnTo>
                  <a:pt x="39936" y="20790"/>
                </a:lnTo>
                <a:lnTo>
                  <a:pt x="39936" y="26783"/>
                </a:lnTo>
                <a:lnTo>
                  <a:pt x="6884" y="26783"/>
                </a:lnTo>
                <a:lnTo>
                  <a:pt x="6884" y="50314"/>
                </a:lnTo>
                <a:close/>
              </a:path>
              <a:path w="178435" h="50800">
                <a:moveTo>
                  <a:pt x="39936" y="20790"/>
                </a:moveTo>
                <a:lnTo>
                  <a:pt x="33051" y="20790"/>
                </a:lnTo>
                <a:lnTo>
                  <a:pt x="33051" y="0"/>
                </a:lnTo>
                <a:lnTo>
                  <a:pt x="39936" y="0"/>
                </a:lnTo>
                <a:lnTo>
                  <a:pt x="39936" y="20790"/>
                </a:lnTo>
                <a:close/>
              </a:path>
              <a:path w="178435" h="50800">
                <a:moveTo>
                  <a:pt x="39936" y="50314"/>
                </a:moveTo>
                <a:lnTo>
                  <a:pt x="33051" y="50314"/>
                </a:lnTo>
                <a:lnTo>
                  <a:pt x="33051" y="26783"/>
                </a:lnTo>
                <a:lnTo>
                  <a:pt x="39936" y="26783"/>
                </a:lnTo>
                <a:lnTo>
                  <a:pt x="39936" y="50314"/>
                </a:lnTo>
                <a:close/>
              </a:path>
              <a:path w="178435" h="50800">
                <a:moveTo>
                  <a:pt x="86546" y="5993"/>
                </a:moveTo>
                <a:lnTo>
                  <a:pt x="45719" y="5993"/>
                </a:lnTo>
                <a:lnTo>
                  <a:pt x="45719" y="0"/>
                </a:lnTo>
                <a:lnTo>
                  <a:pt x="86546" y="0"/>
                </a:lnTo>
                <a:lnTo>
                  <a:pt x="86546" y="5993"/>
                </a:lnTo>
                <a:close/>
              </a:path>
              <a:path w="178435" h="50800">
                <a:moveTo>
                  <a:pt x="69592" y="50314"/>
                </a:moveTo>
                <a:lnTo>
                  <a:pt x="62673" y="50314"/>
                </a:lnTo>
                <a:lnTo>
                  <a:pt x="62673" y="5993"/>
                </a:lnTo>
                <a:lnTo>
                  <a:pt x="69592" y="5993"/>
                </a:lnTo>
                <a:lnTo>
                  <a:pt x="69592" y="50314"/>
                </a:lnTo>
                <a:close/>
              </a:path>
              <a:path w="178435" h="50800">
                <a:moveTo>
                  <a:pt x="131639" y="5993"/>
                </a:moveTo>
                <a:lnTo>
                  <a:pt x="90813" y="5993"/>
                </a:lnTo>
                <a:lnTo>
                  <a:pt x="90813" y="0"/>
                </a:lnTo>
                <a:lnTo>
                  <a:pt x="131639" y="0"/>
                </a:lnTo>
                <a:lnTo>
                  <a:pt x="131639" y="5993"/>
                </a:lnTo>
                <a:close/>
              </a:path>
              <a:path w="178435" h="50800">
                <a:moveTo>
                  <a:pt x="114685" y="50314"/>
                </a:moveTo>
                <a:lnTo>
                  <a:pt x="107767" y="50314"/>
                </a:lnTo>
                <a:lnTo>
                  <a:pt x="107767" y="5993"/>
                </a:lnTo>
                <a:lnTo>
                  <a:pt x="114685" y="5993"/>
                </a:lnTo>
                <a:lnTo>
                  <a:pt x="114685" y="50314"/>
                </a:lnTo>
                <a:close/>
              </a:path>
              <a:path w="178435" h="50800">
                <a:moveTo>
                  <a:pt x="147585" y="50314"/>
                </a:moveTo>
                <a:lnTo>
                  <a:pt x="140770" y="50314"/>
                </a:lnTo>
                <a:lnTo>
                  <a:pt x="140770" y="0"/>
                </a:lnTo>
                <a:lnTo>
                  <a:pt x="167885" y="0"/>
                </a:lnTo>
                <a:lnTo>
                  <a:pt x="171492" y="1261"/>
                </a:lnTo>
                <a:lnTo>
                  <a:pt x="176483" y="5856"/>
                </a:lnTo>
                <a:lnTo>
                  <a:pt x="147585" y="5856"/>
                </a:lnTo>
                <a:lnTo>
                  <a:pt x="147585" y="23290"/>
                </a:lnTo>
                <a:lnTo>
                  <a:pt x="175842" y="23290"/>
                </a:lnTo>
                <a:lnTo>
                  <a:pt x="172235" y="27588"/>
                </a:lnTo>
                <a:lnTo>
                  <a:pt x="168478" y="29044"/>
                </a:lnTo>
                <a:lnTo>
                  <a:pt x="147585" y="29044"/>
                </a:lnTo>
                <a:lnTo>
                  <a:pt x="147585" y="50314"/>
                </a:lnTo>
                <a:close/>
              </a:path>
              <a:path w="178435" h="50800">
                <a:moveTo>
                  <a:pt x="175842" y="23290"/>
                </a:moveTo>
                <a:lnTo>
                  <a:pt x="164208" y="23290"/>
                </a:lnTo>
                <a:lnTo>
                  <a:pt x="166692" y="22639"/>
                </a:lnTo>
                <a:lnTo>
                  <a:pt x="170505" y="20036"/>
                </a:lnTo>
                <a:lnTo>
                  <a:pt x="171458" y="17741"/>
                </a:lnTo>
                <a:lnTo>
                  <a:pt x="171458" y="10754"/>
                </a:lnTo>
                <a:lnTo>
                  <a:pt x="170088" y="8242"/>
                </a:lnTo>
                <a:lnTo>
                  <a:pt x="167348" y="6918"/>
                </a:lnTo>
                <a:lnTo>
                  <a:pt x="165841" y="6210"/>
                </a:lnTo>
                <a:lnTo>
                  <a:pt x="163775" y="5856"/>
                </a:lnTo>
                <a:lnTo>
                  <a:pt x="176483" y="5856"/>
                </a:lnTo>
                <a:lnTo>
                  <a:pt x="176973" y="6307"/>
                </a:lnTo>
                <a:lnTo>
                  <a:pt x="178343" y="9852"/>
                </a:lnTo>
                <a:lnTo>
                  <a:pt x="178343" y="18346"/>
                </a:lnTo>
                <a:lnTo>
                  <a:pt x="177121" y="21766"/>
                </a:lnTo>
                <a:lnTo>
                  <a:pt x="175842" y="23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1149" name="object 13">
            <a:extLst>
              <a:ext uri="{FF2B5EF4-FFF2-40B4-BE49-F238E27FC236}">
                <a16:creationId xmlns:a16="http://schemas.microsoft.com/office/drawing/2014/main" id="{CC1B9E39-1DC8-42C4-9E6F-453695DB64F0}"/>
              </a:ext>
            </a:extLst>
          </p:cNvPr>
          <p:cNvSpPr>
            <a:spLocks noChangeArrowheads="1"/>
          </p:cNvSpPr>
          <p:nvPr/>
        </p:nvSpPr>
        <p:spPr bwMode="auto">
          <a:xfrm>
            <a:off x="1593850" y="595313"/>
            <a:ext cx="268288" cy="2667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1150" name="object 14">
            <a:extLst>
              <a:ext uri="{FF2B5EF4-FFF2-40B4-BE49-F238E27FC236}">
                <a16:creationId xmlns:a16="http://schemas.microsoft.com/office/drawing/2014/main" id="{18B31317-1AB5-4848-9F83-1D650E172BA3}"/>
              </a:ext>
            </a:extLst>
          </p:cNvPr>
          <p:cNvSpPr>
            <a:spLocks/>
          </p:cNvSpPr>
          <p:nvPr/>
        </p:nvSpPr>
        <p:spPr bwMode="auto">
          <a:xfrm>
            <a:off x="1220788" y="2533650"/>
            <a:ext cx="25400" cy="176213"/>
          </a:xfrm>
          <a:custGeom>
            <a:avLst/>
            <a:gdLst>
              <a:gd name="T0" fmla="*/ 29390 w 20319"/>
              <a:gd name="T1" fmla="*/ 0 h 130810"/>
              <a:gd name="T2" fmla="*/ 0 w 20319"/>
              <a:gd name="T3" fmla="*/ 237640 h 130810"/>
              <a:gd name="T4" fmla="*/ 0 60000 65536"/>
              <a:gd name="T5" fmla="*/ 0 60000 65536"/>
            </a:gdLst>
            <a:ahLst/>
            <a:cxnLst>
              <a:cxn ang="T4">
                <a:pos x="T0" y="T1"/>
              </a:cxn>
              <a:cxn ang="T5">
                <a:pos x="T2" y="T3"/>
              </a:cxn>
            </a:cxnLst>
            <a:rect l="0" t="0" r="r" b="b"/>
            <a:pathLst>
              <a:path w="20319" h="130810">
                <a:moveTo>
                  <a:pt x="20041" y="0"/>
                </a:moveTo>
                <a:lnTo>
                  <a:pt x="0" y="130269"/>
                </a:lnTo>
              </a:path>
            </a:pathLst>
          </a:custGeom>
          <a:noFill/>
          <a:ln w="50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51" name="object 15">
            <a:extLst>
              <a:ext uri="{FF2B5EF4-FFF2-40B4-BE49-F238E27FC236}">
                <a16:creationId xmlns:a16="http://schemas.microsoft.com/office/drawing/2014/main" id="{C4846CE3-0B44-4B4B-BD13-7B09397688D3}"/>
              </a:ext>
            </a:extLst>
          </p:cNvPr>
          <p:cNvSpPr>
            <a:spLocks/>
          </p:cNvSpPr>
          <p:nvPr/>
        </p:nvSpPr>
        <p:spPr bwMode="auto">
          <a:xfrm>
            <a:off x="1198563" y="2687638"/>
            <a:ext cx="49212" cy="53975"/>
          </a:xfrm>
          <a:custGeom>
            <a:avLst/>
            <a:gdLst>
              <a:gd name="T0" fmla="*/ 29273 w 35559"/>
              <a:gd name="T1" fmla="*/ 67769 h 40639"/>
              <a:gd name="T2" fmla="*/ 0 w 35559"/>
              <a:gd name="T3" fmla="*/ 0 h 40639"/>
              <a:gd name="T4" fmla="*/ 29273 w 35559"/>
              <a:gd name="T5" fmla="*/ 25413 h 40639"/>
              <a:gd name="T6" fmla="*/ 57155 w 35559"/>
              <a:gd name="T7" fmla="*/ 25413 h 40639"/>
              <a:gd name="T8" fmla="*/ 29273 w 35559"/>
              <a:gd name="T9" fmla="*/ 67769 h 40639"/>
              <a:gd name="T10" fmla="*/ 57155 w 35559"/>
              <a:gd name="T11" fmla="*/ 25413 h 40639"/>
              <a:gd name="T12" fmla="*/ 29273 w 35559"/>
              <a:gd name="T13" fmla="*/ 25413 h 40639"/>
              <a:gd name="T14" fmla="*/ 68306 w 35559"/>
              <a:gd name="T15" fmla="*/ 8471 h 40639"/>
              <a:gd name="T16" fmla="*/ 57155 w 35559"/>
              <a:gd name="T17" fmla="*/ 25413 h 406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559" h="40639">
                <a:moveTo>
                  <a:pt x="15031" y="40083"/>
                </a:moveTo>
                <a:lnTo>
                  <a:pt x="0" y="0"/>
                </a:lnTo>
                <a:lnTo>
                  <a:pt x="15031" y="15031"/>
                </a:lnTo>
                <a:lnTo>
                  <a:pt x="29346" y="15031"/>
                </a:lnTo>
                <a:lnTo>
                  <a:pt x="15031" y="40083"/>
                </a:lnTo>
                <a:close/>
              </a:path>
              <a:path w="35559" h="40639">
                <a:moveTo>
                  <a:pt x="29346" y="15031"/>
                </a:moveTo>
                <a:lnTo>
                  <a:pt x="15031" y="15031"/>
                </a:lnTo>
                <a:lnTo>
                  <a:pt x="35072" y="5010"/>
                </a:lnTo>
                <a:lnTo>
                  <a:pt x="29346" y="150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1152" name="object 16">
            <a:extLst>
              <a:ext uri="{FF2B5EF4-FFF2-40B4-BE49-F238E27FC236}">
                <a16:creationId xmlns:a16="http://schemas.microsoft.com/office/drawing/2014/main" id="{084176CC-4B4A-4A56-A6C9-67AAE7860F4A}"/>
              </a:ext>
            </a:extLst>
          </p:cNvPr>
          <p:cNvSpPr>
            <a:spLocks/>
          </p:cNvSpPr>
          <p:nvPr/>
        </p:nvSpPr>
        <p:spPr bwMode="auto">
          <a:xfrm>
            <a:off x="1198563" y="2687638"/>
            <a:ext cx="49212" cy="53975"/>
          </a:xfrm>
          <a:custGeom>
            <a:avLst/>
            <a:gdLst>
              <a:gd name="T0" fmla="*/ 29273 w 35559"/>
              <a:gd name="T1" fmla="*/ 67769 h 40639"/>
              <a:gd name="T2" fmla="*/ 0 w 35559"/>
              <a:gd name="T3" fmla="*/ 0 h 40639"/>
              <a:gd name="T4" fmla="*/ 29273 w 35559"/>
              <a:gd name="T5" fmla="*/ 25413 h 40639"/>
              <a:gd name="T6" fmla="*/ 68306 w 35559"/>
              <a:gd name="T7" fmla="*/ 8471 h 40639"/>
              <a:gd name="T8" fmla="*/ 29273 w 35559"/>
              <a:gd name="T9" fmla="*/ 67769 h 406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59" h="40639">
                <a:moveTo>
                  <a:pt x="15031" y="40083"/>
                </a:moveTo>
                <a:lnTo>
                  <a:pt x="0" y="0"/>
                </a:lnTo>
                <a:lnTo>
                  <a:pt x="15031" y="15031"/>
                </a:lnTo>
                <a:lnTo>
                  <a:pt x="35072" y="5010"/>
                </a:lnTo>
                <a:lnTo>
                  <a:pt x="15031" y="40083"/>
                </a:lnTo>
                <a:close/>
              </a:path>
            </a:pathLst>
          </a:custGeom>
          <a:noFill/>
          <a:ln w="50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53" name="object 17">
            <a:extLst>
              <a:ext uri="{FF2B5EF4-FFF2-40B4-BE49-F238E27FC236}">
                <a16:creationId xmlns:a16="http://schemas.microsoft.com/office/drawing/2014/main" id="{FE061D34-E4D4-4330-A3CF-C3F5B79A01F3}"/>
              </a:ext>
            </a:extLst>
          </p:cNvPr>
          <p:cNvSpPr>
            <a:spLocks/>
          </p:cNvSpPr>
          <p:nvPr/>
        </p:nvSpPr>
        <p:spPr bwMode="auto">
          <a:xfrm>
            <a:off x="1169988" y="2751138"/>
            <a:ext cx="101600" cy="100012"/>
          </a:xfrm>
          <a:custGeom>
            <a:avLst/>
            <a:gdLst>
              <a:gd name="T0" fmla="*/ 137148 w 75565"/>
              <a:gd name="T1" fmla="*/ 64722 h 75564"/>
              <a:gd name="T2" fmla="*/ 131759 w 75565"/>
              <a:gd name="T3" fmla="*/ 89916 h 75564"/>
              <a:gd name="T4" fmla="*/ 117062 w 75565"/>
              <a:gd name="T5" fmla="*/ 110489 h 75564"/>
              <a:gd name="T6" fmla="*/ 95266 w 75565"/>
              <a:gd name="T7" fmla="*/ 124358 h 75564"/>
              <a:gd name="T8" fmla="*/ 68573 w 75565"/>
              <a:gd name="T9" fmla="*/ 129445 h 75564"/>
              <a:gd name="T10" fmla="*/ 41881 w 75565"/>
              <a:gd name="T11" fmla="*/ 124358 h 75564"/>
              <a:gd name="T12" fmla="*/ 20083 w 75565"/>
              <a:gd name="T13" fmla="*/ 110489 h 75564"/>
              <a:gd name="T14" fmla="*/ 5389 w 75565"/>
              <a:gd name="T15" fmla="*/ 89916 h 75564"/>
              <a:gd name="T16" fmla="*/ 0 w 75565"/>
              <a:gd name="T17" fmla="*/ 64722 h 75564"/>
              <a:gd name="T18" fmla="*/ 5389 w 75565"/>
              <a:gd name="T19" fmla="*/ 39528 h 75564"/>
              <a:gd name="T20" fmla="*/ 20083 w 75565"/>
              <a:gd name="T21" fmla="*/ 18956 h 75564"/>
              <a:gd name="T22" fmla="*/ 41881 w 75565"/>
              <a:gd name="T23" fmla="*/ 5086 h 75564"/>
              <a:gd name="T24" fmla="*/ 68573 w 75565"/>
              <a:gd name="T25" fmla="*/ 0 h 75564"/>
              <a:gd name="T26" fmla="*/ 95266 w 75565"/>
              <a:gd name="T27" fmla="*/ 5086 h 75564"/>
              <a:gd name="T28" fmla="*/ 117062 w 75565"/>
              <a:gd name="T29" fmla="*/ 18956 h 75564"/>
              <a:gd name="T30" fmla="*/ 131759 w 75565"/>
              <a:gd name="T31" fmla="*/ 39528 h 75564"/>
              <a:gd name="T32" fmla="*/ 137148 w 75565"/>
              <a:gd name="T33" fmla="*/ 64722 h 755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5565" h="75564">
                <a:moveTo>
                  <a:pt x="75155" y="37577"/>
                </a:moveTo>
                <a:lnTo>
                  <a:pt x="72202" y="52204"/>
                </a:lnTo>
                <a:lnTo>
                  <a:pt x="64149" y="64149"/>
                </a:lnTo>
                <a:lnTo>
                  <a:pt x="52204" y="72202"/>
                </a:lnTo>
                <a:lnTo>
                  <a:pt x="37577" y="75155"/>
                </a:lnTo>
                <a:lnTo>
                  <a:pt x="22950" y="72202"/>
                </a:lnTo>
                <a:lnTo>
                  <a:pt x="11006" y="64149"/>
                </a:lnTo>
                <a:lnTo>
                  <a:pt x="2953" y="52204"/>
                </a:lnTo>
                <a:lnTo>
                  <a:pt x="0" y="37577"/>
                </a:lnTo>
                <a:lnTo>
                  <a:pt x="2953" y="22950"/>
                </a:lnTo>
                <a:lnTo>
                  <a:pt x="11006" y="11006"/>
                </a:lnTo>
                <a:lnTo>
                  <a:pt x="22950" y="2953"/>
                </a:lnTo>
                <a:lnTo>
                  <a:pt x="37577" y="0"/>
                </a:lnTo>
                <a:lnTo>
                  <a:pt x="52204" y="2953"/>
                </a:lnTo>
                <a:lnTo>
                  <a:pt x="64149" y="11006"/>
                </a:lnTo>
                <a:lnTo>
                  <a:pt x="72202" y="22950"/>
                </a:lnTo>
                <a:lnTo>
                  <a:pt x="75155" y="37577"/>
                </a:lnTo>
                <a:close/>
              </a:path>
            </a:pathLst>
          </a:custGeom>
          <a:noFill/>
          <a:ln w="50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54" name="object 18">
            <a:extLst>
              <a:ext uri="{FF2B5EF4-FFF2-40B4-BE49-F238E27FC236}">
                <a16:creationId xmlns:a16="http://schemas.microsoft.com/office/drawing/2014/main" id="{77D1CEDA-7B71-462B-B883-A729ADA1A7E0}"/>
              </a:ext>
            </a:extLst>
          </p:cNvPr>
          <p:cNvSpPr>
            <a:spLocks noChangeArrowheads="1"/>
          </p:cNvSpPr>
          <p:nvPr/>
        </p:nvSpPr>
        <p:spPr bwMode="auto">
          <a:xfrm>
            <a:off x="809625" y="2952750"/>
            <a:ext cx="857250" cy="1143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1155" name="object 19">
            <a:extLst>
              <a:ext uri="{FF2B5EF4-FFF2-40B4-BE49-F238E27FC236}">
                <a16:creationId xmlns:a16="http://schemas.microsoft.com/office/drawing/2014/main" id="{9E8670D9-E886-4D67-9379-4FAE7A8AEBB0}"/>
              </a:ext>
            </a:extLst>
          </p:cNvPr>
          <p:cNvSpPr>
            <a:spLocks/>
          </p:cNvSpPr>
          <p:nvPr/>
        </p:nvSpPr>
        <p:spPr bwMode="auto">
          <a:xfrm>
            <a:off x="1847850" y="1444625"/>
            <a:ext cx="49213" cy="46038"/>
          </a:xfrm>
          <a:custGeom>
            <a:avLst/>
            <a:gdLst>
              <a:gd name="T0" fmla="*/ 0 w 35559"/>
              <a:gd name="T1" fmla="*/ 58463 h 35559"/>
              <a:gd name="T2" fmla="*/ 19516 w 35559"/>
              <a:gd name="T3" fmla="*/ 25056 h 35559"/>
              <a:gd name="T4" fmla="*/ 0 w 35559"/>
              <a:gd name="T5" fmla="*/ 0 h 35559"/>
              <a:gd name="T6" fmla="*/ 68308 w 35559"/>
              <a:gd name="T7" fmla="*/ 25056 h 35559"/>
              <a:gd name="T8" fmla="*/ 0 w 35559"/>
              <a:gd name="T9" fmla="*/ 58463 h 355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59" h="35559">
                <a:moveTo>
                  <a:pt x="0" y="35072"/>
                </a:moveTo>
                <a:lnTo>
                  <a:pt x="10020" y="15031"/>
                </a:lnTo>
                <a:lnTo>
                  <a:pt x="0" y="0"/>
                </a:lnTo>
                <a:lnTo>
                  <a:pt x="35072" y="15031"/>
                </a:lnTo>
                <a:lnTo>
                  <a:pt x="0" y="350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1156" name="object 20">
            <a:extLst>
              <a:ext uri="{FF2B5EF4-FFF2-40B4-BE49-F238E27FC236}">
                <a16:creationId xmlns:a16="http://schemas.microsoft.com/office/drawing/2014/main" id="{111E1BBA-D913-4E39-98A1-A3F4AD0112E1}"/>
              </a:ext>
            </a:extLst>
          </p:cNvPr>
          <p:cNvSpPr>
            <a:spLocks/>
          </p:cNvSpPr>
          <p:nvPr/>
        </p:nvSpPr>
        <p:spPr bwMode="auto">
          <a:xfrm>
            <a:off x="1847850" y="1444625"/>
            <a:ext cx="49213" cy="46038"/>
          </a:xfrm>
          <a:custGeom>
            <a:avLst/>
            <a:gdLst>
              <a:gd name="T0" fmla="*/ 68308 w 35559"/>
              <a:gd name="T1" fmla="*/ 25056 h 35559"/>
              <a:gd name="T2" fmla="*/ 0 w 35559"/>
              <a:gd name="T3" fmla="*/ 58463 h 35559"/>
              <a:gd name="T4" fmla="*/ 19516 w 35559"/>
              <a:gd name="T5" fmla="*/ 25056 h 35559"/>
              <a:gd name="T6" fmla="*/ 0 w 35559"/>
              <a:gd name="T7" fmla="*/ 0 h 35559"/>
              <a:gd name="T8" fmla="*/ 68308 w 35559"/>
              <a:gd name="T9" fmla="*/ 25056 h 355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59" h="35559">
                <a:moveTo>
                  <a:pt x="35072" y="15031"/>
                </a:moveTo>
                <a:lnTo>
                  <a:pt x="0" y="35072"/>
                </a:lnTo>
                <a:lnTo>
                  <a:pt x="10020" y="15031"/>
                </a:lnTo>
                <a:lnTo>
                  <a:pt x="0" y="0"/>
                </a:lnTo>
                <a:lnTo>
                  <a:pt x="35072" y="15031"/>
                </a:lnTo>
                <a:close/>
              </a:path>
            </a:pathLst>
          </a:custGeom>
          <a:noFill/>
          <a:ln w="50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57" name="object 21">
            <a:extLst>
              <a:ext uri="{FF2B5EF4-FFF2-40B4-BE49-F238E27FC236}">
                <a16:creationId xmlns:a16="http://schemas.microsoft.com/office/drawing/2014/main" id="{8E61C310-EC0A-45F8-B254-CF3473A71E0C}"/>
              </a:ext>
            </a:extLst>
          </p:cNvPr>
          <p:cNvSpPr>
            <a:spLocks/>
          </p:cNvSpPr>
          <p:nvPr/>
        </p:nvSpPr>
        <p:spPr bwMode="auto">
          <a:xfrm>
            <a:off x="1868488" y="2828925"/>
            <a:ext cx="47625" cy="47625"/>
          </a:xfrm>
          <a:custGeom>
            <a:avLst/>
            <a:gdLst>
              <a:gd name="T0" fmla="*/ 0 w 35559"/>
              <a:gd name="T1" fmla="*/ 66098 h 35560"/>
              <a:gd name="T2" fmla="*/ 17279 w 35559"/>
              <a:gd name="T3" fmla="*/ 37771 h 35560"/>
              <a:gd name="T4" fmla="*/ 0 w 35559"/>
              <a:gd name="T5" fmla="*/ 0 h 35560"/>
              <a:gd name="T6" fmla="*/ 60480 w 35559"/>
              <a:gd name="T7" fmla="*/ 37771 h 35560"/>
              <a:gd name="T8" fmla="*/ 0 w 35559"/>
              <a:gd name="T9" fmla="*/ 66098 h 35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59" h="35560">
                <a:moveTo>
                  <a:pt x="0" y="35072"/>
                </a:moveTo>
                <a:lnTo>
                  <a:pt x="10020" y="20041"/>
                </a:lnTo>
                <a:lnTo>
                  <a:pt x="0" y="0"/>
                </a:lnTo>
                <a:lnTo>
                  <a:pt x="35072" y="20041"/>
                </a:lnTo>
                <a:lnTo>
                  <a:pt x="0" y="350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1158" name="object 22">
            <a:extLst>
              <a:ext uri="{FF2B5EF4-FFF2-40B4-BE49-F238E27FC236}">
                <a16:creationId xmlns:a16="http://schemas.microsoft.com/office/drawing/2014/main" id="{0B6F174E-2981-4B8C-B470-B7CA81312C67}"/>
              </a:ext>
            </a:extLst>
          </p:cNvPr>
          <p:cNvSpPr>
            <a:spLocks/>
          </p:cNvSpPr>
          <p:nvPr/>
        </p:nvSpPr>
        <p:spPr bwMode="auto">
          <a:xfrm>
            <a:off x="1868488" y="2828925"/>
            <a:ext cx="47625" cy="47625"/>
          </a:xfrm>
          <a:custGeom>
            <a:avLst/>
            <a:gdLst>
              <a:gd name="T0" fmla="*/ 60480 w 35559"/>
              <a:gd name="T1" fmla="*/ 37771 h 35560"/>
              <a:gd name="T2" fmla="*/ 0 w 35559"/>
              <a:gd name="T3" fmla="*/ 66098 h 35560"/>
              <a:gd name="T4" fmla="*/ 17279 w 35559"/>
              <a:gd name="T5" fmla="*/ 37771 h 35560"/>
              <a:gd name="T6" fmla="*/ 0 w 35559"/>
              <a:gd name="T7" fmla="*/ 0 h 35560"/>
              <a:gd name="T8" fmla="*/ 60480 w 35559"/>
              <a:gd name="T9" fmla="*/ 37771 h 35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59" h="35560">
                <a:moveTo>
                  <a:pt x="35072" y="20041"/>
                </a:moveTo>
                <a:lnTo>
                  <a:pt x="0" y="35072"/>
                </a:lnTo>
                <a:lnTo>
                  <a:pt x="10020" y="20041"/>
                </a:lnTo>
                <a:lnTo>
                  <a:pt x="0" y="0"/>
                </a:lnTo>
                <a:lnTo>
                  <a:pt x="35072" y="20041"/>
                </a:lnTo>
                <a:close/>
              </a:path>
            </a:pathLst>
          </a:custGeom>
          <a:noFill/>
          <a:ln w="50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59" name="object 23">
            <a:extLst>
              <a:ext uri="{FF2B5EF4-FFF2-40B4-BE49-F238E27FC236}">
                <a16:creationId xmlns:a16="http://schemas.microsoft.com/office/drawing/2014/main" id="{D0107654-8476-4C3B-B5E4-D818657236D1}"/>
              </a:ext>
            </a:extLst>
          </p:cNvPr>
          <p:cNvSpPr>
            <a:spLocks noChangeArrowheads="1"/>
          </p:cNvSpPr>
          <p:nvPr/>
        </p:nvSpPr>
        <p:spPr bwMode="auto">
          <a:xfrm>
            <a:off x="1938338" y="1260475"/>
            <a:ext cx="3478212" cy="19939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1160" name="object 24">
            <a:extLst>
              <a:ext uri="{FF2B5EF4-FFF2-40B4-BE49-F238E27FC236}">
                <a16:creationId xmlns:a16="http://schemas.microsoft.com/office/drawing/2014/main" id="{10D1405B-D73A-4D63-BD88-F0EA8A55685D}"/>
              </a:ext>
            </a:extLst>
          </p:cNvPr>
          <p:cNvSpPr>
            <a:spLocks/>
          </p:cNvSpPr>
          <p:nvPr/>
        </p:nvSpPr>
        <p:spPr bwMode="auto">
          <a:xfrm>
            <a:off x="2049463" y="527050"/>
            <a:ext cx="803275" cy="403225"/>
          </a:xfrm>
          <a:custGeom>
            <a:avLst/>
            <a:gdLst>
              <a:gd name="T0" fmla="*/ 992615 w 601344"/>
              <a:gd name="T1" fmla="*/ 539801 h 300990"/>
              <a:gd name="T2" fmla="*/ 80482 w 601344"/>
              <a:gd name="T3" fmla="*/ 539801 h 300990"/>
              <a:gd name="T4" fmla="*/ 49164 w 601344"/>
              <a:gd name="T5" fmla="*/ 533436 h 300990"/>
              <a:gd name="T6" fmla="*/ 23581 w 601344"/>
              <a:gd name="T7" fmla="*/ 516077 h 300990"/>
              <a:gd name="T8" fmla="*/ 6328 w 601344"/>
              <a:gd name="T9" fmla="*/ 490339 h 300990"/>
              <a:gd name="T10" fmla="*/ 0 w 601344"/>
              <a:gd name="T11" fmla="*/ 458832 h 300990"/>
              <a:gd name="T12" fmla="*/ 0 w 601344"/>
              <a:gd name="T13" fmla="*/ 80969 h 300990"/>
              <a:gd name="T14" fmla="*/ 6328 w 601344"/>
              <a:gd name="T15" fmla="*/ 49462 h 300990"/>
              <a:gd name="T16" fmla="*/ 23581 w 601344"/>
              <a:gd name="T17" fmla="*/ 23724 h 300990"/>
              <a:gd name="T18" fmla="*/ 49164 w 601344"/>
              <a:gd name="T19" fmla="*/ 6365 h 300990"/>
              <a:gd name="T20" fmla="*/ 80482 w 601344"/>
              <a:gd name="T21" fmla="*/ 0 h 300990"/>
              <a:gd name="T22" fmla="*/ 992615 w 601344"/>
              <a:gd name="T23" fmla="*/ 0 h 300990"/>
              <a:gd name="T24" fmla="*/ 1023932 w 601344"/>
              <a:gd name="T25" fmla="*/ 6365 h 300990"/>
              <a:gd name="T26" fmla="*/ 1049518 w 601344"/>
              <a:gd name="T27" fmla="*/ 23724 h 300990"/>
              <a:gd name="T28" fmla="*/ 1066768 w 601344"/>
              <a:gd name="T29" fmla="*/ 49462 h 300990"/>
              <a:gd name="T30" fmla="*/ 1073097 w 601344"/>
              <a:gd name="T31" fmla="*/ 80969 h 300990"/>
              <a:gd name="T32" fmla="*/ 1073097 w 601344"/>
              <a:gd name="T33" fmla="*/ 458832 h 300990"/>
              <a:gd name="T34" fmla="*/ 1066768 w 601344"/>
              <a:gd name="T35" fmla="*/ 490339 h 300990"/>
              <a:gd name="T36" fmla="*/ 1049518 w 601344"/>
              <a:gd name="T37" fmla="*/ 516077 h 300990"/>
              <a:gd name="T38" fmla="*/ 1023932 w 601344"/>
              <a:gd name="T39" fmla="*/ 533436 h 300990"/>
              <a:gd name="T40" fmla="*/ 992615 w 601344"/>
              <a:gd name="T41" fmla="*/ 539801 h 3009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1344" h="300990">
                <a:moveTo>
                  <a:pt x="556152" y="300622"/>
                </a:moveTo>
                <a:lnTo>
                  <a:pt x="45093" y="300622"/>
                </a:lnTo>
                <a:lnTo>
                  <a:pt x="27546" y="297077"/>
                </a:lnTo>
                <a:lnTo>
                  <a:pt x="13212" y="287410"/>
                </a:lnTo>
                <a:lnTo>
                  <a:pt x="3545" y="273076"/>
                </a:lnTo>
                <a:lnTo>
                  <a:pt x="0" y="255529"/>
                </a:lnTo>
                <a:lnTo>
                  <a:pt x="0" y="45093"/>
                </a:lnTo>
                <a:lnTo>
                  <a:pt x="3545" y="27546"/>
                </a:lnTo>
                <a:lnTo>
                  <a:pt x="13212" y="13212"/>
                </a:lnTo>
                <a:lnTo>
                  <a:pt x="27546" y="3545"/>
                </a:lnTo>
                <a:lnTo>
                  <a:pt x="45093" y="0"/>
                </a:lnTo>
                <a:lnTo>
                  <a:pt x="556152" y="0"/>
                </a:lnTo>
                <a:lnTo>
                  <a:pt x="573698" y="3545"/>
                </a:lnTo>
                <a:lnTo>
                  <a:pt x="588033" y="13212"/>
                </a:lnTo>
                <a:lnTo>
                  <a:pt x="597699" y="27546"/>
                </a:lnTo>
                <a:lnTo>
                  <a:pt x="601245" y="45093"/>
                </a:lnTo>
                <a:lnTo>
                  <a:pt x="601245" y="255529"/>
                </a:lnTo>
                <a:lnTo>
                  <a:pt x="597699" y="273076"/>
                </a:lnTo>
                <a:lnTo>
                  <a:pt x="588033" y="287410"/>
                </a:lnTo>
                <a:lnTo>
                  <a:pt x="573698" y="297077"/>
                </a:lnTo>
                <a:lnTo>
                  <a:pt x="556152" y="300622"/>
                </a:lnTo>
                <a:close/>
              </a:path>
            </a:pathLst>
          </a:custGeom>
          <a:solidFill>
            <a:srgbClr val="66B1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1161" name="object 25">
            <a:extLst>
              <a:ext uri="{FF2B5EF4-FFF2-40B4-BE49-F238E27FC236}">
                <a16:creationId xmlns:a16="http://schemas.microsoft.com/office/drawing/2014/main" id="{4783703A-AA55-4770-AF48-BC758537A81F}"/>
              </a:ext>
            </a:extLst>
          </p:cNvPr>
          <p:cNvSpPr>
            <a:spLocks/>
          </p:cNvSpPr>
          <p:nvPr/>
        </p:nvSpPr>
        <p:spPr bwMode="auto">
          <a:xfrm>
            <a:off x="2049463" y="527050"/>
            <a:ext cx="803275" cy="403225"/>
          </a:xfrm>
          <a:custGeom>
            <a:avLst/>
            <a:gdLst>
              <a:gd name="T0" fmla="*/ 80482 w 601344"/>
              <a:gd name="T1" fmla="*/ 0 h 300990"/>
              <a:gd name="T2" fmla="*/ 992615 w 601344"/>
              <a:gd name="T3" fmla="*/ 0 h 300990"/>
              <a:gd name="T4" fmla="*/ 1023932 w 601344"/>
              <a:gd name="T5" fmla="*/ 6365 h 300990"/>
              <a:gd name="T6" fmla="*/ 1049518 w 601344"/>
              <a:gd name="T7" fmla="*/ 23724 h 300990"/>
              <a:gd name="T8" fmla="*/ 1066768 w 601344"/>
              <a:gd name="T9" fmla="*/ 49462 h 300990"/>
              <a:gd name="T10" fmla="*/ 1073097 w 601344"/>
              <a:gd name="T11" fmla="*/ 80969 h 300990"/>
              <a:gd name="T12" fmla="*/ 1073097 w 601344"/>
              <a:gd name="T13" fmla="*/ 458832 h 300990"/>
              <a:gd name="T14" fmla="*/ 1066768 w 601344"/>
              <a:gd name="T15" fmla="*/ 490339 h 300990"/>
              <a:gd name="T16" fmla="*/ 1049518 w 601344"/>
              <a:gd name="T17" fmla="*/ 516077 h 300990"/>
              <a:gd name="T18" fmla="*/ 1023932 w 601344"/>
              <a:gd name="T19" fmla="*/ 533436 h 300990"/>
              <a:gd name="T20" fmla="*/ 992615 w 601344"/>
              <a:gd name="T21" fmla="*/ 539801 h 300990"/>
              <a:gd name="T22" fmla="*/ 80482 w 601344"/>
              <a:gd name="T23" fmla="*/ 539801 h 300990"/>
              <a:gd name="T24" fmla="*/ 49164 w 601344"/>
              <a:gd name="T25" fmla="*/ 533436 h 300990"/>
              <a:gd name="T26" fmla="*/ 23581 w 601344"/>
              <a:gd name="T27" fmla="*/ 516077 h 300990"/>
              <a:gd name="T28" fmla="*/ 6328 w 601344"/>
              <a:gd name="T29" fmla="*/ 490339 h 300990"/>
              <a:gd name="T30" fmla="*/ 0 w 601344"/>
              <a:gd name="T31" fmla="*/ 458832 h 300990"/>
              <a:gd name="T32" fmla="*/ 0 w 601344"/>
              <a:gd name="T33" fmla="*/ 80969 h 300990"/>
              <a:gd name="T34" fmla="*/ 6328 w 601344"/>
              <a:gd name="T35" fmla="*/ 49462 h 300990"/>
              <a:gd name="T36" fmla="*/ 23581 w 601344"/>
              <a:gd name="T37" fmla="*/ 23724 h 300990"/>
              <a:gd name="T38" fmla="*/ 49164 w 601344"/>
              <a:gd name="T39" fmla="*/ 6365 h 300990"/>
              <a:gd name="T40" fmla="*/ 80482 w 601344"/>
              <a:gd name="T41" fmla="*/ 0 h 3009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1344" h="300990">
                <a:moveTo>
                  <a:pt x="45093" y="0"/>
                </a:moveTo>
                <a:lnTo>
                  <a:pt x="556152" y="0"/>
                </a:lnTo>
                <a:lnTo>
                  <a:pt x="573698" y="3545"/>
                </a:lnTo>
                <a:lnTo>
                  <a:pt x="588033" y="13212"/>
                </a:lnTo>
                <a:lnTo>
                  <a:pt x="597699" y="27546"/>
                </a:lnTo>
                <a:lnTo>
                  <a:pt x="601245" y="45093"/>
                </a:lnTo>
                <a:lnTo>
                  <a:pt x="601245" y="255529"/>
                </a:lnTo>
                <a:lnTo>
                  <a:pt x="597699" y="273076"/>
                </a:lnTo>
                <a:lnTo>
                  <a:pt x="588033" y="287410"/>
                </a:lnTo>
                <a:lnTo>
                  <a:pt x="573698" y="297077"/>
                </a:lnTo>
                <a:lnTo>
                  <a:pt x="556152" y="300622"/>
                </a:lnTo>
                <a:lnTo>
                  <a:pt x="45093" y="300622"/>
                </a:lnTo>
                <a:lnTo>
                  <a:pt x="27546" y="297077"/>
                </a:lnTo>
                <a:lnTo>
                  <a:pt x="13212" y="287410"/>
                </a:lnTo>
                <a:lnTo>
                  <a:pt x="3545" y="273076"/>
                </a:lnTo>
                <a:lnTo>
                  <a:pt x="0" y="255529"/>
                </a:lnTo>
                <a:lnTo>
                  <a:pt x="0" y="45093"/>
                </a:lnTo>
                <a:lnTo>
                  <a:pt x="3545" y="27546"/>
                </a:lnTo>
                <a:lnTo>
                  <a:pt x="13212" y="13212"/>
                </a:lnTo>
                <a:lnTo>
                  <a:pt x="27546" y="3545"/>
                </a:lnTo>
                <a:lnTo>
                  <a:pt x="45093" y="0"/>
                </a:lnTo>
                <a:close/>
              </a:path>
            </a:pathLst>
          </a:custGeom>
          <a:noFill/>
          <a:ln w="50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62" name="object 26">
            <a:extLst>
              <a:ext uri="{FF2B5EF4-FFF2-40B4-BE49-F238E27FC236}">
                <a16:creationId xmlns:a16="http://schemas.microsoft.com/office/drawing/2014/main" id="{49FF07A0-671F-413D-84F3-0892BD0263D1}"/>
              </a:ext>
            </a:extLst>
          </p:cNvPr>
          <p:cNvSpPr>
            <a:spLocks/>
          </p:cNvSpPr>
          <p:nvPr/>
        </p:nvSpPr>
        <p:spPr bwMode="auto">
          <a:xfrm>
            <a:off x="2284413" y="674688"/>
            <a:ext cx="323850" cy="112712"/>
          </a:xfrm>
          <a:custGeom>
            <a:avLst/>
            <a:gdLst>
              <a:gd name="T0" fmla="*/ 43852 w 241935"/>
              <a:gd name="T1" fmla="*/ 0 h 83819"/>
              <a:gd name="T2" fmla="*/ 52099 w 241935"/>
              <a:gd name="T3" fmla="*/ 17360 h 83819"/>
              <a:gd name="T4" fmla="*/ 91299 w 241935"/>
              <a:gd name="T5" fmla="*/ 81947 h 83819"/>
              <a:gd name="T6" fmla="*/ 86638 w 241935"/>
              <a:gd name="T7" fmla="*/ 69046 h 83819"/>
              <a:gd name="T8" fmla="*/ 67965 w 241935"/>
              <a:gd name="T9" fmla="*/ 17360 h 83819"/>
              <a:gd name="T10" fmla="*/ 86672 w 241935"/>
              <a:gd name="T11" fmla="*/ 116989 h 83819"/>
              <a:gd name="T12" fmla="*/ 103957 w 241935"/>
              <a:gd name="T13" fmla="*/ 116989 h 83819"/>
              <a:gd name="T14" fmla="*/ 131978 w 241935"/>
              <a:gd name="T15" fmla="*/ 39527 h 83819"/>
              <a:gd name="T16" fmla="*/ 143290 w 241935"/>
              <a:gd name="T17" fmla="*/ 31219 h 83819"/>
              <a:gd name="T18" fmla="*/ 173238 w 241935"/>
              <a:gd name="T19" fmla="*/ 33329 h 83819"/>
              <a:gd name="T20" fmla="*/ 140684 w 241935"/>
              <a:gd name="T21" fmla="*/ 43402 h 83819"/>
              <a:gd name="T22" fmla="*/ 115244 w 241935"/>
              <a:gd name="T23" fmla="*/ 32094 h 83819"/>
              <a:gd name="T24" fmla="*/ 140684 w 241935"/>
              <a:gd name="T25" fmla="*/ 43402 h 83819"/>
              <a:gd name="T26" fmla="*/ 128964 w 241935"/>
              <a:gd name="T27" fmla="*/ 69155 h 83819"/>
              <a:gd name="T28" fmla="*/ 135598 w 241935"/>
              <a:gd name="T29" fmla="*/ 102948 h 83819"/>
              <a:gd name="T30" fmla="*/ 129519 w 241935"/>
              <a:gd name="T31" fmla="*/ 107434 h 83819"/>
              <a:gd name="T32" fmla="*/ 158859 w 241935"/>
              <a:gd name="T33" fmla="*/ 107354 h 83819"/>
              <a:gd name="T34" fmla="*/ 175432 w 241935"/>
              <a:gd name="T35" fmla="*/ 84974 h 83819"/>
              <a:gd name="T36" fmla="*/ 172498 w 241935"/>
              <a:gd name="T37" fmla="*/ 56303 h 83819"/>
              <a:gd name="T38" fmla="*/ 181288 w 241935"/>
              <a:gd name="T39" fmla="*/ 42209 h 83819"/>
              <a:gd name="T40" fmla="*/ 190024 w 241935"/>
              <a:gd name="T41" fmla="*/ 91055 h 83819"/>
              <a:gd name="T42" fmla="*/ 162242 w 241935"/>
              <a:gd name="T43" fmla="*/ 119856 h 83819"/>
              <a:gd name="T44" fmla="*/ 138004 w 241935"/>
              <a:gd name="T45" fmla="*/ 115636 h 83819"/>
              <a:gd name="T46" fmla="*/ 129519 w 241935"/>
              <a:gd name="T47" fmla="*/ 107434 h 83819"/>
              <a:gd name="T48" fmla="*/ 162242 w 241935"/>
              <a:gd name="T49" fmla="*/ 119856 h 83819"/>
              <a:gd name="T50" fmla="*/ 222199 w 241935"/>
              <a:gd name="T51" fmla="*/ 39527 h 83819"/>
              <a:gd name="T52" fmla="*/ 233513 w 241935"/>
              <a:gd name="T53" fmla="*/ 31219 h 83819"/>
              <a:gd name="T54" fmla="*/ 263460 w 241935"/>
              <a:gd name="T55" fmla="*/ 33329 h 83819"/>
              <a:gd name="T56" fmla="*/ 230907 w 241935"/>
              <a:gd name="T57" fmla="*/ 43402 h 83819"/>
              <a:gd name="T58" fmla="*/ 205467 w 241935"/>
              <a:gd name="T59" fmla="*/ 32094 h 83819"/>
              <a:gd name="T60" fmla="*/ 230907 w 241935"/>
              <a:gd name="T61" fmla="*/ 43402 h 83819"/>
              <a:gd name="T62" fmla="*/ 219185 w 241935"/>
              <a:gd name="T63" fmla="*/ 69155 h 83819"/>
              <a:gd name="T64" fmla="*/ 225822 w 241935"/>
              <a:gd name="T65" fmla="*/ 102948 h 83819"/>
              <a:gd name="T66" fmla="*/ 219743 w 241935"/>
              <a:gd name="T67" fmla="*/ 107434 h 83819"/>
              <a:gd name="T68" fmla="*/ 249082 w 241935"/>
              <a:gd name="T69" fmla="*/ 107354 h 83819"/>
              <a:gd name="T70" fmla="*/ 265655 w 241935"/>
              <a:gd name="T71" fmla="*/ 84974 h 83819"/>
              <a:gd name="T72" fmla="*/ 262721 w 241935"/>
              <a:gd name="T73" fmla="*/ 56303 h 83819"/>
              <a:gd name="T74" fmla="*/ 271511 w 241935"/>
              <a:gd name="T75" fmla="*/ 42209 h 83819"/>
              <a:gd name="T76" fmla="*/ 280244 w 241935"/>
              <a:gd name="T77" fmla="*/ 91055 h 83819"/>
              <a:gd name="T78" fmla="*/ 252465 w 241935"/>
              <a:gd name="T79" fmla="*/ 119856 h 83819"/>
              <a:gd name="T80" fmla="*/ 228227 w 241935"/>
              <a:gd name="T81" fmla="*/ 115636 h 83819"/>
              <a:gd name="T82" fmla="*/ 219743 w 241935"/>
              <a:gd name="T83" fmla="*/ 107434 h 83819"/>
              <a:gd name="T84" fmla="*/ 252465 w 241935"/>
              <a:gd name="T85" fmla="*/ 119856 h 83819"/>
              <a:gd name="T86" fmla="*/ 312634 w 241935"/>
              <a:gd name="T87" fmla="*/ 113036 h 83819"/>
              <a:gd name="T88" fmla="*/ 299816 w 241935"/>
              <a:gd name="T89" fmla="*/ 0 h 83819"/>
              <a:gd name="T90" fmla="*/ 317418 w 241935"/>
              <a:gd name="T91" fmla="*/ 87868 h 83819"/>
              <a:gd name="T92" fmla="*/ 333225 w 241935"/>
              <a:gd name="T93" fmla="*/ 106240 h 83819"/>
              <a:gd name="T94" fmla="*/ 365314 w 241935"/>
              <a:gd name="T95" fmla="*/ 120098 h 83819"/>
              <a:gd name="T96" fmla="*/ 366845 w 241935"/>
              <a:gd name="T97" fmla="*/ 101647 h 83819"/>
              <a:gd name="T98" fmla="*/ 375545 w 241935"/>
              <a:gd name="T99" fmla="*/ 0 h 83819"/>
              <a:gd name="T100" fmla="*/ 389631 w 241935"/>
              <a:gd name="T101" fmla="*/ 91161 h 83819"/>
              <a:gd name="T102" fmla="*/ 419563 w 241935"/>
              <a:gd name="T103" fmla="*/ 116989 h 83819"/>
              <a:gd name="T104" fmla="*/ 435501 w 241935"/>
              <a:gd name="T105" fmla="*/ 116989 h 838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41935" h="83819">
                <a:moveTo>
                  <a:pt x="8983" y="64689"/>
                </a:moveTo>
                <a:lnTo>
                  <a:pt x="0" y="64689"/>
                </a:lnTo>
                <a:lnTo>
                  <a:pt x="24352" y="0"/>
                </a:lnTo>
                <a:lnTo>
                  <a:pt x="34260" y="0"/>
                </a:lnTo>
                <a:lnTo>
                  <a:pt x="37743" y="9599"/>
                </a:lnTo>
                <a:lnTo>
                  <a:pt x="28932" y="9599"/>
                </a:lnTo>
                <a:lnTo>
                  <a:pt x="18495" y="38179"/>
                </a:lnTo>
                <a:lnTo>
                  <a:pt x="48113" y="38179"/>
                </a:lnTo>
                <a:lnTo>
                  <a:pt x="50701" y="45313"/>
                </a:lnTo>
                <a:lnTo>
                  <a:pt x="15985" y="45313"/>
                </a:lnTo>
                <a:lnTo>
                  <a:pt x="8983" y="64689"/>
                </a:lnTo>
                <a:close/>
              </a:path>
              <a:path w="241935" h="83819">
                <a:moveTo>
                  <a:pt x="48113" y="38179"/>
                </a:moveTo>
                <a:lnTo>
                  <a:pt x="38752" y="38179"/>
                </a:lnTo>
                <a:lnTo>
                  <a:pt x="28932" y="9599"/>
                </a:lnTo>
                <a:lnTo>
                  <a:pt x="37743" y="9599"/>
                </a:lnTo>
                <a:lnTo>
                  <a:pt x="48113" y="38179"/>
                </a:lnTo>
                <a:close/>
              </a:path>
              <a:path w="241935" h="83819">
                <a:moveTo>
                  <a:pt x="57731" y="64689"/>
                </a:moveTo>
                <a:lnTo>
                  <a:pt x="48131" y="64689"/>
                </a:lnTo>
                <a:lnTo>
                  <a:pt x="41570" y="45313"/>
                </a:lnTo>
                <a:lnTo>
                  <a:pt x="50701" y="45313"/>
                </a:lnTo>
                <a:lnTo>
                  <a:pt x="57731" y="64689"/>
                </a:lnTo>
                <a:close/>
              </a:path>
              <a:path w="241935" h="83819">
                <a:moveTo>
                  <a:pt x="78126" y="23999"/>
                </a:moveTo>
                <a:lnTo>
                  <a:pt x="71706" y="23999"/>
                </a:lnTo>
                <a:lnTo>
                  <a:pt x="73291" y="21856"/>
                </a:lnTo>
                <a:lnTo>
                  <a:pt x="75023" y="20198"/>
                </a:lnTo>
                <a:lnTo>
                  <a:pt x="76902" y="19023"/>
                </a:lnTo>
                <a:lnTo>
                  <a:pt x="79574" y="17262"/>
                </a:lnTo>
                <a:lnTo>
                  <a:pt x="82715" y="16381"/>
                </a:lnTo>
                <a:lnTo>
                  <a:pt x="91669" y="16381"/>
                </a:lnTo>
                <a:lnTo>
                  <a:pt x="96205" y="18429"/>
                </a:lnTo>
                <a:lnTo>
                  <a:pt x="100675" y="23339"/>
                </a:lnTo>
                <a:lnTo>
                  <a:pt x="79030" y="23339"/>
                </a:lnTo>
                <a:lnTo>
                  <a:pt x="78126" y="23999"/>
                </a:lnTo>
                <a:close/>
              </a:path>
              <a:path w="241935" h="83819">
                <a:moveTo>
                  <a:pt x="71926" y="83493"/>
                </a:moveTo>
                <a:lnTo>
                  <a:pt x="63999" y="83493"/>
                </a:lnTo>
                <a:lnTo>
                  <a:pt x="63999" y="17746"/>
                </a:lnTo>
                <a:lnTo>
                  <a:pt x="71706" y="17746"/>
                </a:lnTo>
                <a:lnTo>
                  <a:pt x="71706" y="23999"/>
                </a:lnTo>
                <a:lnTo>
                  <a:pt x="78126" y="23999"/>
                </a:lnTo>
                <a:lnTo>
                  <a:pt x="75273" y="26084"/>
                </a:lnTo>
                <a:lnTo>
                  <a:pt x="72161" y="34509"/>
                </a:lnTo>
                <a:lnTo>
                  <a:pt x="71618" y="38238"/>
                </a:lnTo>
                <a:lnTo>
                  <a:pt x="71618" y="46399"/>
                </a:lnTo>
                <a:lnTo>
                  <a:pt x="72161" y="49497"/>
                </a:lnTo>
                <a:lnTo>
                  <a:pt x="75302" y="56924"/>
                </a:lnTo>
                <a:lnTo>
                  <a:pt x="79060" y="59361"/>
                </a:lnTo>
                <a:lnTo>
                  <a:pt x="100797" y="59361"/>
                </a:lnTo>
                <a:lnTo>
                  <a:pt x="71926" y="59405"/>
                </a:lnTo>
                <a:lnTo>
                  <a:pt x="71926" y="83493"/>
                </a:lnTo>
                <a:close/>
              </a:path>
              <a:path w="241935" h="83819">
                <a:moveTo>
                  <a:pt x="100797" y="59361"/>
                </a:moveTo>
                <a:lnTo>
                  <a:pt x="88219" y="59361"/>
                </a:lnTo>
                <a:lnTo>
                  <a:pt x="91295" y="57812"/>
                </a:lnTo>
                <a:lnTo>
                  <a:pt x="96197" y="51618"/>
                </a:lnTo>
                <a:lnTo>
                  <a:pt x="97423" y="46986"/>
                </a:lnTo>
                <a:lnTo>
                  <a:pt x="97423" y="37064"/>
                </a:lnTo>
                <a:lnTo>
                  <a:pt x="96880" y="33834"/>
                </a:lnTo>
                <a:lnTo>
                  <a:pt x="95794" y="31133"/>
                </a:lnTo>
                <a:lnTo>
                  <a:pt x="93739" y="25937"/>
                </a:lnTo>
                <a:lnTo>
                  <a:pt x="89981" y="23339"/>
                </a:lnTo>
                <a:lnTo>
                  <a:pt x="100675" y="23339"/>
                </a:lnTo>
                <a:lnTo>
                  <a:pt x="103661" y="26620"/>
                </a:lnTo>
                <a:lnTo>
                  <a:pt x="105526" y="32469"/>
                </a:lnTo>
                <a:lnTo>
                  <a:pt x="105526" y="50348"/>
                </a:lnTo>
                <a:lnTo>
                  <a:pt x="102839" y="57687"/>
                </a:lnTo>
                <a:lnTo>
                  <a:pt x="100797" y="59361"/>
                </a:lnTo>
                <a:close/>
              </a:path>
              <a:path w="241935" h="83819">
                <a:moveTo>
                  <a:pt x="90098" y="66274"/>
                </a:moveTo>
                <a:lnTo>
                  <a:pt x="82025" y="66274"/>
                </a:lnTo>
                <a:lnTo>
                  <a:pt x="79045" y="65496"/>
                </a:lnTo>
                <a:lnTo>
                  <a:pt x="76638" y="63941"/>
                </a:lnTo>
                <a:lnTo>
                  <a:pt x="75229" y="63060"/>
                </a:lnTo>
                <a:lnTo>
                  <a:pt x="73658" y="61548"/>
                </a:lnTo>
                <a:lnTo>
                  <a:pt x="71926" y="59405"/>
                </a:lnTo>
                <a:lnTo>
                  <a:pt x="100744" y="59405"/>
                </a:lnTo>
                <a:lnTo>
                  <a:pt x="94062" y="64880"/>
                </a:lnTo>
                <a:lnTo>
                  <a:pt x="90098" y="66274"/>
                </a:lnTo>
                <a:close/>
              </a:path>
              <a:path w="241935" h="83819">
                <a:moveTo>
                  <a:pt x="128230" y="23999"/>
                </a:moveTo>
                <a:lnTo>
                  <a:pt x="121809" y="23999"/>
                </a:lnTo>
                <a:lnTo>
                  <a:pt x="123395" y="21856"/>
                </a:lnTo>
                <a:lnTo>
                  <a:pt x="125127" y="20198"/>
                </a:lnTo>
                <a:lnTo>
                  <a:pt x="127006" y="19023"/>
                </a:lnTo>
                <a:lnTo>
                  <a:pt x="129677" y="17262"/>
                </a:lnTo>
                <a:lnTo>
                  <a:pt x="132819" y="16381"/>
                </a:lnTo>
                <a:lnTo>
                  <a:pt x="141773" y="16381"/>
                </a:lnTo>
                <a:lnTo>
                  <a:pt x="146308" y="18429"/>
                </a:lnTo>
                <a:lnTo>
                  <a:pt x="150779" y="23339"/>
                </a:lnTo>
                <a:lnTo>
                  <a:pt x="129134" y="23339"/>
                </a:lnTo>
                <a:lnTo>
                  <a:pt x="128230" y="23999"/>
                </a:lnTo>
                <a:close/>
              </a:path>
              <a:path w="241935" h="83819">
                <a:moveTo>
                  <a:pt x="122030" y="83493"/>
                </a:moveTo>
                <a:lnTo>
                  <a:pt x="114103" y="83493"/>
                </a:lnTo>
                <a:lnTo>
                  <a:pt x="114103" y="17746"/>
                </a:lnTo>
                <a:lnTo>
                  <a:pt x="121809" y="17746"/>
                </a:lnTo>
                <a:lnTo>
                  <a:pt x="121809" y="23999"/>
                </a:lnTo>
                <a:lnTo>
                  <a:pt x="128230" y="23999"/>
                </a:lnTo>
                <a:lnTo>
                  <a:pt x="125376" y="26084"/>
                </a:lnTo>
                <a:lnTo>
                  <a:pt x="122264" y="34509"/>
                </a:lnTo>
                <a:lnTo>
                  <a:pt x="121721" y="38238"/>
                </a:lnTo>
                <a:lnTo>
                  <a:pt x="121721" y="46399"/>
                </a:lnTo>
                <a:lnTo>
                  <a:pt x="122264" y="49497"/>
                </a:lnTo>
                <a:lnTo>
                  <a:pt x="125406" y="56924"/>
                </a:lnTo>
                <a:lnTo>
                  <a:pt x="129164" y="59361"/>
                </a:lnTo>
                <a:lnTo>
                  <a:pt x="150901" y="59361"/>
                </a:lnTo>
                <a:lnTo>
                  <a:pt x="122030" y="59405"/>
                </a:lnTo>
                <a:lnTo>
                  <a:pt x="122030" y="83493"/>
                </a:lnTo>
                <a:close/>
              </a:path>
              <a:path w="241935" h="83819">
                <a:moveTo>
                  <a:pt x="150901" y="59361"/>
                </a:moveTo>
                <a:lnTo>
                  <a:pt x="138323" y="59361"/>
                </a:lnTo>
                <a:lnTo>
                  <a:pt x="141398" y="57812"/>
                </a:lnTo>
                <a:lnTo>
                  <a:pt x="146301" y="51618"/>
                </a:lnTo>
                <a:lnTo>
                  <a:pt x="147527" y="46986"/>
                </a:lnTo>
                <a:lnTo>
                  <a:pt x="147527" y="37064"/>
                </a:lnTo>
                <a:lnTo>
                  <a:pt x="146984" y="33834"/>
                </a:lnTo>
                <a:lnTo>
                  <a:pt x="145897" y="31133"/>
                </a:lnTo>
                <a:lnTo>
                  <a:pt x="143842" y="25937"/>
                </a:lnTo>
                <a:lnTo>
                  <a:pt x="140085" y="23339"/>
                </a:lnTo>
                <a:lnTo>
                  <a:pt x="150779" y="23339"/>
                </a:lnTo>
                <a:lnTo>
                  <a:pt x="153765" y="26620"/>
                </a:lnTo>
                <a:lnTo>
                  <a:pt x="155629" y="32469"/>
                </a:lnTo>
                <a:lnTo>
                  <a:pt x="155629" y="50348"/>
                </a:lnTo>
                <a:lnTo>
                  <a:pt x="152943" y="57687"/>
                </a:lnTo>
                <a:lnTo>
                  <a:pt x="150901" y="59361"/>
                </a:lnTo>
                <a:close/>
              </a:path>
              <a:path w="241935" h="83819">
                <a:moveTo>
                  <a:pt x="140202" y="66274"/>
                </a:moveTo>
                <a:lnTo>
                  <a:pt x="132129" y="66274"/>
                </a:lnTo>
                <a:lnTo>
                  <a:pt x="129149" y="65496"/>
                </a:lnTo>
                <a:lnTo>
                  <a:pt x="126742" y="63941"/>
                </a:lnTo>
                <a:lnTo>
                  <a:pt x="125332" y="63060"/>
                </a:lnTo>
                <a:lnTo>
                  <a:pt x="123762" y="61548"/>
                </a:lnTo>
                <a:lnTo>
                  <a:pt x="122030" y="59405"/>
                </a:lnTo>
                <a:lnTo>
                  <a:pt x="150847" y="59405"/>
                </a:lnTo>
                <a:lnTo>
                  <a:pt x="144165" y="64880"/>
                </a:lnTo>
                <a:lnTo>
                  <a:pt x="140202" y="66274"/>
                </a:lnTo>
                <a:close/>
              </a:path>
              <a:path w="241935" h="83819">
                <a:moveTo>
                  <a:pt x="202871" y="66407"/>
                </a:moveTo>
                <a:lnTo>
                  <a:pt x="181029" y="66407"/>
                </a:lnTo>
                <a:lnTo>
                  <a:pt x="173616" y="62502"/>
                </a:lnTo>
                <a:lnTo>
                  <a:pt x="167568" y="50407"/>
                </a:lnTo>
                <a:lnTo>
                  <a:pt x="166566" y="44682"/>
                </a:lnTo>
                <a:lnTo>
                  <a:pt x="166497" y="0"/>
                </a:lnTo>
                <a:lnTo>
                  <a:pt x="175392" y="0"/>
                </a:lnTo>
                <a:lnTo>
                  <a:pt x="175392" y="44682"/>
                </a:lnTo>
                <a:lnTo>
                  <a:pt x="176273" y="48586"/>
                </a:lnTo>
                <a:lnTo>
                  <a:pt x="178034" y="51698"/>
                </a:lnTo>
                <a:lnTo>
                  <a:pt x="180647" y="56396"/>
                </a:lnTo>
                <a:lnTo>
                  <a:pt x="185051" y="58744"/>
                </a:lnTo>
                <a:lnTo>
                  <a:pt x="212191" y="58744"/>
                </a:lnTo>
                <a:lnTo>
                  <a:pt x="210298" y="62502"/>
                </a:lnTo>
                <a:lnTo>
                  <a:pt x="202871" y="66407"/>
                </a:lnTo>
                <a:close/>
              </a:path>
              <a:path w="241935" h="83819">
                <a:moveTo>
                  <a:pt x="212191" y="58744"/>
                </a:moveTo>
                <a:lnTo>
                  <a:pt x="198673" y="58744"/>
                </a:lnTo>
                <a:lnTo>
                  <a:pt x="203722" y="56205"/>
                </a:lnTo>
                <a:lnTo>
                  <a:pt x="207832" y="48366"/>
                </a:lnTo>
                <a:lnTo>
                  <a:pt x="208546" y="44682"/>
                </a:lnTo>
                <a:lnTo>
                  <a:pt x="208552" y="0"/>
                </a:lnTo>
                <a:lnTo>
                  <a:pt x="217447" y="0"/>
                </a:lnTo>
                <a:lnTo>
                  <a:pt x="217378" y="44682"/>
                </a:lnTo>
                <a:lnTo>
                  <a:pt x="216375" y="50407"/>
                </a:lnTo>
                <a:lnTo>
                  <a:pt x="212191" y="58744"/>
                </a:lnTo>
                <a:close/>
              </a:path>
              <a:path w="241935" h="83819">
                <a:moveTo>
                  <a:pt x="241848" y="64689"/>
                </a:moveTo>
                <a:lnTo>
                  <a:pt x="232997" y="64689"/>
                </a:lnTo>
                <a:lnTo>
                  <a:pt x="232997" y="0"/>
                </a:lnTo>
                <a:lnTo>
                  <a:pt x="241848" y="0"/>
                </a:lnTo>
                <a:lnTo>
                  <a:pt x="241848" y="646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1163" name="object 27">
            <a:extLst>
              <a:ext uri="{FF2B5EF4-FFF2-40B4-BE49-F238E27FC236}">
                <a16:creationId xmlns:a16="http://schemas.microsoft.com/office/drawing/2014/main" id="{729E0353-1B05-4764-8705-592D6B824ADA}"/>
              </a:ext>
            </a:extLst>
          </p:cNvPr>
          <p:cNvSpPr>
            <a:spLocks noChangeArrowheads="1"/>
          </p:cNvSpPr>
          <p:nvPr/>
        </p:nvSpPr>
        <p:spPr bwMode="auto">
          <a:xfrm>
            <a:off x="2955925" y="525463"/>
            <a:ext cx="915988" cy="40640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1164" name="object 28">
            <a:extLst>
              <a:ext uri="{FF2B5EF4-FFF2-40B4-BE49-F238E27FC236}">
                <a16:creationId xmlns:a16="http://schemas.microsoft.com/office/drawing/2014/main" id="{97334859-A9FD-475A-A418-7D310ED3B2BB}"/>
              </a:ext>
            </a:extLst>
          </p:cNvPr>
          <p:cNvSpPr>
            <a:spLocks/>
          </p:cNvSpPr>
          <p:nvPr/>
        </p:nvSpPr>
        <p:spPr bwMode="auto">
          <a:xfrm>
            <a:off x="919163" y="2065338"/>
            <a:ext cx="735012" cy="403225"/>
          </a:xfrm>
          <a:custGeom>
            <a:avLst/>
            <a:gdLst>
              <a:gd name="T0" fmla="*/ 899664 w 551180"/>
              <a:gd name="T1" fmla="*/ 539805 h 300989"/>
              <a:gd name="T2" fmla="*/ 80167 w 551180"/>
              <a:gd name="T3" fmla="*/ 539805 h 300989"/>
              <a:gd name="T4" fmla="*/ 48971 w 551180"/>
              <a:gd name="T5" fmla="*/ 533442 h 300989"/>
              <a:gd name="T6" fmla="*/ 23487 w 551180"/>
              <a:gd name="T7" fmla="*/ 516083 h 300989"/>
              <a:gd name="T8" fmla="*/ 6302 w 551180"/>
              <a:gd name="T9" fmla="*/ 490344 h 300989"/>
              <a:gd name="T10" fmla="*/ 0 w 551180"/>
              <a:gd name="T11" fmla="*/ 458836 h 300989"/>
              <a:gd name="T12" fmla="*/ 0 w 551180"/>
              <a:gd name="T13" fmla="*/ 80969 h 300989"/>
              <a:gd name="T14" fmla="*/ 6302 w 551180"/>
              <a:gd name="T15" fmla="*/ 49462 h 300989"/>
              <a:gd name="T16" fmla="*/ 23487 w 551180"/>
              <a:gd name="T17" fmla="*/ 23724 h 300989"/>
              <a:gd name="T18" fmla="*/ 48971 w 551180"/>
              <a:gd name="T19" fmla="*/ 6365 h 300989"/>
              <a:gd name="T20" fmla="*/ 80167 w 551180"/>
              <a:gd name="T21" fmla="*/ 0 h 300989"/>
              <a:gd name="T22" fmla="*/ 899664 w 551180"/>
              <a:gd name="T23" fmla="*/ 0 h 300989"/>
              <a:gd name="T24" fmla="*/ 930860 w 551180"/>
              <a:gd name="T25" fmla="*/ 6365 h 300989"/>
              <a:gd name="T26" fmla="*/ 956344 w 551180"/>
              <a:gd name="T27" fmla="*/ 23724 h 300989"/>
              <a:gd name="T28" fmla="*/ 973529 w 551180"/>
              <a:gd name="T29" fmla="*/ 49462 h 300989"/>
              <a:gd name="T30" fmla="*/ 979831 w 551180"/>
              <a:gd name="T31" fmla="*/ 80969 h 300989"/>
              <a:gd name="T32" fmla="*/ 979831 w 551180"/>
              <a:gd name="T33" fmla="*/ 458836 h 300989"/>
              <a:gd name="T34" fmla="*/ 973529 w 551180"/>
              <a:gd name="T35" fmla="*/ 490344 h 300989"/>
              <a:gd name="T36" fmla="*/ 956344 w 551180"/>
              <a:gd name="T37" fmla="*/ 516083 h 300989"/>
              <a:gd name="T38" fmla="*/ 930860 w 551180"/>
              <a:gd name="T39" fmla="*/ 533442 h 300989"/>
              <a:gd name="T40" fmla="*/ 899664 w 551180"/>
              <a:gd name="T41" fmla="*/ 539805 h 3009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51180" h="300989">
                <a:moveTo>
                  <a:pt x="506048" y="300622"/>
                </a:moveTo>
                <a:lnTo>
                  <a:pt x="45093" y="300622"/>
                </a:lnTo>
                <a:lnTo>
                  <a:pt x="27546" y="297077"/>
                </a:lnTo>
                <a:lnTo>
                  <a:pt x="13212" y="287410"/>
                </a:lnTo>
                <a:lnTo>
                  <a:pt x="3545" y="273076"/>
                </a:lnTo>
                <a:lnTo>
                  <a:pt x="0" y="255529"/>
                </a:lnTo>
                <a:lnTo>
                  <a:pt x="0" y="45093"/>
                </a:lnTo>
                <a:lnTo>
                  <a:pt x="3545" y="27546"/>
                </a:lnTo>
                <a:lnTo>
                  <a:pt x="13212" y="13212"/>
                </a:lnTo>
                <a:lnTo>
                  <a:pt x="27546" y="3545"/>
                </a:lnTo>
                <a:lnTo>
                  <a:pt x="45093" y="0"/>
                </a:lnTo>
                <a:lnTo>
                  <a:pt x="506048" y="0"/>
                </a:lnTo>
                <a:lnTo>
                  <a:pt x="523595" y="3545"/>
                </a:lnTo>
                <a:lnTo>
                  <a:pt x="537929" y="13212"/>
                </a:lnTo>
                <a:lnTo>
                  <a:pt x="547596" y="27546"/>
                </a:lnTo>
                <a:lnTo>
                  <a:pt x="551141" y="45093"/>
                </a:lnTo>
                <a:lnTo>
                  <a:pt x="551141" y="255529"/>
                </a:lnTo>
                <a:lnTo>
                  <a:pt x="547596" y="273076"/>
                </a:lnTo>
                <a:lnTo>
                  <a:pt x="537929" y="287410"/>
                </a:lnTo>
                <a:lnTo>
                  <a:pt x="523595" y="297077"/>
                </a:lnTo>
                <a:lnTo>
                  <a:pt x="506048" y="300622"/>
                </a:lnTo>
                <a:close/>
              </a:path>
            </a:pathLst>
          </a:custGeom>
          <a:solidFill>
            <a:srgbClr val="66B1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1165" name="object 29">
            <a:extLst>
              <a:ext uri="{FF2B5EF4-FFF2-40B4-BE49-F238E27FC236}">
                <a16:creationId xmlns:a16="http://schemas.microsoft.com/office/drawing/2014/main" id="{8DC110F9-6481-4EB7-9FF4-6D4EF26E4ADB}"/>
              </a:ext>
            </a:extLst>
          </p:cNvPr>
          <p:cNvSpPr>
            <a:spLocks/>
          </p:cNvSpPr>
          <p:nvPr/>
        </p:nvSpPr>
        <p:spPr bwMode="auto">
          <a:xfrm>
            <a:off x="919163" y="2065338"/>
            <a:ext cx="735012" cy="403225"/>
          </a:xfrm>
          <a:custGeom>
            <a:avLst/>
            <a:gdLst>
              <a:gd name="T0" fmla="*/ 80167 w 551180"/>
              <a:gd name="T1" fmla="*/ 0 h 300989"/>
              <a:gd name="T2" fmla="*/ 899664 w 551180"/>
              <a:gd name="T3" fmla="*/ 0 h 300989"/>
              <a:gd name="T4" fmla="*/ 930860 w 551180"/>
              <a:gd name="T5" fmla="*/ 6365 h 300989"/>
              <a:gd name="T6" fmla="*/ 956344 w 551180"/>
              <a:gd name="T7" fmla="*/ 23724 h 300989"/>
              <a:gd name="T8" fmla="*/ 973529 w 551180"/>
              <a:gd name="T9" fmla="*/ 49462 h 300989"/>
              <a:gd name="T10" fmla="*/ 979831 w 551180"/>
              <a:gd name="T11" fmla="*/ 80969 h 300989"/>
              <a:gd name="T12" fmla="*/ 979831 w 551180"/>
              <a:gd name="T13" fmla="*/ 458836 h 300989"/>
              <a:gd name="T14" fmla="*/ 973529 w 551180"/>
              <a:gd name="T15" fmla="*/ 490344 h 300989"/>
              <a:gd name="T16" fmla="*/ 956344 w 551180"/>
              <a:gd name="T17" fmla="*/ 516083 h 300989"/>
              <a:gd name="T18" fmla="*/ 930860 w 551180"/>
              <a:gd name="T19" fmla="*/ 533442 h 300989"/>
              <a:gd name="T20" fmla="*/ 899664 w 551180"/>
              <a:gd name="T21" fmla="*/ 539805 h 300989"/>
              <a:gd name="T22" fmla="*/ 80167 w 551180"/>
              <a:gd name="T23" fmla="*/ 539805 h 300989"/>
              <a:gd name="T24" fmla="*/ 48971 w 551180"/>
              <a:gd name="T25" fmla="*/ 533442 h 300989"/>
              <a:gd name="T26" fmla="*/ 23487 w 551180"/>
              <a:gd name="T27" fmla="*/ 516083 h 300989"/>
              <a:gd name="T28" fmla="*/ 6302 w 551180"/>
              <a:gd name="T29" fmla="*/ 490344 h 300989"/>
              <a:gd name="T30" fmla="*/ 0 w 551180"/>
              <a:gd name="T31" fmla="*/ 458836 h 300989"/>
              <a:gd name="T32" fmla="*/ 0 w 551180"/>
              <a:gd name="T33" fmla="*/ 80969 h 300989"/>
              <a:gd name="T34" fmla="*/ 6302 w 551180"/>
              <a:gd name="T35" fmla="*/ 49462 h 300989"/>
              <a:gd name="T36" fmla="*/ 23487 w 551180"/>
              <a:gd name="T37" fmla="*/ 23724 h 300989"/>
              <a:gd name="T38" fmla="*/ 48971 w 551180"/>
              <a:gd name="T39" fmla="*/ 6365 h 300989"/>
              <a:gd name="T40" fmla="*/ 80167 w 551180"/>
              <a:gd name="T41" fmla="*/ 0 h 3009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51180" h="300989">
                <a:moveTo>
                  <a:pt x="45093" y="0"/>
                </a:moveTo>
                <a:lnTo>
                  <a:pt x="506048" y="0"/>
                </a:lnTo>
                <a:lnTo>
                  <a:pt x="523595" y="3545"/>
                </a:lnTo>
                <a:lnTo>
                  <a:pt x="537929" y="13212"/>
                </a:lnTo>
                <a:lnTo>
                  <a:pt x="547596" y="27546"/>
                </a:lnTo>
                <a:lnTo>
                  <a:pt x="551141" y="45093"/>
                </a:lnTo>
                <a:lnTo>
                  <a:pt x="551141" y="255529"/>
                </a:lnTo>
                <a:lnTo>
                  <a:pt x="547596" y="273076"/>
                </a:lnTo>
                <a:lnTo>
                  <a:pt x="537929" y="287410"/>
                </a:lnTo>
                <a:lnTo>
                  <a:pt x="523595" y="297077"/>
                </a:lnTo>
                <a:lnTo>
                  <a:pt x="506048" y="300622"/>
                </a:lnTo>
                <a:lnTo>
                  <a:pt x="45093" y="300622"/>
                </a:lnTo>
                <a:lnTo>
                  <a:pt x="27546" y="297077"/>
                </a:lnTo>
                <a:lnTo>
                  <a:pt x="13212" y="287410"/>
                </a:lnTo>
                <a:lnTo>
                  <a:pt x="3545" y="273076"/>
                </a:lnTo>
                <a:lnTo>
                  <a:pt x="0" y="255529"/>
                </a:lnTo>
                <a:lnTo>
                  <a:pt x="0" y="45093"/>
                </a:lnTo>
                <a:lnTo>
                  <a:pt x="3545" y="27546"/>
                </a:lnTo>
                <a:lnTo>
                  <a:pt x="13212" y="13212"/>
                </a:lnTo>
                <a:lnTo>
                  <a:pt x="27546" y="3545"/>
                </a:lnTo>
                <a:lnTo>
                  <a:pt x="45093" y="0"/>
                </a:lnTo>
                <a:close/>
              </a:path>
            </a:pathLst>
          </a:custGeom>
          <a:noFill/>
          <a:ln w="50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66" name="object 30">
            <a:extLst>
              <a:ext uri="{FF2B5EF4-FFF2-40B4-BE49-F238E27FC236}">
                <a16:creationId xmlns:a16="http://schemas.microsoft.com/office/drawing/2014/main" id="{41A480E1-ACE2-4A12-AFD7-5478CDCC36E4}"/>
              </a:ext>
            </a:extLst>
          </p:cNvPr>
          <p:cNvSpPr>
            <a:spLocks/>
          </p:cNvSpPr>
          <p:nvPr/>
        </p:nvSpPr>
        <p:spPr bwMode="auto">
          <a:xfrm>
            <a:off x="1101725" y="2212975"/>
            <a:ext cx="374650" cy="90488"/>
          </a:xfrm>
          <a:custGeom>
            <a:avLst/>
            <a:gdLst>
              <a:gd name="T0" fmla="*/ 93099 w 281305"/>
              <a:gd name="T1" fmla="*/ 0 h 66675"/>
              <a:gd name="T2" fmla="*/ 38660 w 281305"/>
              <a:gd name="T3" fmla="*/ 13958 h 66675"/>
              <a:gd name="T4" fmla="*/ 105482 w 281305"/>
              <a:gd name="T5" fmla="*/ 117176 h 66675"/>
              <a:gd name="T6" fmla="*/ 119775 w 281305"/>
              <a:gd name="T7" fmla="*/ 16272 h 66675"/>
              <a:gd name="T8" fmla="*/ 119775 w 281305"/>
              <a:gd name="T9" fmla="*/ 16272 h 66675"/>
              <a:gd name="T10" fmla="*/ 138581 w 281305"/>
              <a:gd name="T11" fmla="*/ 99242 h 66675"/>
              <a:gd name="T12" fmla="*/ 153160 w 281305"/>
              <a:gd name="T13" fmla="*/ 33447 h 66675"/>
              <a:gd name="T14" fmla="*/ 202197 w 281305"/>
              <a:gd name="T15" fmla="*/ 40973 h 66675"/>
              <a:gd name="T16" fmla="*/ 151573 w 281305"/>
              <a:gd name="T17" fmla="*/ 61314 h 66675"/>
              <a:gd name="T18" fmla="*/ 159173 w 281305"/>
              <a:gd name="T19" fmla="*/ 104441 h 66675"/>
              <a:gd name="T20" fmla="*/ 180991 w 281305"/>
              <a:gd name="T21" fmla="*/ 119649 h 66675"/>
              <a:gd name="T22" fmla="*/ 190546 w 281305"/>
              <a:gd name="T23" fmla="*/ 50823 h 66675"/>
              <a:gd name="T24" fmla="*/ 205748 w 281305"/>
              <a:gd name="T25" fmla="*/ 49029 h 66675"/>
              <a:gd name="T26" fmla="*/ 182800 w 281305"/>
              <a:gd name="T27" fmla="*/ 105544 h 66675"/>
              <a:gd name="T28" fmla="*/ 206949 w 281305"/>
              <a:gd name="T29" fmla="*/ 86945 h 66675"/>
              <a:gd name="T30" fmla="*/ 234203 w 281305"/>
              <a:gd name="T31" fmla="*/ 117176 h 66675"/>
              <a:gd name="T32" fmla="*/ 234203 w 281305"/>
              <a:gd name="T33" fmla="*/ 68041 h 66675"/>
              <a:gd name="T34" fmla="*/ 234203 w 281305"/>
              <a:gd name="T35" fmla="*/ 85110 h 66675"/>
              <a:gd name="T36" fmla="*/ 270288 w 281305"/>
              <a:gd name="T37" fmla="*/ 31746 h 66675"/>
              <a:gd name="T38" fmla="*/ 290048 w 281305"/>
              <a:gd name="T39" fmla="*/ 117176 h 66675"/>
              <a:gd name="T40" fmla="*/ 290048 w 281305"/>
              <a:gd name="T41" fmla="*/ 117176 h 66675"/>
              <a:gd name="T42" fmla="*/ 299916 w 281305"/>
              <a:gd name="T43" fmla="*/ 100865 h 66675"/>
              <a:gd name="T44" fmla="*/ 314550 w 281305"/>
              <a:gd name="T45" fmla="*/ 34099 h 66675"/>
              <a:gd name="T46" fmla="*/ 358649 w 281305"/>
              <a:gd name="T47" fmla="*/ 36945 h 66675"/>
              <a:gd name="T48" fmla="*/ 323087 w 281305"/>
              <a:gd name="T49" fmla="*/ 44735 h 66675"/>
              <a:gd name="T50" fmla="*/ 372496 w 281305"/>
              <a:gd name="T51" fmla="*/ 67641 h 66675"/>
              <a:gd name="T52" fmla="*/ 311631 w 281305"/>
              <a:gd name="T53" fmla="*/ 87716 h 66675"/>
              <a:gd name="T54" fmla="*/ 363596 w 281305"/>
              <a:gd name="T55" fmla="*/ 107765 h 66675"/>
              <a:gd name="T56" fmla="*/ 345111 w 281305"/>
              <a:gd name="T57" fmla="*/ 118933 h 66675"/>
              <a:gd name="T58" fmla="*/ 358231 w 281305"/>
              <a:gd name="T59" fmla="*/ 67641 h 66675"/>
              <a:gd name="T60" fmla="*/ 343965 w 281305"/>
              <a:gd name="T61" fmla="*/ 42356 h 66675"/>
              <a:gd name="T62" fmla="*/ 371450 w 281305"/>
              <a:gd name="T63" fmla="*/ 60303 h 66675"/>
              <a:gd name="T64" fmla="*/ 342144 w 281305"/>
              <a:gd name="T65" fmla="*/ 107765 h 66675"/>
              <a:gd name="T66" fmla="*/ 356644 w 281305"/>
              <a:gd name="T67" fmla="*/ 94150 h 66675"/>
              <a:gd name="T68" fmla="*/ 369937 w 281305"/>
              <a:gd name="T69" fmla="*/ 97009 h 66675"/>
              <a:gd name="T70" fmla="*/ 392660 w 281305"/>
              <a:gd name="T71" fmla="*/ 31746 h 66675"/>
              <a:gd name="T72" fmla="*/ 420230 w 281305"/>
              <a:gd name="T73" fmla="*/ 43472 h 66675"/>
              <a:gd name="T74" fmla="*/ 420230 w 281305"/>
              <a:gd name="T75" fmla="*/ 43472 h 66675"/>
              <a:gd name="T76" fmla="*/ 392812 w 281305"/>
              <a:gd name="T77" fmla="*/ 106089 h 66675"/>
              <a:gd name="T78" fmla="*/ 407863 w 281305"/>
              <a:gd name="T79" fmla="*/ 104202 h 66675"/>
              <a:gd name="T80" fmla="*/ 420230 w 281305"/>
              <a:gd name="T81" fmla="*/ 117176 h 66675"/>
              <a:gd name="T82" fmla="*/ 402970 w 281305"/>
              <a:gd name="T83" fmla="*/ 118534 h 66675"/>
              <a:gd name="T84" fmla="*/ 420230 w 281305"/>
              <a:gd name="T85" fmla="*/ 106089 h 66675"/>
              <a:gd name="T86" fmla="*/ 482288 w 281305"/>
              <a:gd name="T87" fmla="*/ 102538 h 66675"/>
              <a:gd name="T88" fmla="*/ 479500 w 281305"/>
              <a:gd name="T89" fmla="*/ 85749 h 66675"/>
              <a:gd name="T90" fmla="*/ 443912 w 281305"/>
              <a:gd name="T91" fmla="*/ 74980 h 66675"/>
              <a:gd name="T92" fmla="*/ 431468 w 281305"/>
              <a:gd name="T93" fmla="*/ 48550 h 66675"/>
              <a:gd name="T94" fmla="*/ 475623 w 281305"/>
              <a:gd name="T95" fmla="*/ 29512 h 66675"/>
              <a:gd name="T96" fmla="*/ 452594 w 281305"/>
              <a:gd name="T97" fmla="*/ 42834 h 66675"/>
              <a:gd name="T98" fmla="*/ 447557 w 281305"/>
              <a:gd name="T99" fmla="*/ 59825 h 66675"/>
              <a:gd name="T100" fmla="*/ 479761 w 281305"/>
              <a:gd name="T101" fmla="*/ 70380 h 66675"/>
              <a:gd name="T102" fmla="*/ 498166 w 281305"/>
              <a:gd name="T103" fmla="*/ 100053 h 66675"/>
              <a:gd name="T104" fmla="*/ 482081 w 281305"/>
              <a:gd name="T105" fmla="*/ 56314 h 66675"/>
              <a:gd name="T106" fmla="*/ 475492 w 281305"/>
              <a:gd name="T107" fmla="*/ 43685 h 66675"/>
              <a:gd name="T108" fmla="*/ 495461 w 281305"/>
              <a:gd name="T109" fmla="*/ 50784 h 66675"/>
              <a:gd name="T110" fmla="*/ 442624 w 281305"/>
              <a:gd name="T111" fmla="*/ 117563 h 66675"/>
              <a:gd name="T112" fmla="*/ 442637 w 281305"/>
              <a:gd name="T113" fmla="*/ 90376 h 66675"/>
              <a:gd name="T114" fmla="*/ 455834 w 281305"/>
              <a:gd name="T115" fmla="*/ 108322 h 666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1305" h="66675">
                <a:moveTo>
                  <a:pt x="52491" y="7706"/>
                </a:moveTo>
                <a:lnTo>
                  <a:pt x="0" y="7706"/>
                </a:lnTo>
                <a:lnTo>
                  <a:pt x="0" y="0"/>
                </a:lnTo>
                <a:lnTo>
                  <a:pt x="52491" y="0"/>
                </a:lnTo>
                <a:lnTo>
                  <a:pt x="52491" y="7706"/>
                </a:lnTo>
                <a:close/>
              </a:path>
              <a:path w="281305" h="66675">
                <a:moveTo>
                  <a:pt x="30693" y="64689"/>
                </a:moveTo>
                <a:lnTo>
                  <a:pt x="21798" y="64689"/>
                </a:lnTo>
                <a:lnTo>
                  <a:pt x="21798" y="7706"/>
                </a:lnTo>
                <a:lnTo>
                  <a:pt x="30693" y="7706"/>
                </a:lnTo>
                <a:lnTo>
                  <a:pt x="30693" y="64689"/>
                </a:lnTo>
                <a:close/>
              </a:path>
              <a:path w="281305" h="66675">
                <a:moveTo>
                  <a:pt x="67532" y="64689"/>
                </a:moveTo>
                <a:lnTo>
                  <a:pt x="59473" y="64689"/>
                </a:lnTo>
                <a:lnTo>
                  <a:pt x="59473" y="17746"/>
                </a:lnTo>
                <a:lnTo>
                  <a:pt x="67532" y="17746"/>
                </a:lnTo>
                <a:lnTo>
                  <a:pt x="67532" y="64689"/>
                </a:lnTo>
                <a:close/>
              </a:path>
              <a:path w="281305" h="66675">
                <a:moveTo>
                  <a:pt x="67532" y="8983"/>
                </a:moveTo>
                <a:lnTo>
                  <a:pt x="59473" y="8983"/>
                </a:lnTo>
                <a:lnTo>
                  <a:pt x="59473" y="0"/>
                </a:lnTo>
                <a:lnTo>
                  <a:pt x="67532" y="0"/>
                </a:lnTo>
                <a:lnTo>
                  <a:pt x="67532" y="8983"/>
                </a:lnTo>
                <a:close/>
              </a:path>
              <a:path w="281305" h="66675">
                <a:moveTo>
                  <a:pt x="102047" y="66054"/>
                </a:moveTo>
                <a:lnTo>
                  <a:pt x="90392" y="66054"/>
                </a:lnTo>
                <a:lnTo>
                  <a:pt x="85474" y="63801"/>
                </a:lnTo>
                <a:lnTo>
                  <a:pt x="78135" y="54788"/>
                </a:lnTo>
                <a:lnTo>
                  <a:pt x="76300" y="49159"/>
                </a:lnTo>
                <a:lnTo>
                  <a:pt x="76387" y="33849"/>
                </a:lnTo>
                <a:lnTo>
                  <a:pt x="78311" y="27684"/>
                </a:lnTo>
                <a:lnTo>
                  <a:pt x="86355" y="18465"/>
                </a:lnTo>
                <a:lnTo>
                  <a:pt x="91478" y="16161"/>
                </a:lnTo>
                <a:lnTo>
                  <a:pt x="103016" y="16161"/>
                </a:lnTo>
                <a:lnTo>
                  <a:pt x="107339" y="17453"/>
                </a:lnTo>
                <a:lnTo>
                  <a:pt x="114003" y="22620"/>
                </a:lnTo>
                <a:lnTo>
                  <a:pt x="114287" y="23251"/>
                </a:lnTo>
                <a:lnTo>
                  <a:pt x="92652" y="23251"/>
                </a:lnTo>
                <a:lnTo>
                  <a:pt x="89041" y="25717"/>
                </a:lnTo>
                <a:lnTo>
                  <a:pt x="85460" y="33849"/>
                </a:lnTo>
                <a:lnTo>
                  <a:pt x="84755" y="37798"/>
                </a:lnTo>
                <a:lnTo>
                  <a:pt x="84755" y="47221"/>
                </a:lnTo>
                <a:lnTo>
                  <a:pt x="85753" y="51199"/>
                </a:lnTo>
                <a:lnTo>
                  <a:pt x="89746" y="57658"/>
                </a:lnTo>
                <a:lnTo>
                  <a:pt x="92887" y="59273"/>
                </a:lnTo>
                <a:lnTo>
                  <a:pt x="113054" y="59273"/>
                </a:lnTo>
                <a:lnTo>
                  <a:pt x="106553" y="64608"/>
                </a:lnTo>
                <a:lnTo>
                  <a:pt x="102047" y="66054"/>
                </a:lnTo>
                <a:close/>
              </a:path>
              <a:path w="281305" h="66675">
                <a:moveTo>
                  <a:pt x="116682" y="33379"/>
                </a:moveTo>
                <a:lnTo>
                  <a:pt x="108975" y="33379"/>
                </a:lnTo>
                <a:lnTo>
                  <a:pt x="108506" y="30473"/>
                </a:lnTo>
                <a:lnTo>
                  <a:pt x="107434" y="28058"/>
                </a:lnTo>
                <a:lnTo>
                  <a:pt x="104087" y="24212"/>
                </a:lnTo>
                <a:lnTo>
                  <a:pt x="101401" y="23251"/>
                </a:lnTo>
                <a:lnTo>
                  <a:pt x="114287" y="23251"/>
                </a:lnTo>
                <a:lnTo>
                  <a:pt x="116006" y="27067"/>
                </a:lnTo>
                <a:lnTo>
                  <a:pt x="116682" y="33379"/>
                </a:lnTo>
                <a:close/>
              </a:path>
              <a:path w="281305" h="66675">
                <a:moveTo>
                  <a:pt x="113054" y="59273"/>
                </a:moveTo>
                <a:lnTo>
                  <a:pt x="100462" y="59273"/>
                </a:lnTo>
                <a:lnTo>
                  <a:pt x="103067" y="58267"/>
                </a:lnTo>
                <a:lnTo>
                  <a:pt x="106913" y="54245"/>
                </a:lnTo>
                <a:lnTo>
                  <a:pt x="108241" y="51493"/>
                </a:lnTo>
                <a:lnTo>
                  <a:pt x="108975" y="47999"/>
                </a:lnTo>
                <a:lnTo>
                  <a:pt x="116682" y="47999"/>
                </a:lnTo>
                <a:lnTo>
                  <a:pt x="115801" y="54253"/>
                </a:lnTo>
                <a:lnTo>
                  <a:pt x="113599" y="58825"/>
                </a:lnTo>
                <a:lnTo>
                  <a:pt x="113054" y="59273"/>
                </a:lnTo>
                <a:close/>
              </a:path>
              <a:path w="281305" h="66675">
                <a:moveTo>
                  <a:pt x="132050" y="64689"/>
                </a:moveTo>
                <a:lnTo>
                  <a:pt x="124432" y="64689"/>
                </a:lnTo>
                <a:lnTo>
                  <a:pt x="124432" y="0"/>
                </a:lnTo>
                <a:lnTo>
                  <a:pt x="132050" y="0"/>
                </a:lnTo>
                <a:lnTo>
                  <a:pt x="132050" y="37563"/>
                </a:lnTo>
                <a:lnTo>
                  <a:pt x="146005" y="37563"/>
                </a:lnTo>
                <a:lnTo>
                  <a:pt x="148168" y="40909"/>
                </a:lnTo>
                <a:lnTo>
                  <a:pt x="138700" y="40909"/>
                </a:lnTo>
                <a:lnTo>
                  <a:pt x="132050" y="46986"/>
                </a:lnTo>
                <a:lnTo>
                  <a:pt x="132050" y="64689"/>
                </a:lnTo>
                <a:close/>
              </a:path>
              <a:path w="281305" h="66675">
                <a:moveTo>
                  <a:pt x="146005" y="37563"/>
                </a:moveTo>
                <a:lnTo>
                  <a:pt x="132050" y="37563"/>
                </a:lnTo>
                <a:lnTo>
                  <a:pt x="152395" y="17526"/>
                </a:lnTo>
                <a:lnTo>
                  <a:pt x="162524" y="17526"/>
                </a:lnTo>
                <a:lnTo>
                  <a:pt x="144469" y="35185"/>
                </a:lnTo>
                <a:lnTo>
                  <a:pt x="146005" y="37563"/>
                </a:lnTo>
                <a:close/>
              </a:path>
              <a:path w="281305" h="66675">
                <a:moveTo>
                  <a:pt x="163536" y="64689"/>
                </a:moveTo>
                <a:lnTo>
                  <a:pt x="153408" y="64689"/>
                </a:lnTo>
                <a:lnTo>
                  <a:pt x="138700" y="40909"/>
                </a:lnTo>
                <a:lnTo>
                  <a:pt x="148168" y="40909"/>
                </a:lnTo>
                <a:lnTo>
                  <a:pt x="163536" y="64689"/>
                </a:lnTo>
                <a:close/>
              </a:path>
              <a:path w="281305" h="66675">
                <a:moveTo>
                  <a:pt x="190516" y="66363"/>
                </a:moveTo>
                <a:lnTo>
                  <a:pt x="182237" y="66363"/>
                </a:lnTo>
                <a:lnTo>
                  <a:pt x="177261" y="64227"/>
                </a:lnTo>
                <a:lnTo>
                  <a:pt x="169100" y="55684"/>
                </a:lnTo>
                <a:lnTo>
                  <a:pt x="167125" y="49893"/>
                </a:lnTo>
                <a:lnTo>
                  <a:pt x="167059" y="34436"/>
                </a:lnTo>
                <a:lnTo>
                  <a:pt x="169114" y="28286"/>
                </a:lnTo>
                <a:lnTo>
                  <a:pt x="177351" y="18825"/>
                </a:lnTo>
                <a:lnTo>
                  <a:pt x="182707" y="16469"/>
                </a:lnTo>
                <a:lnTo>
                  <a:pt x="192689" y="16469"/>
                </a:lnTo>
                <a:lnTo>
                  <a:pt x="195933" y="17254"/>
                </a:lnTo>
                <a:lnTo>
                  <a:pt x="202215" y="20396"/>
                </a:lnTo>
                <a:lnTo>
                  <a:pt x="204608" y="22429"/>
                </a:lnTo>
                <a:lnTo>
                  <a:pt x="205240" y="23383"/>
                </a:lnTo>
                <a:lnTo>
                  <a:pt x="185217" y="23383"/>
                </a:lnTo>
                <a:lnTo>
                  <a:pt x="182164" y="24697"/>
                </a:lnTo>
                <a:lnTo>
                  <a:pt x="177232" y="29952"/>
                </a:lnTo>
                <a:lnTo>
                  <a:pt x="175943" y="33247"/>
                </a:lnTo>
                <a:lnTo>
                  <a:pt x="175779" y="37342"/>
                </a:lnTo>
                <a:lnTo>
                  <a:pt x="210023" y="37342"/>
                </a:lnTo>
                <a:lnTo>
                  <a:pt x="210127" y="38884"/>
                </a:lnTo>
                <a:lnTo>
                  <a:pt x="210127" y="43640"/>
                </a:lnTo>
                <a:lnTo>
                  <a:pt x="175558" y="43640"/>
                </a:lnTo>
                <a:lnTo>
                  <a:pt x="175705" y="48425"/>
                </a:lnTo>
                <a:lnTo>
                  <a:pt x="176836" y="52264"/>
                </a:lnTo>
                <a:lnTo>
                  <a:pt x="181063" y="58047"/>
                </a:lnTo>
                <a:lnTo>
                  <a:pt x="184336" y="59493"/>
                </a:lnTo>
                <a:lnTo>
                  <a:pt x="205004" y="59493"/>
                </a:lnTo>
                <a:lnTo>
                  <a:pt x="203522" y="60902"/>
                </a:lnTo>
                <a:lnTo>
                  <a:pt x="201114" y="63251"/>
                </a:lnTo>
                <a:lnTo>
                  <a:pt x="198135" y="64836"/>
                </a:lnTo>
                <a:lnTo>
                  <a:pt x="194582" y="65658"/>
                </a:lnTo>
                <a:lnTo>
                  <a:pt x="192674" y="66128"/>
                </a:lnTo>
                <a:lnTo>
                  <a:pt x="190516" y="66363"/>
                </a:lnTo>
                <a:close/>
              </a:path>
              <a:path w="281305" h="66675">
                <a:moveTo>
                  <a:pt x="210023" y="37342"/>
                </a:moveTo>
                <a:lnTo>
                  <a:pt x="201980" y="37342"/>
                </a:lnTo>
                <a:lnTo>
                  <a:pt x="201657" y="33908"/>
                </a:lnTo>
                <a:lnTo>
                  <a:pt x="200909" y="31163"/>
                </a:lnTo>
                <a:lnTo>
                  <a:pt x="197562" y="25291"/>
                </a:lnTo>
                <a:lnTo>
                  <a:pt x="193936" y="23383"/>
                </a:lnTo>
                <a:lnTo>
                  <a:pt x="205240" y="23383"/>
                </a:lnTo>
                <a:lnTo>
                  <a:pt x="207837" y="27302"/>
                </a:lnTo>
                <a:lnTo>
                  <a:pt x="208894" y="30076"/>
                </a:lnTo>
                <a:lnTo>
                  <a:pt x="209432" y="33291"/>
                </a:lnTo>
                <a:lnTo>
                  <a:pt x="209892" y="35420"/>
                </a:lnTo>
                <a:lnTo>
                  <a:pt x="210023" y="37342"/>
                </a:lnTo>
                <a:close/>
              </a:path>
              <a:path w="281305" h="66675">
                <a:moveTo>
                  <a:pt x="205004" y="59493"/>
                </a:moveTo>
                <a:lnTo>
                  <a:pt x="192909" y="59493"/>
                </a:lnTo>
                <a:lnTo>
                  <a:pt x="196212" y="58128"/>
                </a:lnTo>
                <a:lnTo>
                  <a:pt x="198678" y="55397"/>
                </a:lnTo>
                <a:lnTo>
                  <a:pt x="200087" y="53812"/>
                </a:lnTo>
                <a:lnTo>
                  <a:pt x="201085" y="51977"/>
                </a:lnTo>
                <a:lnTo>
                  <a:pt x="201672" y="49893"/>
                </a:lnTo>
                <a:lnTo>
                  <a:pt x="209467" y="49893"/>
                </a:lnTo>
                <a:lnTo>
                  <a:pt x="209261" y="51625"/>
                </a:lnTo>
                <a:lnTo>
                  <a:pt x="208579" y="53555"/>
                </a:lnTo>
                <a:lnTo>
                  <a:pt x="206259" y="57812"/>
                </a:lnTo>
                <a:lnTo>
                  <a:pt x="205004" y="59493"/>
                </a:lnTo>
                <a:close/>
              </a:path>
              <a:path w="281305" h="66675">
                <a:moveTo>
                  <a:pt x="229405" y="17526"/>
                </a:moveTo>
                <a:lnTo>
                  <a:pt x="221391" y="17526"/>
                </a:lnTo>
                <a:lnTo>
                  <a:pt x="221391" y="4359"/>
                </a:lnTo>
                <a:lnTo>
                  <a:pt x="229405" y="4359"/>
                </a:lnTo>
                <a:lnTo>
                  <a:pt x="229405" y="17526"/>
                </a:lnTo>
                <a:close/>
              </a:path>
              <a:path w="281305" h="66675">
                <a:moveTo>
                  <a:pt x="236936" y="23999"/>
                </a:moveTo>
                <a:lnTo>
                  <a:pt x="215005" y="23999"/>
                </a:lnTo>
                <a:lnTo>
                  <a:pt x="215005" y="17526"/>
                </a:lnTo>
                <a:lnTo>
                  <a:pt x="236936" y="17526"/>
                </a:lnTo>
                <a:lnTo>
                  <a:pt x="236936" y="23999"/>
                </a:lnTo>
                <a:close/>
              </a:path>
              <a:path w="281305" h="66675">
                <a:moveTo>
                  <a:pt x="227204" y="65438"/>
                </a:moveTo>
                <a:lnTo>
                  <a:pt x="224693" y="64491"/>
                </a:lnTo>
                <a:lnTo>
                  <a:pt x="222051" y="60704"/>
                </a:lnTo>
                <a:lnTo>
                  <a:pt x="221477" y="58568"/>
                </a:lnTo>
                <a:lnTo>
                  <a:pt x="221391" y="23999"/>
                </a:lnTo>
                <a:lnTo>
                  <a:pt x="229405" y="23999"/>
                </a:lnTo>
                <a:lnTo>
                  <a:pt x="229405" y="56425"/>
                </a:lnTo>
                <a:lnTo>
                  <a:pt x="229963" y="57526"/>
                </a:lnTo>
                <a:lnTo>
                  <a:pt x="231695" y="58407"/>
                </a:lnTo>
                <a:lnTo>
                  <a:pt x="232723" y="58568"/>
                </a:lnTo>
                <a:lnTo>
                  <a:pt x="236936" y="58568"/>
                </a:lnTo>
                <a:lnTo>
                  <a:pt x="236936" y="64689"/>
                </a:lnTo>
                <a:lnTo>
                  <a:pt x="236026" y="64953"/>
                </a:lnTo>
                <a:lnTo>
                  <a:pt x="235079" y="65144"/>
                </a:lnTo>
                <a:lnTo>
                  <a:pt x="233112" y="65379"/>
                </a:lnTo>
                <a:lnTo>
                  <a:pt x="227204" y="65438"/>
                </a:lnTo>
                <a:close/>
              </a:path>
              <a:path w="281305" h="66675">
                <a:moveTo>
                  <a:pt x="236936" y="58568"/>
                </a:moveTo>
                <a:lnTo>
                  <a:pt x="232723" y="58568"/>
                </a:lnTo>
                <a:lnTo>
                  <a:pt x="236936" y="58436"/>
                </a:lnTo>
                <a:lnTo>
                  <a:pt x="236936" y="58568"/>
                </a:lnTo>
                <a:close/>
              </a:path>
              <a:path w="281305" h="66675">
                <a:moveTo>
                  <a:pt x="278306" y="59801"/>
                </a:moveTo>
                <a:lnTo>
                  <a:pt x="264879" y="59801"/>
                </a:lnTo>
                <a:lnTo>
                  <a:pt x="267463" y="59163"/>
                </a:lnTo>
                <a:lnTo>
                  <a:pt x="271925" y="56608"/>
                </a:lnTo>
                <a:lnTo>
                  <a:pt x="273041" y="54634"/>
                </a:lnTo>
                <a:lnTo>
                  <a:pt x="273015" y="49893"/>
                </a:lnTo>
                <a:lnTo>
                  <a:pt x="272145" y="48396"/>
                </a:lnTo>
                <a:lnTo>
                  <a:pt x="270354" y="47339"/>
                </a:lnTo>
                <a:lnTo>
                  <a:pt x="269209" y="46693"/>
                </a:lnTo>
                <a:lnTo>
                  <a:pt x="266949" y="45944"/>
                </a:lnTo>
                <a:lnTo>
                  <a:pt x="253254" y="42509"/>
                </a:lnTo>
                <a:lnTo>
                  <a:pt x="250288" y="41394"/>
                </a:lnTo>
                <a:lnTo>
                  <a:pt x="248380" y="40161"/>
                </a:lnTo>
                <a:lnTo>
                  <a:pt x="244975" y="38018"/>
                </a:lnTo>
                <a:lnTo>
                  <a:pt x="243272" y="35053"/>
                </a:lnTo>
                <a:lnTo>
                  <a:pt x="243272" y="26803"/>
                </a:lnTo>
                <a:lnTo>
                  <a:pt x="244879" y="23192"/>
                </a:lnTo>
                <a:lnTo>
                  <a:pt x="251309" y="17673"/>
                </a:lnTo>
                <a:lnTo>
                  <a:pt x="255632" y="16293"/>
                </a:lnTo>
                <a:lnTo>
                  <a:pt x="268167" y="16293"/>
                </a:lnTo>
                <a:lnTo>
                  <a:pt x="273290" y="18377"/>
                </a:lnTo>
                <a:lnTo>
                  <a:pt x="276825" y="23075"/>
                </a:lnTo>
                <a:lnTo>
                  <a:pt x="257452" y="23075"/>
                </a:lnTo>
                <a:lnTo>
                  <a:pt x="255184" y="23647"/>
                </a:lnTo>
                <a:lnTo>
                  <a:pt x="252101" y="25937"/>
                </a:lnTo>
                <a:lnTo>
                  <a:pt x="251331" y="27449"/>
                </a:lnTo>
                <a:lnTo>
                  <a:pt x="251331" y="31383"/>
                </a:lnTo>
                <a:lnTo>
                  <a:pt x="252343" y="33027"/>
                </a:lnTo>
                <a:lnTo>
                  <a:pt x="254369" y="34260"/>
                </a:lnTo>
                <a:lnTo>
                  <a:pt x="255543" y="34994"/>
                </a:lnTo>
                <a:lnTo>
                  <a:pt x="257276" y="35640"/>
                </a:lnTo>
                <a:lnTo>
                  <a:pt x="270501" y="38854"/>
                </a:lnTo>
                <a:lnTo>
                  <a:pt x="274318" y="40190"/>
                </a:lnTo>
                <a:lnTo>
                  <a:pt x="279338" y="43508"/>
                </a:lnTo>
                <a:lnTo>
                  <a:pt x="280879" y="46693"/>
                </a:lnTo>
                <a:lnTo>
                  <a:pt x="280879" y="55236"/>
                </a:lnTo>
                <a:lnTo>
                  <a:pt x="279287" y="58862"/>
                </a:lnTo>
                <a:lnTo>
                  <a:pt x="278306" y="59801"/>
                </a:lnTo>
                <a:close/>
              </a:path>
              <a:path w="281305" h="66675">
                <a:moveTo>
                  <a:pt x="279294" y="31089"/>
                </a:moveTo>
                <a:lnTo>
                  <a:pt x="271808" y="31089"/>
                </a:lnTo>
                <a:lnTo>
                  <a:pt x="271661" y="29298"/>
                </a:lnTo>
                <a:lnTo>
                  <a:pt x="271030" y="27669"/>
                </a:lnTo>
                <a:lnTo>
                  <a:pt x="269914" y="26201"/>
                </a:lnTo>
                <a:lnTo>
                  <a:pt x="268094" y="24117"/>
                </a:lnTo>
                <a:lnTo>
                  <a:pt x="264938" y="23075"/>
                </a:lnTo>
                <a:lnTo>
                  <a:pt x="276825" y="23075"/>
                </a:lnTo>
                <a:lnTo>
                  <a:pt x="278398" y="25188"/>
                </a:lnTo>
                <a:lnTo>
                  <a:pt x="279353" y="28036"/>
                </a:lnTo>
                <a:lnTo>
                  <a:pt x="279294" y="31089"/>
                </a:lnTo>
                <a:close/>
              </a:path>
              <a:path w="281305" h="66675">
                <a:moveTo>
                  <a:pt x="268065" y="66495"/>
                </a:moveTo>
                <a:lnTo>
                  <a:pt x="254531" y="66495"/>
                </a:lnTo>
                <a:lnTo>
                  <a:pt x="249562" y="64902"/>
                </a:lnTo>
                <a:lnTo>
                  <a:pt x="243717" y="58524"/>
                </a:lnTo>
                <a:lnTo>
                  <a:pt x="242156" y="54590"/>
                </a:lnTo>
                <a:lnTo>
                  <a:pt x="241951" y="49893"/>
                </a:lnTo>
                <a:lnTo>
                  <a:pt x="249569" y="49893"/>
                </a:lnTo>
                <a:lnTo>
                  <a:pt x="249804" y="52535"/>
                </a:lnTo>
                <a:lnTo>
                  <a:pt x="250465" y="54561"/>
                </a:lnTo>
                <a:lnTo>
                  <a:pt x="253547" y="58524"/>
                </a:lnTo>
                <a:lnTo>
                  <a:pt x="257011" y="59801"/>
                </a:lnTo>
                <a:lnTo>
                  <a:pt x="278306" y="59801"/>
                </a:lnTo>
                <a:lnTo>
                  <a:pt x="272916" y="64968"/>
                </a:lnTo>
                <a:lnTo>
                  <a:pt x="268065" y="664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1167" name="object 32">
            <a:extLst>
              <a:ext uri="{FF2B5EF4-FFF2-40B4-BE49-F238E27FC236}">
                <a16:creationId xmlns:a16="http://schemas.microsoft.com/office/drawing/2014/main" id="{5B7B7411-9D57-4759-8947-92548B76333E}"/>
              </a:ext>
            </a:extLst>
          </p:cNvPr>
          <p:cNvSpPr>
            <a:spLocks/>
          </p:cNvSpPr>
          <p:nvPr/>
        </p:nvSpPr>
        <p:spPr bwMode="auto">
          <a:xfrm>
            <a:off x="1460500" y="661988"/>
            <a:ext cx="2254250" cy="334962"/>
          </a:xfrm>
          <a:custGeom>
            <a:avLst/>
            <a:gdLst>
              <a:gd name="T0" fmla="*/ 0 w 1689100"/>
              <a:gd name="T1" fmla="*/ 0 h 250825"/>
              <a:gd name="T2" fmla="*/ 2918448 w 1689100"/>
              <a:gd name="T3" fmla="*/ 0 h 250825"/>
              <a:gd name="T4" fmla="*/ 2950578 w 1689100"/>
              <a:gd name="T5" fmla="*/ 3572 h 250825"/>
              <a:gd name="T6" fmla="*/ 2975569 w 1689100"/>
              <a:gd name="T7" fmla="*/ 14288 h 250825"/>
              <a:gd name="T8" fmla="*/ 2993419 w 1689100"/>
              <a:gd name="T9" fmla="*/ 32150 h 250825"/>
              <a:gd name="T10" fmla="*/ 3004127 w 1689100"/>
              <a:gd name="T11" fmla="*/ 57156 h 250825"/>
              <a:gd name="T12" fmla="*/ 3007697 w 1689100"/>
              <a:gd name="T13" fmla="*/ 89305 h 250825"/>
              <a:gd name="T14" fmla="*/ 3007697 w 1689100"/>
              <a:gd name="T15" fmla="*/ 446531 h 2508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89100" h="250825">
                <a:moveTo>
                  <a:pt x="0" y="0"/>
                </a:moveTo>
                <a:lnTo>
                  <a:pt x="1638393" y="0"/>
                </a:lnTo>
                <a:lnTo>
                  <a:pt x="1656431" y="2004"/>
                </a:lnTo>
                <a:lnTo>
                  <a:pt x="1670460" y="8016"/>
                </a:lnTo>
                <a:lnTo>
                  <a:pt x="1680481" y="18037"/>
                </a:lnTo>
                <a:lnTo>
                  <a:pt x="1686493" y="32066"/>
                </a:lnTo>
                <a:lnTo>
                  <a:pt x="1688497" y="50103"/>
                </a:lnTo>
                <a:lnTo>
                  <a:pt x="1688497" y="250518"/>
                </a:lnTo>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68" name="object 33">
            <a:extLst>
              <a:ext uri="{FF2B5EF4-FFF2-40B4-BE49-F238E27FC236}">
                <a16:creationId xmlns:a16="http://schemas.microsoft.com/office/drawing/2014/main" id="{9DA2BD1D-77AB-470B-83AF-128647E6A1F1}"/>
              </a:ext>
            </a:extLst>
          </p:cNvPr>
          <p:cNvSpPr>
            <a:spLocks/>
          </p:cNvSpPr>
          <p:nvPr/>
        </p:nvSpPr>
        <p:spPr bwMode="auto">
          <a:xfrm>
            <a:off x="1419225" y="641350"/>
            <a:ext cx="42863" cy="39688"/>
          </a:xfrm>
          <a:custGeom>
            <a:avLst/>
            <a:gdLst>
              <a:gd name="T0" fmla="*/ 47518 w 30480"/>
              <a:gd name="T1" fmla="*/ 51168 h 30479"/>
              <a:gd name="T2" fmla="*/ 13704 w 30480"/>
              <a:gd name="T3" fmla="*/ 51168 h 30479"/>
              <a:gd name="T4" fmla="*/ 0 w 30480"/>
              <a:gd name="T5" fmla="*/ 39713 h 30479"/>
              <a:gd name="T6" fmla="*/ 0 w 30480"/>
              <a:gd name="T7" fmla="*/ 11453 h 30479"/>
              <a:gd name="T8" fmla="*/ 13704 w 30480"/>
              <a:gd name="T9" fmla="*/ 0 h 30479"/>
              <a:gd name="T10" fmla="*/ 47518 w 30480"/>
              <a:gd name="T11" fmla="*/ 0 h 30479"/>
              <a:gd name="T12" fmla="*/ 61226 w 30480"/>
              <a:gd name="T13" fmla="*/ 11453 h 30479"/>
              <a:gd name="T14" fmla="*/ 61226 w 30480"/>
              <a:gd name="T15" fmla="*/ 39713 h 30479"/>
              <a:gd name="T16" fmla="*/ 47518 w 30480"/>
              <a:gd name="T17" fmla="*/ 51168 h 304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480" h="30479">
                <a:moveTo>
                  <a:pt x="23332" y="30062"/>
                </a:moveTo>
                <a:lnTo>
                  <a:pt x="6729" y="30062"/>
                </a:lnTo>
                <a:lnTo>
                  <a:pt x="0" y="23332"/>
                </a:lnTo>
                <a:lnTo>
                  <a:pt x="0" y="6729"/>
                </a:lnTo>
                <a:lnTo>
                  <a:pt x="6729" y="0"/>
                </a:lnTo>
                <a:lnTo>
                  <a:pt x="23332" y="0"/>
                </a:lnTo>
                <a:lnTo>
                  <a:pt x="30062" y="6729"/>
                </a:lnTo>
                <a:lnTo>
                  <a:pt x="30062" y="23332"/>
                </a:lnTo>
                <a:lnTo>
                  <a:pt x="23332" y="300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1169" name="object 34">
            <a:extLst>
              <a:ext uri="{FF2B5EF4-FFF2-40B4-BE49-F238E27FC236}">
                <a16:creationId xmlns:a16="http://schemas.microsoft.com/office/drawing/2014/main" id="{39D16AAD-0FF3-4D6F-B3F4-64846D480652}"/>
              </a:ext>
            </a:extLst>
          </p:cNvPr>
          <p:cNvSpPr>
            <a:spLocks/>
          </p:cNvSpPr>
          <p:nvPr/>
        </p:nvSpPr>
        <p:spPr bwMode="auto">
          <a:xfrm>
            <a:off x="1419225" y="641350"/>
            <a:ext cx="42863" cy="39688"/>
          </a:xfrm>
          <a:custGeom>
            <a:avLst/>
            <a:gdLst>
              <a:gd name="T0" fmla="*/ 61226 w 30480"/>
              <a:gd name="T1" fmla="*/ 25584 h 30479"/>
              <a:gd name="T2" fmla="*/ 61226 w 30480"/>
              <a:gd name="T3" fmla="*/ 39713 h 30479"/>
              <a:gd name="T4" fmla="*/ 47518 w 30480"/>
              <a:gd name="T5" fmla="*/ 51168 h 30479"/>
              <a:gd name="T6" fmla="*/ 30612 w 30480"/>
              <a:gd name="T7" fmla="*/ 51168 h 30479"/>
              <a:gd name="T8" fmla="*/ 13704 w 30480"/>
              <a:gd name="T9" fmla="*/ 51168 h 30479"/>
              <a:gd name="T10" fmla="*/ 0 w 30480"/>
              <a:gd name="T11" fmla="*/ 39713 h 30479"/>
              <a:gd name="T12" fmla="*/ 0 w 30480"/>
              <a:gd name="T13" fmla="*/ 25584 h 30479"/>
              <a:gd name="T14" fmla="*/ 0 w 30480"/>
              <a:gd name="T15" fmla="*/ 11453 h 30479"/>
              <a:gd name="T16" fmla="*/ 13704 w 30480"/>
              <a:gd name="T17" fmla="*/ 0 h 30479"/>
              <a:gd name="T18" fmla="*/ 30612 w 30480"/>
              <a:gd name="T19" fmla="*/ 0 h 30479"/>
              <a:gd name="T20" fmla="*/ 47518 w 30480"/>
              <a:gd name="T21" fmla="*/ 0 h 30479"/>
              <a:gd name="T22" fmla="*/ 61226 w 30480"/>
              <a:gd name="T23" fmla="*/ 11453 h 30479"/>
              <a:gd name="T24" fmla="*/ 61226 w 30480"/>
              <a:gd name="T25" fmla="*/ 25584 h 30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480" h="30479">
                <a:moveTo>
                  <a:pt x="30062" y="15031"/>
                </a:moveTo>
                <a:lnTo>
                  <a:pt x="30062" y="23332"/>
                </a:lnTo>
                <a:lnTo>
                  <a:pt x="23332" y="30062"/>
                </a:lnTo>
                <a:lnTo>
                  <a:pt x="15031" y="30062"/>
                </a:lnTo>
                <a:lnTo>
                  <a:pt x="6729" y="30062"/>
                </a:lnTo>
                <a:lnTo>
                  <a:pt x="0" y="23332"/>
                </a:lnTo>
                <a:lnTo>
                  <a:pt x="0" y="15031"/>
                </a:lnTo>
                <a:lnTo>
                  <a:pt x="0" y="6729"/>
                </a:lnTo>
                <a:lnTo>
                  <a:pt x="6729" y="0"/>
                </a:lnTo>
                <a:lnTo>
                  <a:pt x="15031" y="0"/>
                </a:lnTo>
                <a:lnTo>
                  <a:pt x="23332" y="0"/>
                </a:lnTo>
                <a:lnTo>
                  <a:pt x="30062" y="6729"/>
                </a:lnTo>
                <a:lnTo>
                  <a:pt x="30062" y="15031"/>
                </a:lnTo>
                <a:close/>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70" name="object 35">
            <a:extLst>
              <a:ext uri="{FF2B5EF4-FFF2-40B4-BE49-F238E27FC236}">
                <a16:creationId xmlns:a16="http://schemas.microsoft.com/office/drawing/2014/main" id="{4F019EE3-EFCB-406D-8993-C0B354F1FE67}"/>
              </a:ext>
            </a:extLst>
          </p:cNvPr>
          <p:cNvSpPr>
            <a:spLocks/>
          </p:cNvSpPr>
          <p:nvPr/>
        </p:nvSpPr>
        <p:spPr bwMode="auto">
          <a:xfrm>
            <a:off x="3714750" y="2133600"/>
            <a:ext cx="1336675" cy="266700"/>
          </a:xfrm>
          <a:custGeom>
            <a:avLst/>
            <a:gdLst>
              <a:gd name="T0" fmla="*/ 88981 w 1002664"/>
              <a:gd name="T1" fmla="*/ 0 h 200660"/>
              <a:gd name="T2" fmla="*/ 1690659 w 1002664"/>
              <a:gd name="T3" fmla="*/ 0 h 200660"/>
              <a:gd name="T4" fmla="*/ 1722694 w 1002664"/>
              <a:gd name="T5" fmla="*/ 3533 h 200660"/>
              <a:gd name="T6" fmla="*/ 1747610 w 1002664"/>
              <a:gd name="T7" fmla="*/ 14131 h 200660"/>
              <a:gd name="T8" fmla="*/ 1765406 w 1002664"/>
              <a:gd name="T9" fmla="*/ 31795 h 200660"/>
              <a:gd name="T10" fmla="*/ 1776083 w 1002664"/>
              <a:gd name="T11" fmla="*/ 56526 h 200660"/>
              <a:gd name="T12" fmla="*/ 1779643 w 1002664"/>
              <a:gd name="T13" fmla="*/ 88320 h 200660"/>
              <a:gd name="T14" fmla="*/ 1779643 w 1002664"/>
              <a:gd name="T15" fmla="*/ 264964 h 200660"/>
              <a:gd name="T16" fmla="*/ 1747610 w 1002664"/>
              <a:gd name="T17" fmla="*/ 339154 h 200660"/>
              <a:gd name="T18" fmla="*/ 1690659 w 1002664"/>
              <a:gd name="T19" fmla="*/ 353286 h 200660"/>
              <a:gd name="T20" fmla="*/ 0 w 1002664"/>
              <a:gd name="T21" fmla="*/ 353286 h 2006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2664" h="200660">
                <a:moveTo>
                  <a:pt x="50103" y="0"/>
                </a:moveTo>
                <a:lnTo>
                  <a:pt x="951971" y="0"/>
                </a:lnTo>
                <a:lnTo>
                  <a:pt x="970009" y="2004"/>
                </a:lnTo>
                <a:lnTo>
                  <a:pt x="984038" y="8016"/>
                </a:lnTo>
                <a:lnTo>
                  <a:pt x="994059" y="18037"/>
                </a:lnTo>
                <a:lnTo>
                  <a:pt x="1000071" y="32066"/>
                </a:lnTo>
                <a:lnTo>
                  <a:pt x="1002075" y="50103"/>
                </a:lnTo>
                <a:lnTo>
                  <a:pt x="1002075" y="150311"/>
                </a:lnTo>
                <a:lnTo>
                  <a:pt x="984038" y="192398"/>
                </a:lnTo>
                <a:lnTo>
                  <a:pt x="951971" y="200415"/>
                </a:lnTo>
                <a:lnTo>
                  <a:pt x="0" y="200415"/>
                </a:lnTo>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71" name="object 36">
            <a:extLst>
              <a:ext uri="{FF2B5EF4-FFF2-40B4-BE49-F238E27FC236}">
                <a16:creationId xmlns:a16="http://schemas.microsoft.com/office/drawing/2014/main" id="{041C2200-9ABD-49CD-AA87-0E43FD9AA7A5}"/>
              </a:ext>
            </a:extLst>
          </p:cNvPr>
          <p:cNvSpPr>
            <a:spLocks/>
          </p:cNvSpPr>
          <p:nvPr/>
        </p:nvSpPr>
        <p:spPr bwMode="auto">
          <a:xfrm>
            <a:off x="2709863" y="995363"/>
            <a:ext cx="1004887" cy="269875"/>
          </a:xfrm>
          <a:custGeom>
            <a:avLst/>
            <a:gdLst>
              <a:gd name="T0" fmla="*/ 1342998 w 751839"/>
              <a:gd name="T1" fmla="*/ 0 h 200659"/>
              <a:gd name="T2" fmla="*/ 1342998 w 751839"/>
              <a:gd name="T3" fmla="*/ 90797 h 200659"/>
              <a:gd name="T4" fmla="*/ 1339416 w 751839"/>
              <a:gd name="T5" fmla="*/ 123486 h 200659"/>
              <a:gd name="T6" fmla="*/ 1328673 w 751839"/>
              <a:gd name="T7" fmla="*/ 148908 h 200659"/>
              <a:gd name="T8" fmla="*/ 1310767 w 751839"/>
              <a:gd name="T9" fmla="*/ 167068 h 200659"/>
              <a:gd name="T10" fmla="*/ 1285697 w 751839"/>
              <a:gd name="T11" fmla="*/ 177963 h 200659"/>
              <a:gd name="T12" fmla="*/ 1253465 w 751839"/>
              <a:gd name="T13" fmla="*/ 181596 h 200659"/>
              <a:gd name="T14" fmla="*/ 89532 w 751839"/>
              <a:gd name="T15" fmla="*/ 181596 h 200659"/>
              <a:gd name="T16" fmla="*/ 57300 w 751839"/>
              <a:gd name="T17" fmla="*/ 185227 h 200659"/>
              <a:gd name="T18" fmla="*/ 32231 w 751839"/>
              <a:gd name="T19" fmla="*/ 196124 h 200659"/>
              <a:gd name="T20" fmla="*/ 14324 w 751839"/>
              <a:gd name="T21" fmla="*/ 214283 h 200659"/>
              <a:gd name="T22" fmla="*/ 3582 w 751839"/>
              <a:gd name="T23" fmla="*/ 239707 h 200659"/>
              <a:gd name="T24" fmla="*/ 0 w 751839"/>
              <a:gd name="T25" fmla="*/ 272394 h 200659"/>
              <a:gd name="T26" fmla="*/ 0 w 751839"/>
              <a:gd name="T27" fmla="*/ 363193 h 2006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51839" h="200659">
                <a:moveTo>
                  <a:pt x="751556" y="0"/>
                </a:moveTo>
                <a:lnTo>
                  <a:pt x="751556" y="50103"/>
                </a:lnTo>
                <a:lnTo>
                  <a:pt x="749552" y="68141"/>
                </a:lnTo>
                <a:lnTo>
                  <a:pt x="743540" y="82170"/>
                </a:lnTo>
                <a:lnTo>
                  <a:pt x="733519" y="92190"/>
                </a:lnTo>
                <a:lnTo>
                  <a:pt x="719490" y="98203"/>
                </a:lnTo>
                <a:lnTo>
                  <a:pt x="701453" y="100207"/>
                </a:lnTo>
                <a:lnTo>
                  <a:pt x="50103" y="100207"/>
                </a:lnTo>
                <a:lnTo>
                  <a:pt x="32066" y="102211"/>
                </a:lnTo>
                <a:lnTo>
                  <a:pt x="18037" y="108224"/>
                </a:lnTo>
                <a:lnTo>
                  <a:pt x="8016" y="118244"/>
                </a:lnTo>
                <a:lnTo>
                  <a:pt x="2004" y="132274"/>
                </a:lnTo>
                <a:lnTo>
                  <a:pt x="0" y="150311"/>
                </a:lnTo>
                <a:lnTo>
                  <a:pt x="0" y="200415"/>
                </a:lnTo>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72" name="object 37">
            <a:extLst>
              <a:ext uri="{FF2B5EF4-FFF2-40B4-BE49-F238E27FC236}">
                <a16:creationId xmlns:a16="http://schemas.microsoft.com/office/drawing/2014/main" id="{4FF7A727-3B8E-40AC-87C0-4340CD73A3A9}"/>
              </a:ext>
            </a:extLst>
          </p:cNvPr>
          <p:cNvSpPr>
            <a:spLocks/>
          </p:cNvSpPr>
          <p:nvPr/>
        </p:nvSpPr>
        <p:spPr bwMode="auto">
          <a:xfrm>
            <a:off x="2709863" y="1128713"/>
            <a:ext cx="738187" cy="269875"/>
          </a:xfrm>
          <a:custGeom>
            <a:avLst/>
            <a:gdLst>
              <a:gd name="T0" fmla="*/ 899764 w 551180"/>
              <a:gd name="T1" fmla="*/ 0 h 200659"/>
              <a:gd name="T2" fmla="*/ 89974 w 551180"/>
              <a:gd name="T3" fmla="*/ 0 h 200659"/>
              <a:gd name="T4" fmla="*/ 57584 w 551180"/>
              <a:gd name="T5" fmla="*/ 3633 h 200659"/>
              <a:gd name="T6" fmla="*/ 32392 w 551180"/>
              <a:gd name="T7" fmla="*/ 14527 h 200659"/>
              <a:gd name="T8" fmla="*/ 14395 w 551180"/>
              <a:gd name="T9" fmla="*/ 32688 h 200659"/>
              <a:gd name="T10" fmla="*/ 3600 w 551180"/>
              <a:gd name="T11" fmla="*/ 58110 h 200659"/>
              <a:gd name="T12" fmla="*/ 0 w 551180"/>
              <a:gd name="T13" fmla="*/ 90797 h 200659"/>
              <a:gd name="T14" fmla="*/ 0 w 551180"/>
              <a:gd name="T15" fmla="*/ 272397 h 200659"/>
              <a:gd name="T16" fmla="*/ 32392 w 551180"/>
              <a:gd name="T17" fmla="*/ 348669 h 200659"/>
              <a:gd name="T18" fmla="*/ 89974 w 551180"/>
              <a:gd name="T19" fmla="*/ 363197 h 200659"/>
              <a:gd name="T20" fmla="*/ 989742 w 551180"/>
              <a:gd name="T21" fmla="*/ 363197 h 2006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51180" h="200659">
                <a:moveTo>
                  <a:pt x="501037" y="0"/>
                </a:moveTo>
                <a:lnTo>
                  <a:pt x="50103" y="0"/>
                </a:lnTo>
                <a:lnTo>
                  <a:pt x="32066" y="2004"/>
                </a:lnTo>
                <a:lnTo>
                  <a:pt x="18037" y="8016"/>
                </a:lnTo>
                <a:lnTo>
                  <a:pt x="8016" y="18037"/>
                </a:lnTo>
                <a:lnTo>
                  <a:pt x="2004" y="32066"/>
                </a:lnTo>
                <a:lnTo>
                  <a:pt x="0" y="50103"/>
                </a:lnTo>
                <a:lnTo>
                  <a:pt x="0" y="150311"/>
                </a:lnTo>
                <a:lnTo>
                  <a:pt x="18037" y="192398"/>
                </a:lnTo>
                <a:lnTo>
                  <a:pt x="50103" y="200415"/>
                </a:lnTo>
                <a:lnTo>
                  <a:pt x="551141" y="200415"/>
                </a:lnTo>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73" name="object 38">
            <a:extLst>
              <a:ext uri="{FF2B5EF4-FFF2-40B4-BE49-F238E27FC236}">
                <a16:creationId xmlns:a16="http://schemas.microsoft.com/office/drawing/2014/main" id="{1A6CEB57-F29F-43FC-9583-5C0024E93A96}"/>
              </a:ext>
            </a:extLst>
          </p:cNvPr>
          <p:cNvSpPr>
            <a:spLocks/>
          </p:cNvSpPr>
          <p:nvPr/>
        </p:nvSpPr>
        <p:spPr bwMode="auto">
          <a:xfrm>
            <a:off x="3178175" y="1398588"/>
            <a:ext cx="803275" cy="735012"/>
          </a:xfrm>
          <a:custGeom>
            <a:avLst/>
            <a:gdLst>
              <a:gd name="T0" fmla="*/ 0 w 601344"/>
              <a:gd name="T1" fmla="*/ 0 h 551180"/>
              <a:gd name="T2" fmla="*/ 536549 w 601344"/>
              <a:gd name="T3" fmla="*/ 0 h 551180"/>
              <a:gd name="T4" fmla="*/ 568743 w 601344"/>
              <a:gd name="T5" fmla="*/ 3563 h 551180"/>
              <a:gd name="T6" fmla="*/ 593782 w 601344"/>
              <a:gd name="T7" fmla="*/ 14250 h 551180"/>
              <a:gd name="T8" fmla="*/ 611667 w 601344"/>
              <a:gd name="T9" fmla="*/ 32067 h 551180"/>
              <a:gd name="T10" fmla="*/ 622398 w 601344"/>
              <a:gd name="T11" fmla="*/ 57007 h 551180"/>
              <a:gd name="T12" fmla="*/ 625974 w 601344"/>
              <a:gd name="T13" fmla="*/ 89074 h 551180"/>
              <a:gd name="T14" fmla="*/ 625974 w 601344"/>
              <a:gd name="T15" fmla="*/ 890753 h 551180"/>
              <a:gd name="T16" fmla="*/ 629552 w 601344"/>
              <a:gd name="T17" fmla="*/ 922822 h 551180"/>
              <a:gd name="T18" fmla="*/ 640283 w 601344"/>
              <a:gd name="T19" fmla="*/ 947761 h 551180"/>
              <a:gd name="T20" fmla="*/ 658168 w 601344"/>
              <a:gd name="T21" fmla="*/ 965578 h 551180"/>
              <a:gd name="T22" fmla="*/ 683207 w 601344"/>
              <a:gd name="T23" fmla="*/ 976265 h 551180"/>
              <a:gd name="T24" fmla="*/ 715401 w 601344"/>
              <a:gd name="T25" fmla="*/ 979828 h 551180"/>
              <a:gd name="T26" fmla="*/ 1073101 w 601344"/>
              <a:gd name="T27" fmla="*/ 979828 h 5511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1344" h="551180">
                <a:moveTo>
                  <a:pt x="0" y="0"/>
                </a:moveTo>
                <a:lnTo>
                  <a:pt x="300622" y="0"/>
                </a:lnTo>
                <a:lnTo>
                  <a:pt x="318660" y="2004"/>
                </a:lnTo>
                <a:lnTo>
                  <a:pt x="332689" y="8016"/>
                </a:lnTo>
                <a:lnTo>
                  <a:pt x="342709" y="18037"/>
                </a:lnTo>
                <a:lnTo>
                  <a:pt x="348722" y="32066"/>
                </a:lnTo>
                <a:lnTo>
                  <a:pt x="350726" y="50103"/>
                </a:lnTo>
                <a:lnTo>
                  <a:pt x="350726" y="501037"/>
                </a:lnTo>
                <a:lnTo>
                  <a:pt x="352730" y="519075"/>
                </a:lnTo>
                <a:lnTo>
                  <a:pt x="358743" y="533104"/>
                </a:lnTo>
                <a:lnTo>
                  <a:pt x="368763" y="543125"/>
                </a:lnTo>
                <a:lnTo>
                  <a:pt x="382792" y="549137"/>
                </a:lnTo>
                <a:lnTo>
                  <a:pt x="400830" y="551141"/>
                </a:lnTo>
                <a:lnTo>
                  <a:pt x="601245" y="551141"/>
                </a:lnTo>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74" name="object 39">
            <a:extLst>
              <a:ext uri="{FF2B5EF4-FFF2-40B4-BE49-F238E27FC236}">
                <a16:creationId xmlns:a16="http://schemas.microsoft.com/office/drawing/2014/main" id="{7C4C0E16-B21B-4531-8118-A349FD042649}"/>
              </a:ext>
            </a:extLst>
          </p:cNvPr>
          <p:cNvSpPr>
            <a:spLocks/>
          </p:cNvSpPr>
          <p:nvPr/>
        </p:nvSpPr>
        <p:spPr bwMode="auto">
          <a:xfrm>
            <a:off x="3044825" y="2400300"/>
            <a:ext cx="1271588" cy="669925"/>
          </a:xfrm>
          <a:custGeom>
            <a:avLst/>
            <a:gdLst>
              <a:gd name="T0" fmla="*/ 1696260 w 952500"/>
              <a:gd name="T1" fmla="*/ 0 h 501650"/>
              <a:gd name="T2" fmla="*/ 446383 w 952500"/>
              <a:gd name="T3" fmla="*/ 0 h 501650"/>
              <a:gd name="T4" fmla="*/ 414244 w 952500"/>
              <a:gd name="T5" fmla="*/ 3572 h 501650"/>
              <a:gd name="T6" fmla="*/ 389246 w 952500"/>
              <a:gd name="T7" fmla="*/ 14288 h 501650"/>
              <a:gd name="T8" fmla="*/ 371390 w 952500"/>
              <a:gd name="T9" fmla="*/ 32149 h 501650"/>
              <a:gd name="T10" fmla="*/ 360678 w 952500"/>
              <a:gd name="T11" fmla="*/ 57156 h 501650"/>
              <a:gd name="T12" fmla="*/ 357107 w 952500"/>
              <a:gd name="T13" fmla="*/ 89305 h 501650"/>
              <a:gd name="T14" fmla="*/ 357107 w 952500"/>
              <a:gd name="T15" fmla="*/ 803759 h 501650"/>
              <a:gd name="T16" fmla="*/ 353536 w 952500"/>
              <a:gd name="T17" fmla="*/ 835909 h 501650"/>
              <a:gd name="T18" fmla="*/ 342823 w 952500"/>
              <a:gd name="T19" fmla="*/ 860915 h 501650"/>
              <a:gd name="T20" fmla="*/ 324967 w 952500"/>
              <a:gd name="T21" fmla="*/ 878776 h 501650"/>
              <a:gd name="T22" fmla="*/ 299969 w 952500"/>
              <a:gd name="T23" fmla="*/ 889492 h 501650"/>
              <a:gd name="T24" fmla="*/ 267830 w 952500"/>
              <a:gd name="T25" fmla="*/ 893064 h 501650"/>
              <a:gd name="T26" fmla="*/ 0 w 952500"/>
              <a:gd name="T27" fmla="*/ 893064 h 5016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52500" h="501650">
                <a:moveTo>
                  <a:pt x="951971" y="0"/>
                </a:moveTo>
                <a:lnTo>
                  <a:pt x="250518" y="0"/>
                </a:lnTo>
                <a:lnTo>
                  <a:pt x="232481" y="2004"/>
                </a:lnTo>
                <a:lnTo>
                  <a:pt x="218452" y="8016"/>
                </a:lnTo>
                <a:lnTo>
                  <a:pt x="208431" y="18037"/>
                </a:lnTo>
                <a:lnTo>
                  <a:pt x="202419" y="32066"/>
                </a:lnTo>
                <a:lnTo>
                  <a:pt x="200415" y="50103"/>
                </a:lnTo>
                <a:lnTo>
                  <a:pt x="200415" y="450934"/>
                </a:lnTo>
                <a:lnTo>
                  <a:pt x="198411" y="468971"/>
                </a:lnTo>
                <a:lnTo>
                  <a:pt x="192398" y="483000"/>
                </a:lnTo>
                <a:lnTo>
                  <a:pt x="182377" y="493021"/>
                </a:lnTo>
                <a:lnTo>
                  <a:pt x="168348" y="499033"/>
                </a:lnTo>
                <a:lnTo>
                  <a:pt x="150311" y="501037"/>
                </a:lnTo>
                <a:lnTo>
                  <a:pt x="0" y="501037"/>
                </a:lnTo>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75" name="object 40">
            <a:extLst>
              <a:ext uri="{FF2B5EF4-FFF2-40B4-BE49-F238E27FC236}">
                <a16:creationId xmlns:a16="http://schemas.microsoft.com/office/drawing/2014/main" id="{66315BC8-5A24-4875-8786-47E4D1560AFB}"/>
              </a:ext>
            </a:extLst>
          </p:cNvPr>
          <p:cNvSpPr>
            <a:spLocks/>
          </p:cNvSpPr>
          <p:nvPr/>
        </p:nvSpPr>
        <p:spPr bwMode="auto">
          <a:xfrm>
            <a:off x="2709863" y="2335213"/>
            <a:ext cx="2008187" cy="735012"/>
          </a:xfrm>
          <a:custGeom>
            <a:avLst/>
            <a:gdLst>
              <a:gd name="T0" fmla="*/ 626235 w 1503679"/>
              <a:gd name="T1" fmla="*/ 979828 h 551180"/>
              <a:gd name="T2" fmla="*/ 89461 w 1503679"/>
              <a:gd name="T3" fmla="*/ 979828 h 551180"/>
              <a:gd name="T4" fmla="*/ 57255 w 1503679"/>
              <a:gd name="T5" fmla="*/ 976265 h 551180"/>
              <a:gd name="T6" fmla="*/ 32206 w 1503679"/>
              <a:gd name="T7" fmla="*/ 965578 h 551180"/>
              <a:gd name="T8" fmla="*/ 14313 w 1503679"/>
              <a:gd name="T9" fmla="*/ 947761 h 551180"/>
              <a:gd name="T10" fmla="*/ 3579 w 1503679"/>
              <a:gd name="T11" fmla="*/ 922822 h 551180"/>
              <a:gd name="T12" fmla="*/ 0 w 1503679"/>
              <a:gd name="T13" fmla="*/ 890753 h 551180"/>
              <a:gd name="T14" fmla="*/ 0 w 1503679"/>
              <a:gd name="T15" fmla="*/ 89074 h 551180"/>
              <a:gd name="T16" fmla="*/ 32206 w 1503679"/>
              <a:gd name="T17" fmla="*/ 14250 h 551180"/>
              <a:gd name="T18" fmla="*/ 89461 w 1503679"/>
              <a:gd name="T19" fmla="*/ 0 h 551180"/>
              <a:gd name="T20" fmla="*/ 2683873 w 1503679"/>
              <a:gd name="T21" fmla="*/ 0 h 551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03679" h="551180">
                <a:moveTo>
                  <a:pt x="350726" y="551141"/>
                </a:moveTo>
                <a:lnTo>
                  <a:pt x="50103" y="551141"/>
                </a:lnTo>
                <a:lnTo>
                  <a:pt x="32066" y="549137"/>
                </a:lnTo>
                <a:lnTo>
                  <a:pt x="18037" y="543125"/>
                </a:lnTo>
                <a:lnTo>
                  <a:pt x="8016" y="533104"/>
                </a:lnTo>
                <a:lnTo>
                  <a:pt x="2004" y="519075"/>
                </a:lnTo>
                <a:lnTo>
                  <a:pt x="0" y="501037"/>
                </a:lnTo>
                <a:lnTo>
                  <a:pt x="0" y="50103"/>
                </a:lnTo>
                <a:lnTo>
                  <a:pt x="18037" y="8016"/>
                </a:lnTo>
                <a:lnTo>
                  <a:pt x="50103" y="0"/>
                </a:lnTo>
                <a:lnTo>
                  <a:pt x="1503113" y="0"/>
                </a:lnTo>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76" name="object 41">
            <a:extLst>
              <a:ext uri="{FF2B5EF4-FFF2-40B4-BE49-F238E27FC236}">
                <a16:creationId xmlns:a16="http://schemas.microsoft.com/office/drawing/2014/main" id="{33464177-260B-4AE8-B084-968E2A83E082}"/>
              </a:ext>
            </a:extLst>
          </p:cNvPr>
          <p:cNvSpPr>
            <a:spLocks/>
          </p:cNvSpPr>
          <p:nvPr/>
        </p:nvSpPr>
        <p:spPr bwMode="auto">
          <a:xfrm>
            <a:off x="3178175" y="2198688"/>
            <a:ext cx="1808163" cy="136525"/>
          </a:xfrm>
          <a:custGeom>
            <a:avLst/>
            <a:gdLst>
              <a:gd name="T0" fmla="*/ 1968667 w 1353185"/>
              <a:gd name="T1" fmla="*/ 186635 h 100330"/>
              <a:gd name="T2" fmla="*/ 2326606 w 1353185"/>
              <a:gd name="T3" fmla="*/ 186635 h 100330"/>
              <a:gd name="T4" fmla="*/ 2358820 w 1353185"/>
              <a:gd name="T5" fmla="*/ 182902 h 100330"/>
              <a:gd name="T6" fmla="*/ 2383875 w 1353185"/>
              <a:gd name="T7" fmla="*/ 171703 h 100330"/>
              <a:gd name="T8" fmla="*/ 2401773 w 1353185"/>
              <a:gd name="T9" fmla="*/ 153041 h 100330"/>
              <a:gd name="T10" fmla="*/ 2412512 w 1353185"/>
              <a:gd name="T11" fmla="*/ 126913 h 100330"/>
              <a:gd name="T12" fmla="*/ 2416092 w 1353185"/>
              <a:gd name="T13" fmla="*/ 93317 h 100330"/>
              <a:gd name="T14" fmla="*/ 2416092 w 1353185"/>
              <a:gd name="T15" fmla="*/ 46658 h 100330"/>
              <a:gd name="T16" fmla="*/ 2410498 w 1353185"/>
              <a:gd name="T17" fmla="*/ 26244 h 100330"/>
              <a:gd name="T18" fmla="*/ 2393721 w 1353185"/>
              <a:gd name="T19" fmla="*/ 11664 h 100330"/>
              <a:gd name="T20" fmla="*/ 2365756 w 1353185"/>
              <a:gd name="T21" fmla="*/ 2915 h 100330"/>
              <a:gd name="T22" fmla="*/ 2326606 w 1353185"/>
              <a:gd name="T23" fmla="*/ 0 h 100330"/>
              <a:gd name="T24" fmla="*/ 0 w 1353185"/>
              <a:gd name="T25" fmla="*/ 0 h 1003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53185" h="100330">
                <a:moveTo>
                  <a:pt x="1102283" y="100207"/>
                </a:moveTo>
                <a:lnTo>
                  <a:pt x="1302698" y="100207"/>
                </a:lnTo>
                <a:lnTo>
                  <a:pt x="1320735" y="98203"/>
                </a:lnTo>
                <a:lnTo>
                  <a:pt x="1334764" y="92190"/>
                </a:lnTo>
                <a:lnTo>
                  <a:pt x="1344785" y="82170"/>
                </a:lnTo>
                <a:lnTo>
                  <a:pt x="1350798" y="68141"/>
                </a:lnTo>
                <a:lnTo>
                  <a:pt x="1352802" y="50103"/>
                </a:lnTo>
                <a:lnTo>
                  <a:pt x="1352802" y="25051"/>
                </a:lnTo>
                <a:lnTo>
                  <a:pt x="1349670" y="14091"/>
                </a:lnTo>
                <a:lnTo>
                  <a:pt x="1340276" y="6263"/>
                </a:lnTo>
                <a:lnTo>
                  <a:pt x="1324618" y="1565"/>
                </a:lnTo>
                <a:lnTo>
                  <a:pt x="1302698" y="0"/>
                </a:lnTo>
                <a:lnTo>
                  <a:pt x="0" y="0"/>
                </a:lnTo>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77" name="object 42">
            <a:extLst>
              <a:ext uri="{FF2B5EF4-FFF2-40B4-BE49-F238E27FC236}">
                <a16:creationId xmlns:a16="http://schemas.microsoft.com/office/drawing/2014/main" id="{228C6608-35AE-4C04-96CA-1020281230AF}"/>
              </a:ext>
            </a:extLst>
          </p:cNvPr>
          <p:cNvSpPr>
            <a:spLocks/>
          </p:cNvSpPr>
          <p:nvPr/>
        </p:nvSpPr>
        <p:spPr bwMode="auto">
          <a:xfrm>
            <a:off x="3178175" y="2133600"/>
            <a:ext cx="0" cy="133350"/>
          </a:xfrm>
          <a:custGeom>
            <a:avLst/>
            <a:gdLst>
              <a:gd name="T0" fmla="*/ 176643 h 100330"/>
              <a:gd name="T1" fmla="*/ 0 h 100330"/>
              <a:gd name="T2" fmla="*/ 0 60000 65536"/>
              <a:gd name="T3" fmla="*/ 0 60000 65536"/>
            </a:gdLst>
            <a:ahLst/>
            <a:cxnLst>
              <a:cxn ang="T2">
                <a:pos x="0" y="T0"/>
              </a:cxn>
              <a:cxn ang="T3">
                <a:pos x="0" y="T1"/>
              </a:cxn>
            </a:cxnLst>
            <a:rect l="0" t="0" r="r" b="b"/>
            <a:pathLst>
              <a:path h="100330">
                <a:moveTo>
                  <a:pt x="0" y="100207"/>
                </a:moveTo>
                <a:lnTo>
                  <a:pt x="0" y="0"/>
                </a:lnTo>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78" name="object 43">
            <a:extLst>
              <a:ext uri="{FF2B5EF4-FFF2-40B4-BE49-F238E27FC236}">
                <a16:creationId xmlns:a16="http://schemas.microsoft.com/office/drawing/2014/main" id="{7B72A0C6-C7F0-4563-8B1E-9F9BDF1B5AED}"/>
              </a:ext>
            </a:extLst>
          </p:cNvPr>
          <p:cNvSpPr>
            <a:spLocks/>
          </p:cNvSpPr>
          <p:nvPr/>
        </p:nvSpPr>
        <p:spPr bwMode="auto">
          <a:xfrm>
            <a:off x="2309813" y="1063625"/>
            <a:ext cx="1138237" cy="1136650"/>
          </a:xfrm>
          <a:custGeom>
            <a:avLst/>
            <a:gdLst>
              <a:gd name="T0" fmla="*/ 1045864 w 852169"/>
              <a:gd name="T1" fmla="*/ 1517511 h 852169"/>
              <a:gd name="T2" fmla="*/ 89389 w 852169"/>
              <a:gd name="T3" fmla="*/ 1517511 h 852169"/>
              <a:gd name="T4" fmla="*/ 57209 w 852169"/>
              <a:gd name="T5" fmla="*/ 1513940 h 852169"/>
              <a:gd name="T6" fmla="*/ 32181 w 852169"/>
              <a:gd name="T7" fmla="*/ 1503227 h 852169"/>
              <a:gd name="T8" fmla="*/ 14301 w 852169"/>
              <a:gd name="T9" fmla="*/ 1485375 h 852169"/>
              <a:gd name="T10" fmla="*/ 3576 w 852169"/>
              <a:gd name="T11" fmla="*/ 1460382 h 852169"/>
              <a:gd name="T12" fmla="*/ 0 w 852169"/>
              <a:gd name="T13" fmla="*/ 1428244 h 852169"/>
              <a:gd name="T14" fmla="*/ 0 w 852169"/>
              <a:gd name="T15" fmla="*/ 89264 h 852169"/>
              <a:gd name="T16" fmla="*/ 32181 w 852169"/>
              <a:gd name="T17" fmla="*/ 14281 h 852169"/>
              <a:gd name="T18" fmla="*/ 89389 w 852169"/>
              <a:gd name="T19" fmla="*/ 0 h 852169"/>
              <a:gd name="T20" fmla="*/ 1519632 w 852169"/>
              <a:gd name="T21" fmla="*/ 0 h 852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52169" h="852169">
                <a:moveTo>
                  <a:pt x="586214" y="851764"/>
                </a:moveTo>
                <a:lnTo>
                  <a:pt x="50103" y="851764"/>
                </a:lnTo>
                <a:lnTo>
                  <a:pt x="32066" y="849760"/>
                </a:lnTo>
                <a:lnTo>
                  <a:pt x="18037" y="843747"/>
                </a:lnTo>
                <a:lnTo>
                  <a:pt x="8016" y="833727"/>
                </a:lnTo>
                <a:lnTo>
                  <a:pt x="2004" y="819698"/>
                </a:lnTo>
                <a:lnTo>
                  <a:pt x="0" y="801660"/>
                </a:lnTo>
                <a:lnTo>
                  <a:pt x="0" y="50103"/>
                </a:lnTo>
                <a:lnTo>
                  <a:pt x="18037" y="8016"/>
                </a:lnTo>
                <a:lnTo>
                  <a:pt x="50103" y="0"/>
                </a:lnTo>
                <a:lnTo>
                  <a:pt x="851764" y="0"/>
                </a:lnTo>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79" name="object 44">
            <a:extLst>
              <a:ext uri="{FF2B5EF4-FFF2-40B4-BE49-F238E27FC236}">
                <a16:creationId xmlns:a16="http://schemas.microsoft.com/office/drawing/2014/main" id="{A89FA3EF-252D-4219-93C6-0A47F1EEE58E}"/>
              </a:ext>
            </a:extLst>
          </p:cNvPr>
          <p:cNvSpPr>
            <a:spLocks/>
          </p:cNvSpPr>
          <p:nvPr/>
        </p:nvSpPr>
        <p:spPr bwMode="auto">
          <a:xfrm>
            <a:off x="3090863" y="2179638"/>
            <a:ext cx="42862" cy="39687"/>
          </a:xfrm>
          <a:custGeom>
            <a:avLst/>
            <a:gdLst>
              <a:gd name="T0" fmla="*/ 47517 w 30480"/>
              <a:gd name="T1" fmla="*/ 51163 h 30480"/>
              <a:gd name="T2" fmla="*/ 13704 w 30480"/>
              <a:gd name="T3" fmla="*/ 51163 h 30480"/>
              <a:gd name="T4" fmla="*/ 0 w 30480"/>
              <a:gd name="T5" fmla="*/ 39710 h 30480"/>
              <a:gd name="T6" fmla="*/ 0 w 30480"/>
              <a:gd name="T7" fmla="*/ 11452 h 30480"/>
              <a:gd name="T8" fmla="*/ 13704 w 30480"/>
              <a:gd name="T9" fmla="*/ 0 h 30480"/>
              <a:gd name="T10" fmla="*/ 47517 w 30480"/>
              <a:gd name="T11" fmla="*/ 0 h 30480"/>
              <a:gd name="T12" fmla="*/ 61225 w 30480"/>
              <a:gd name="T13" fmla="*/ 11452 h 30480"/>
              <a:gd name="T14" fmla="*/ 61225 w 30480"/>
              <a:gd name="T15" fmla="*/ 39710 h 30480"/>
              <a:gd name="T16" fmla="*/ 47517 w 30480"/>
              <a:gd name="T17" fmla="*/ 51163 h 304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480" h="30480">
                <a:moveTo>
                  <a:pt x="23332" y="30062"/>
                </a:moveTo>
                <a:lnTo>
                  <a:pt x="6729" y="30062"/>
                </a:lnTo>
                <a:lnTo>
                  <a:pt x="0" y="23332"/>
                </a:lnTo>
                <a:lnTo>
                  <a:pt x="0" y="6729"/>
                </a:lnTo>
                <a:lnTo>
                  <a:pt x="6729" y="0"/>
                </a:lnTo>
                <a:lnTo>
                  <a:pt x="23332" y="0"/>
                </a:lnTo>
                <a:lnTo>
                  <a:pt x="30062" y="6729"/>
                </a:lnTo>
                <a:lnTo>
                  <a:pt x="30062" y="23332"/>
                </a:lnTo>
                <a:lnTo>
                  <a:pt x="23332" y="300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1180" name="object 45">
            <a:extLst>
              <a:ext uri="{FF2B5EF4-FFF2-40B4-BE49-F238E27FC236}">
                <a16:creationId xmlns:a16="http://schemas.microsoft.com/office/drawing/2014/main" id="{72D5AF26-EFB2-4D77-A81C-EC8ADB31F82F}"/>
              </a:ext>
            </a:extLst>
          </p:cNvPr>
          <p:cNvSpPr>
            <a:spLocks/>
          </p:cNvSpPr>
          <p:nvPr/>
        </p:nvSpPr>
        <p:spPr bwMode="auto">
          <a:xfrm>
            <a:off x="3090863" y="2179638"/>
            <a:ext cx="42862" cy="39687"/>
          </a:xfrm>
          <a:custGeom>
            <a:avLst/>
            <a:gdLst>
              <a:gd name="T0" fmla="*/ 61225 w 30480"/>
              <a:gd name="T1" fmla="*/ 25582 h 30480"/>
              <a:gd name="T2" fmla="*/ 61225 w 30480"/>
              <a:gd name="T3" fmla="*/ 39710 h 30480"/>
              <a:gd name="T4" fmla="*/ 47517 w 30480"/>
              <a:gd name="T5" fmla="*/ 51163 h 30480"/>
              <a:gd name="T6" fmla="*/ 30611 w 30480"/>
              <a:gd name="T7" fmla="*/ 51163 h 30480"/>
              <a:gd name="T8" fmla="*/ 13704 w 30480"/>
              <a:gd name="T9" fmla="*/ 51163 h 30480"/>
              <a:gd name="T10" fmla="*/ 0 w 30480"/>
              <a:gd name="T11" fmla="*/ 39710 h 30480"/>
              <a:gd name="T12" fmla="*/ 0 w 30480"/>
              <a:gd name="T13" fmla="*/ 25582 h 30480"/>
              <a:gd name="T14" fmla="*/ 0 w 30480"/>
              <a:gd name="T15" fmla="*/ 11452 h 30480"/>
              <a:gd name="T16" fmla="*/ 13704 w 30480"/>
              <a:gd name="T17" fmla="*/ 0 h 30480"/>
              <a:gd name="T18" fmla="*/ 30611 w 30480"/>
              <a:gd name="T19" fmla="*/ 0 h 30480"/>
              <a:gd name="T20" fmla="*/ 47517 w 30480"/>
              <a:gd name="T21" fmla="*/ 0 h 30480"/>
              <a:gd name="T22" fmla="*/ 61225 w 30480"/>
              <a:gd name="T23" fmla="*/ 11452 h 30480"/>
              <a:gd name="T24" fmla="*/ 61225 w 30480"/>
              <a:gd name="T25" fmla="*/ 25582 h 30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480" h="30480">
                <a:moveTo>
                  <a:pt x="30062" y="15031"/>
                </a:moveTo>
                <a:lnTo>
                  <a:pt x="30062" y="23332"/>
                </a:lnTo>
                <a:lnTo>
                  <a:pt x="23332" y="30062"/>
                </a:lnTo>
                <a:lnTo>
                  <a:pt x="15031" y="30062"/>
                </a:lnTo>
                <a:lnTo>
                  <a:pt x="6729" y="30062"/>
                </a:lnTo>
                <a:lnTo>
                  <a:pt x="0" y="23332"/>
                </a:lnTo>
                <a:lnTo>
                  <a:pt x="0" y="15031"/>
                </a:lnTo>
                <a:lnTo>
                  <a:pt x="0" y="6729"/>
                </a:lnTo>
                <a:lnTo>
                  <a:pt x="6729" y="0"/>
                </a:lnTo>
                <a:lnTo>
                  <a:pt x="15031" y="0"/>
                </a:lnTo>
                <a:lnTo>
                  <a:pt x="23332" y="0"/>
                </a:lnTo>
                <a:lnTo>
                  <a:pt x="30062" y="6729"/>
                </a:lnTo>
                <a:lnTo>
                  <a:pt x="30062" y="15031"/>
                </a:lnTo>
                <a:close/>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81" name="object 46">
            <a:extLst>
              <a:ext uri="{FF2B5EF4-FFF2-40B4-BE49-F238E27FC236}">
                <a16:creationId xmlns:a16="http://schemas.microsoft.com/office/drawing/2014/main" id="{A6D5901C-E097-4669-8801-A120D89A3D42}"/>
              </a:ext>
            </a:extLst>
          </p:cNvPr>
          <p:cNvSpPr>
            <a:spLocks/>
          </p:cNvSpPr>
          <p:nvPr/>
        </p:nvSpPr>
        <p:spPr bwMode="auto">
          <a:xfrm>
            <a:off x="1441450" y="796925"/>
            <a:ext cx="2205038" cy="266700"/>
          </a:xfrm>
          <a:custGeom>
            <a:avLst/>
            <a:gdLst>
              <a:gd name="T0" fmla="*/ 2405046 w 1653539"/>
              <a:gd name="T1" fmla="*/ 353292 h 200659"/>
              <a:gd name="T2" fmla="*/ 2850425 w 1653539"/>
              <a:gd name="T3" fmla="*/ 353292 h 200659"/>
              <a:gd name="T4" fmla="*/ 2882492 w 1653539"/>
              <a:gd name="T5" fmla="*/ 349759 h 200659"/>
              <a:gd name="T6" fmla="*/ 2907432 w 1653539"/>
              <a:gd name="T7" fmla="*/ 339160 h 200659"/>
              <a:gd name="T8" fmla="*/ 2925249 w 1653539"/>
              <a:gd name="T9" fmla="*/ 321496 h 200659"/>
              <a:gd name="T10" fmla="*/ 2935936 w 1653539"/>
              <a:gd name="T11" fmla="*/ 296765 h 200659"/>
              <a:gd name="T12" fmla="*/ 2939500 w 1653539"/>
              <a:gd name="T13" fmla="*/ 264968 h 200659"/>
              <a:gd name="T14" fmla="*/ 2939500 w 1653539"/>
              <a:gd name="T15" fmla="*/ 88323 h 200659"/>
              <a:gd name="T16" fmla="*/ 2907432 w 1653539"/>
              <a:gd name="T17" fmla="*/ 14131 h 200659"/>
              <a:gd name="T18" fmla="*/ 2850425 w 1653539"/>
              <a:gd name="T19" fmla="*/ 0 h 200659"/>
              <a:gd name="T20" fmla="*/ 0 w 1653539"/>
              <a:gd name="T21" fmla="*/ 0 h 2006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53539" h="200659">
                <a:moveTo>
                  <a:pt x="1352802" y="200415"/>
                </a:moveTo>
                <a:lnTo>
                  <a:pt x="1603321" y="200415"/>
                </a:lnTo>
                <a:lnTo>
                  <a:pt x="1621358" y="198411"/>
                </a:lnTo>
                <a:lnTo>
                  <a:pt x="1635387" y="192398"/>
                </a:lnTo>
                <a:lnTo>
                  <a:pt x="1645408" y="182377"/>
                </a:lnTo>
                <a:lnTo>
                  <a:pt x="1651420" y="168348"/>
                </a:lnTo>
                <a:lnTo>
                  <a:pt x="1653425" y="150311"/>
                </a:lnTo>
                <a:lnTo>
                  <a:pt x="1653425" y="50103"/>
                </a:lnTo>
                <a:lnTo>
                  <a:pt x="1635387" y="8016"/>
                </a:lnTo>
                <a:lnTo>
                  <a:pt x="1603321" y="0"/>
                </a:lnTo>
                <a:lnTo>
                  <a:pt x="0" y="0"/>
                </a:lnTo>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1182" name="object 47">
            <a:extLst>
              <a:ext uri="{FF2B5EF4-FFF2-40B4-BE49-F238E27FC236}">
                <a16:creationId xmlns:a16="http://schemas.microsoft.com/office/drawing/2014/main" id="{7FC7CD04-3C9C-477F-AF91-0645E5FF3241}"/>
              </a:ext>
            </a:extLst>
          </p:cNvPr>
          <p:cNvSpPr>
            <a:spLocks/>
          </p:cNvSpPr>
          <p:nvPr/>
        </p:nvSpPr>
        <p:spPr bwMode="auto">
          <a:xfrm>
            <a:off x="1441450" y="728663"/>
            <a:ext cx="0" cy="133350"/>
          </a:xfrm>
          <a:custGeom>
            <a:avLst/>
            <a:gdLst>
              <a:gd name="T0" fmla="*/ 176639 h 100330"/>
              <a:gd name="T1" fmla="*/ 0 h 100330"/>
              <a:gd name="T2" fmla="*/ 0 60000 65536"/>
              <a:gd name="T3" fmla="*/ 0 60000 65536"/>
            </a:gdLst>
            <a:ahLst/>
            <a:cxnLst>
              <a:cxn ang="T2">
                <a:pos x="0" y="T0"/>
              </a:cxn>
              <a:cxn ang="T3">
                <a:pos x="0" y="T1"/>
              </a:cxn>
            </a:cxnLst>
            <a:rect l="0" t="0" r="r" b="b"/>
            <a:pathLst>
              <a:path h="100330">
                <a:moveTo>
                  <a:pt x="0" y="100207"/>
                </a:moveTo>
                <a:lnTo>
                  <a:pt x="0" y="0"/>
                </a:lnTo>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8" name="object 48">
            <a:extLst>
              <a:ext uri="{FF2B5EF4-FFF2-40B4-BE49-F238E27FC236}">
                <a16:creationId xmlns:a16="http://schemas.microsoft.com/office/drawing/2014/main" id="{DBE7D2F8-69E7-41EB-B12E-B5E6970A7122}"/>
              </a:ext>
            </a:extLst>
          </p:cNvPr>
          <p:cNvSpPr txBox="1"/>
          <p:nvPr/>
        </p:nvSpPr>
        <p:spPr>
          <a:xfrm>
            <a:off x="1192213" y="3228975"/>
            <a:ext cx="3752850" cy="206375"/>
          </a:xfrm>
          <a:prstGeom prst="rect">
            <a:avLst/>
          </a:prstGeom>
        </p:spPr>
        <p:txBody>
          <a:bodyPr lIns="0" tIns="0" rIns="0" bIns="0">
            <a:spAutoFit/>
          </a:bodyPr>
          <a:lstStyle/>
          <a:p>
            <a:pPr marL="16951" eaLnBrk="1" fontAlgn="auto" hangingPunct="1">
              <a:spcBef>
                <a:spcPts val="0"/>
              </a:spcBef>
              <a:spcAft>
                <a:spcPts val="0"/>
              </a:spcAft>
              <a:defRPr/>
            </a:pPr>
            <a:r>
              <a:rPr sz="1335" spc="7" dirty="0">
                <a:solidFill>
                  <a:srgbClr val="3333B2"/>
                </a:solidFill>
                <a:latin typeface="Calibri"/>
                <a:ea typeface="+mn-ea"/>
                <a:cs typeface="Calibri"/>
              </a:rPr>
              <a:t>图：</a:t>
            </a:r>
            <a:r>
              <a:rPr sz="1335" spc="7" dirty="0">
                <a:latin typeface="Calibri"/>
                <a:ea typeface="+mn-ea"/>
                <a:cs typeface="Calibri"/>
              </a:rPr>
              <a:t>执行</a:t>
            </a:r>
            <a:r>
              <a:rPr sz="1335" spc="13" dirty="0">
                <a:latin typeface="Calibri"/>
                <a:ea typeface="+mn-ea"/>
                <a:cs typeface="Calibri"/>
              </a:rPr>
              <a:t>行为</a:t>
            </a:r>
            <a:r>
              <a:rPr sz="1335" spc="-7" dirty="0">
                <a:latin typeface="Calibri"/>
                <a:ea typeface="+mn-ea"/>
                <a:cs typeface="Calibri"/>
              </a:rPr>
              <a:t>为</a:t>
            </a:r>
            <a:r>
              <a:rPr sz="1335" spc="13" dirty="0">
                <a:latin typeface="Calibri"/>
                <a:ea typeface="+mn-ea"/>
                <a:cs typeface="Calibri"/>
              </a:rPr>
              <a:t>使用</a:t>
            </a:r>
            <a:r>
              <a:rPr sz="1335" spc="20" dirty="0">
                <a:latin typeface="Calibri"/>
                <a:ea typeface="+mn-ea"/>
                <a:cs typeface="Calibri"/>
              </a:rPr>
              <a:t>情况 下</a:t>
            </a:r>
            <a:r>
              <a:rPr sz="1335" spc="7" dirty="0">
                <a:latin typeface="Calibri"/>
                <a:ea typeface="+mn-ea"/>
                <a:cs typeface="Calibri"/>
              </a:rPr>
              <a:t>"新</a:t>
            </a:r>
            <a:r>
              <a:rPr sz="1335" spc="-187" dirty="0">
                <a:latin typeface="Calibri"/>
                <a:ea typeface="+mn-ea"/>
                <a:cs typeface="Calibri"/>
              </a:rPr>
              <a:t> </a:t>
            </a:r>
            <a:r>
              <a:rPr sz="1335" spc="-7" dirty="0">
                <a:latin typeface="Calibri"/>
                <a:ea typeface="+mn-ea"/>
                <a:cs typeface="Calibri"/>
              </a:rPr>
              <a:t>路线</a:t>
            </a:r>
            <a:endParaRPr sz="1335" dirty="0">
              <a:latin typeface="Calibri"/>
              <a:ea typeface="+mn-ea"/>
              <a:cs typeface="Calibri"/>
            </a:endParaRPr>
          </a:p>
        </p:txBody>
      </p:sp>
    </p:spTree>
  </p:cSld>
  <p:clrMapOvr>
    <a:masterClrMapping/>
  </p:clrMapOvr>
  <p:transition>
    <p:cut/>
  </p:transition>
</p:sld>
</file>

<file path=ppt/slides/slide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F544063D-9EAD-4DE6-B939-55F60A633886}"/>
              </a:ext>
            </a:extLst>
          </p:cNvPr>
          <p:cNvSpPr txBox="1">
            <a:spLocks noGrp="1"/>
          </p:cNvSpPr>
          <p:nvPr>
            <p:ph type="title"/>
          </p:nvPr>
        </p:nvSpPr>
        <p:spPr>
          <a:xfrm>
            <a:off x="257175" y="53975"/>
            <a:ext cx="5280025" cy="422275"/>
          </a:xfrm>
        </p:spPr>
        <p:txBody>
          <a:bodyPr lIns="0" tIns="0" rIns="0" bIns="0" rtlCol="0">
            <a:spAutoFit/>
          </a:bodyPr>
          <a:lstStyle/>
          <a:p>
            <a:pPr marL="16951">
              <a:defRPr/>
            </a:pPr>
            <a:r>
              <a:rPr sz="2745" spc="40" dirty="0"/>
              <a:t>执行</a:t>
            </a:r>
            <a:r>
              <a:rPr sz="2745" spc="-147" dirty="0"/>
              <a:t> </a:t>
            </a:r>
            <a:r>
              <a:rPr sz="2745" spc="7" dirty="0"/>
              <a:t>视图</a:t>
            </a:r>
          </a:p>
        </p:txBody>
      </p:sp>
      <p:sp>
        <p:nvSpPr>
          <p:cNvPr id="39939" name="object 10">
            <a:extLst>
              <a:ext uri="{FF2B5EF4-FFF2-40B4-BE49-F238E27FC236}">
                <a16:creationId xmlns:a16="http://schemas.microsoft.com/office/drawing/2014/main" id="{7B6C2CD4-93AD-4CED-AB63-3AD3DABB3560}"/>
              </a:ext>
            </a:extLst>
          </p:cNvPr>
          <p:cNvSpPr txBox="1">
            <a:spLocks noChangeArrowheads="1"/>
          </p:cNvSpPr>
          <p:nvPr/>
        </p:nvSpPr>
        <p:spPr bwMode="auto">
          <a:xfrm>
            <a:off x="538163" y="700088"/>
            <a:ext cx="516572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41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1600"/>
              <a:t>关注系统</a:t>
            </a:r>
            <a:r>
              <a:rPr lang="zh-CN" altLang="zh-CN" sz="1600" b="1">
                <a:latin typeface="Trebuchet MS" panose="020B0603020202020204" pitchFamily="34" charset="0"/>
              </a:rPr>
              <a:t>运行时结构</a:t>
            </a:r>
            <a:endParaRPr lang="zh-CN" altLang="zh-CN" sz="1600">
              <a:latin typeface="Trebuchet MS" panose="020B0603020202020204" pitchFamily="34" charset="0"/>
            </a:endParaRPr>
          </a:p>
          <a:p>
            <a:pPr eaLnBrk="1" hangingPunct="1">
              <a:spcBef>
                <a:spcPts val="438"/>
              </a:spcBef>
              <a:buFont typeface="Arial" panose="020B0604020202020204" pitchFamily="34" charset="0"/>
              <a:buChar char="•"/>
            </a:pPr>
            <a:r>
              <a:rPr lang="zh-CN" altLang="zh-CN" sz="1600"/>
              <a:t>硬件元素、子系统、进程和线程</a:t>
            </a:r>
          </a:p>
          <a:p>
            <a:pPr eaLnBrk="1" hangingPunct="1">
              <a:lnSpc>
                <a:spcPct val="103000"/>
              </a:lnSpc>
              <a:spcBef>
                <a:spcPts val="400"/>
              </a:spcBef>
              <a:buFont typeface="Arial" panose="020B0604020202020204" pitchFamily="34" charset="0"/>
              <a:buChar char="•"/>
            </a:pPr>
            <a:r>
              <a:rPr lang="zh-CN" altLang="zh-CN" sz="1600"/>
              <a:t>适合于检查质量属性, 最显著的是运行时属性</a:t>
            </a:r>
          </a:p>
          <a:p>
            <a:pPr eaLnBrk="1" hangingPunct="1">
              <a:lnSpc>
                <a:spcPct val="125000"/>
              </a:lnSpc>
              <a:buFont typeface="Arial" panose="020B0604020202020204" pitchFamily="34" charset="0"/>
              <a:buChar char="•"/>
            </a:pPr>
            <a:r>
              <a:rPr lang="zh-CN" altLang="zh-CN" sz="1600"/>
              <a:t>例如性能、安全性、可用性、..。</a:t>
            </a:r>
            <a:endParaRPr lang="en-US" altLang="zh-CN" sz="1600"/>
          </a:p>
          <a:p>
            <a:pPr eaLnBrk="1" hangingPunct="1">
              <a:lnSpc>
                <a:spcPct val="125000"/>
              </a:lnSpc>
              <a:buFont typeface="Arial" panose="020B0604020202020204" pitchFamily="34" charset="0"/>
              <a:buChar char="•"/>
            </a:pPr>
            <a:r>
              <a:rPr lang="zh-CN" altLang="zh-CN" sz="1600"/>
              <a:t>但也例如可伸缩性</a:t>
            </a:r>
          </a:p>
          <a:p>
            <a:pPr eaLnBrk="1" hangingPunct="1">
              <a:lnSpc>
                <a:spcPct val="103000"/>
              </a:lnSpc>
              <a:spcBef>
                <a:spcPts val="400"/>
              </a:spcBef>
              <a:buFont typeface="Arial" panose="020B0604020202020204" pitchFamily="34" charset="0"/>
              <a:buChar char="•"/>
            </a:pPr>
            <a:r>
              <a:rPr lang="zh-CN" altLang="zh-CN" sz="1600"/>
              <a:t>类似于由组件和连接器组成的概念体系结构</a:t>
            </a:r>
          </a:p>
        </p:txBody>
      </p:sp>
    </p:spTree>
  </p:cSld>
  <p:clrMapOvr>
    <a:masterClrMapping/>
  </p:clrMapOvr>
  <p:transition>
    <p:cut/>
  </p:transition>
</p:sld>
</file>

<file path=ppt/slides/slide5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object 31">
            <a:extLst>
              <a:ext uri="{FF2B5EF4-FFF2-40B4-BE49-F238E27FC236}">
                <a16:creationId xmlns:a16="http://schemas.microsoft.com/office/drawing/2014/main" id="{5BB68317-1BC6-409D-919D-41CF56A74E74}"/>
              </a:ext>
            </a:extLst>
          </p:cNvPr>
          <p:cNvSpPr>
            <a:spLocks/>
          </p:cNvSpPr>
          <p:nvPr/>
        </p:nvSpPr>
        <p:spPr bwMode="auto">
          <a:xfrm>
            <a:off x="490538" y="538163"/>
            <a:ext cx="5170487" cy="2921000"/>
          </a:xfrm>
          <a:custGeom>
            <a:avLst/>
            <a:gdLst>
              <a:gd name="T0" fmla="*/ 0 w 3873500"/>
              <a:gd name="T1" fmla="*/ 0 h 2204720"/>
              <a:gd name="T2" fmla="*/ 6900254 w 3873500"/>
              <a:gd name="T3" fmla="*/ 0 h 2204720"/>
              <a:gd name="T4" fmla="*/ 6900254 w 3873500"/>
              <a:gd name="T5" fmla="*/ 3899541 h 2204720"/>
              <a:gd name="T6" fmla="*/ 0 w 3873500"/>
              <a:gd name="T7" fmla="*/ 3899541 h 2204720"/>
              <a:gd name="T8" fmla="*/ 0 w 3873500"/>
              <a:gd name="T9" fmla="*/ 0 h 2204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73500" h="2204720">
                <a:moveTo>
                  <a:pt x="0" y="0"/>
                </a:moveTo>
                <a:lnTo>
                  <a:pt x="3873022" y="0"/>
                </a:lnTo>
                <a:lnTo>
                  <a:pt x="3873022" y="2204566"/>
                </a:lnTo>
                <a:lnTo>
                  <a:pt x="0" y="22045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 name="object 3">
            <a:extLst>
              <a:ext uri="{FF2B5EF4-FFF2-40B4-BE49-F238E27FC236}">
                <a16:creationId xmlns:a16="http://schemas.microsoft.com/office/drawing/2014/main" id="{EA94FBFA-ED58-454F-A4FD-7DB8F1791AFA}"/>
              </a:ext>
            </a:extLst>
          </p:cNvPr>
          <p:cNvSpPr txBox="1">
            <a:spLocks noGrp="1"/>
          </p:cNvSpPr>
          <p:nvPr>
            <p:ph type="title"/>
          </p:nvPr>
        </p:nvSpPr>
        <p:spPr>
          <a:xfrm>
            <a:off x="222250" y="20638"/>
            <a:ext cx="5280025" cy="422275"/>
          </a:xfrm>
        </p:spPr>
        <p:txBody>
          <a:bodyPr lIns="0" tIns="0" rIns="0" bIns="0" rtlCol="0">
            <a:spAutoFit/>
          </a:bodyPr>
          <a:lstStyle/>
          <a:p>
            <a:pPr marL="16951">
              <a:defRPr/>
            </a:pPr>
            <a:r>
              <a:rPr sz="2745" spc="40" dirty="0"/>
              <a:t>执行</a:t>
            </a:r>
            <a:r>
              <a:rPr sz="2745" spc="-127" dirty="0"/>
              <a:t> </a:t>
            </a:r>
            <a:r>
              <a:rPr sz="2745" spc="47" dirty="0"/>
              <a:t>行为</a:t>
            </a:r>
          </a:p>
        </p:txBody>
      </p:sp>
      <p:sp>
        <p:nvSpPr>
          <p:cNvPr id="92164" name="object 4">
            <a:extLst>
              <a:ext uri="{FF2B5EF4-FFF2-40B4-BE49-F238E27FC236}">
                <a16:creationId xmlns:a16="http://schemas.microsoft.com/office/drawing/2014/main" id="{AE6C8A4C-40EA-4C7F-8C0C-F1CB4F108ADD}"/>
              </a:ext>
            </a:extLst>
          </p:cNvPr>
          <p:cNvSpPr>
            <a:spLocks/>
          </p:cNvSpPr>
          <p:nvPr/>
        </p:nvSpPr>
        <p:spPr bwMode="auto">
          <a:xfrm>
            <a:off x="1216025" y="2085975"/>
            <a:ext cx="1296988" cy="536575"/>
          </a:xfrm>
          <a:custGeom>
            <a:avLst/>
            <a:gdLst>
              <a:gd name="T0" fmla="*/ 0 w 972185"/>
              <a:gd name="T1" fmla="*/ 0 h 401319"/>
              <a:gd name="T2" fmla="*/ 1728537 w 972185"/>
              <a:gd name="T3" fmla="*/ 0 h 401319"/>
              <a:gd name="T4" fmla="*/ 1728537 w 972185"/>
              <a:gd name="T5" fmla="*/ 716437 h 401319"/>
              <a:gd name="T6" fmla="*/ 0 w 972185"/>
              <a:gd name="T7" fmla="*/ 716437 h 401319"/>
              <a:gd name="T8" fmla="*/ 0 w 972185"/>
              <a:gd name="T9" fmla="*/ 0 h 4013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2185" h="401319">
                <a:moveTo>
                  <a:pt x="0" y="0"/>
                </a:moveTo>
                <a:lnTo>
                  <a:pt x="972013" y="0"/>
                </a:lnTo>
                <a:lnTo>
                  <a:pt x="972013" y="400830"/>
                </a:lnTo>
                <a:lnTo>
                  <a:pt x="0" y="400830"/>
                </a:lnTo>
                <a:lnTo>
                  <a:pt x="0" y="0"/>
                </a:lnTo>
                <a:close/>
              </a:path>
            </a:pathLst>
          </a:custGeom>
          <a:noFill/>
          <a:ln w="50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65" name="object 5">
            <a:extLst>
              <a:ext uri="{FF2B5EF4-FFF2-40B4-BE49-F238E27FC236}">
                <a16:creationId xmlns:a16="http://schemas.microsoft.com/office/drawing/2014/main" id="{964C97AD-82E6-4683-ACCF-0ED51F3A3006}"/>
              </a:ext>
            </a:extLst>
          </p:cNvPr>
          <p:cNvSpPr>
            <a:spLocks/>
          </p:cNvSpPr>
          <p:nvPr/>
        </p:nvSpPr>
        <p:spPr bwMode="auto">
          <a:xfrm>
            <a:off x="1549400" y="1931988"/>
            <a:ext cx="647700" cy="88900"/>
          </a:xfrm>
          <a:custGeom>
            <a:avLst/>
            <a:gdLst>
              <a:gd name="T0" fmla="*/ 87894 w 487044"/>
              <a:gd name="T1" fmla="*/ 13792 h 66675"/>
              <a:gd name="T2" fmla="*/ 82228 w 487044"/>
              <a:gd name="T3" fmla="*/ 63164 h 66675"/>
              <a:gd name="T4" fmla="*/ 72689 w 487044"/>
              <a:gd name="T5" fmla="*/ 45819 h 66675"/>
              <a:gd name="T6" fmla="*/ 90508 w 487044"/>
              <a:gd name="T7" fmla="*/ 18207 h 66675"/>
              <a:gd name="T8" fmla="*/ 75372 w 487044"/>
              <a:gd name="T9" fmla="*/ 114521 h 66675"/>
              <a:gd name="T10" fmla="*/ 61660 w 487044"/>
              <a:gd name="T11" fmla="*/ 66848 h 66675"/>
              <a:gd name="T12" fmla="*/ 89316 w 487044"/>
              <a:gd name="T13" fmla="*/ 103732 h 66675"/>
              <a:gd name="T14" fmla="*/ 122448 w 487044"/>
              <a:gd name="T15" fmla="*/ 114664 h 66675"/>
              <a:gd name="T16" fmla="*/ 155598 w 487044"/>
              <a:gd name="T17" fmla="*/ 29152 h 66675"/>
              <a:gd name="T18" fmla="*/ 119988 w 487044"/>
              <a:gd name="T19" fmla="*/ 84089 h 66675"/>
              <a:gd name="T20" fmla="*/ 172593 w 487044"/>
              <a:gd name="T21" fmla="*/ 106423 h 66675"/>
              <a:gd name="T22" fmla="*/ 160914 w 487044"/>
              <a:gd name="T23" fmla="*/ 45321 h 66675"/>
              <a:gd name="T24" fmla="*/ 172593 w 487044"/>
              <a:gd name="T25" fmla="*/ 106423 h 66675"/>
              <a:gd name="T26" fmla="*/ 213746 w 487044"/>
              <a:gd name="T27" fmla="*/ 31581 h 66675"/>
              <a:gd name="T28" fmla="*/ 249331 w 487044"/>
              <a:gd name="T29" fmla="*/ 109009 h 66675"/>
              <a:gd name="T30" fmla="*/ 251508 w 487044"/>
              <a:gd name="T31" fmla="*/ 87457 h 66675"/>
              <a:gd name="T32" fmla="*/ 266465 w 487044"/>
              <a:gd name="T33" fmla="*/ 115513 h 66675"/>
              <a:gd name="T34" fmla="*/ 291020 w 487044"/>
              <a:gd name="T35" fmla="*/ 8149 h 66675"/>
              <a:gd name="T36" fmla="*/ 318465 w 487044"/>
              <a:gd name="T37" fmla="*/ 43103 h 66675"/>
              <a:gd name="T38" fmla="*/ 305169 w 487044"/>
              <a:gd name="T39" fmla="*/ 100807 h 66675"/>
              <a:gd name="T40" fmla="*/ 315189 w 487044"/>
              <a:gd name="T41" fmla="*/ 116323 h 66675"/>
              <a:gd name="T42" fmla="*/ 369208 w 487044"/>
              <a:gd name="T43" fmla="*/ 118492 h 66675"/>
              <a:gd name="T44" fmla="*/ 345963 w 487044"/>
              <a:gd name="T45" fmla="*/ 33893 h 66675"/>
              <a:gd name="T46" fmla="*/ 359851 w 487044"/>
              <a:gd name="T47" fmla="*/ 42004 h 66675"/>
              <a:gd name="T48" fmla="*/ 403836 w 487044"/>
              <a:gd name="T49" fmla="*/ 78055 h 66675"/>
              <a:gd name="T50" fmla="*/ 392170 w 487044"/>
              <a:gd name="T51" fmla="*/ 108773 h 66675"/>
              <a:gd name="T52" fmla="*/ 389449 w 487044"/>
              <a:gd name="T53" fmla="*/ 66848 h 66675"/>
              <a:gd name="T54" fmla="*/ 401657 w 487044"/>
              <a:gd name="T55" fmla="*/ 53917 h 66675"/>
              <a:gd name="T56" fmla="*/ 383618 w 487044"/>
              <a:gd name="T57" fmla="*/ 98979 h 66675"/>
              <a:gd name="T58" fmla="*/ 397006 w 487044"/>
              <a:gd name="T59" fmla="*/ 103275 h 66675"/>
              <a:gd name="T60" fmla="*/ 439742 w 487044"/>
              <a:gd name="T61" fmla="*/ 14497 h 66675"/>
              <a:gd name="T62" fmla="*/ 518241 w 487044"/>
              <a:gd name="T63" fmla="*/ 115513 h 66675"/>
              <a:gd name="T64" fmla="*/ 532470 w 487044"/>
              <a:gd name="T65" fmla="*/ 392 h 66675"/>
              <a:gd name="T66" fmla="*/ 588749 w 487044"/>
              <a:gd name="T67" fmla="*/ 29700 h 66675"/>
              <a:gd name="T68" fmla="*/ 567625 w 487044"/>
              <a:gd name="T69" fmla="*/ 115513 h 66675"/>
              <a:gd name="T70" fmla="*/ 567625 w 487044"/>
              <a:gd name="T71" fmla="*/ 115513 h 66675"/>
              <a:gd name="T72" fmla="*/ 618216 w 487044"/>
              <a:gd name="T73" fmla="*/ 42396 h 66675"/>
              <a:gd name="T74" fmla="*/ 694987 w 487044"/>
              <a:gd name="T75" fmla="*/ 92147 h 66675"/>
              <a:gd name="T76" fmla="*/ 696530 w 487044"/>
              <a:gd name="T77" fmla="*/ 0 h 66675"/>
              <a:gd name="T78" fmla="*/ 653166 w 487044"/>
              <a:gd name="T79" fmla="*/ 114561 h 66675"/>
              <a:gd name="T80" fmla="*/ 678412 w 487044"/>
              <a:gd name="T81" fmla="*/ 30093 h 66675"/>
              <a:gd name="T82" fmla="*/ 653154 w 487044"/>
              <a:gd name="T83" fmla="*/ 55980 h 66675"/>
              <a:gd name="T84" fmla="*/ 694120 w 487044"/>
              <a:gd name="T85" fmla="*/ 109009 h 66675"/>
              <a:gd name="T86" fmla="*/ 709980 w 487044"/>
              <a:gd name="T87" fmla="*/ 103837 h 66675"/>
              <a:gd name="T88" fmla="*/ 725905 w 487044"/>
              <a:gd name="T89" fmla="*/ 61675 h 66675"/>
              <a:gd name="T90" fmla="*/ 792204 w 487044"/>
              <a:gd name="T91" fmla="*/ 40307 h 66675"/>
              <a:gd name="T92" fmla="*/ 801766 w 487044"/>
              <a:gd name="T93" fmla="*/ 66848 h 66675"/>
              <a:gd name="T94" fmla="*/ 756412 w 487044"/>
              <a:gd name="T95" fmla="*/ 106267 h 66675"/>
              <a:gd name="T96" fmla="*/ 767324 w 487044"/>
              <a:gd name="T97" fmla="*/ 118492 h 66675"/>
              <a:gd name="T98" fmla="*/ 793321 w 487044"/>
              <a:gd name="T99" fmla="*/ 42004 h 66675"/>
              <a:gd name="T100" fmla="*/ 771548 w 487044"/>
              <a:gd name="T101" fmla="*/ 106267 h 66675"/>
              <a:gd name="T102" fmla="*/ 800422 w 487044"/>
              <a:gd name="T103" fmla="*/ 92264 h 66675"/>
              <a:gd name="T104" fmla="*/ 836484 w 487044"/>
              <a:gd name="T105" fmla="*/ 39823 h 66675"/>
              <a:gd name="T106" fmla="*/ 844773 w 487044"/>
              <a:gd name="T107" fmla="*/ 46080 h 66675"/>
              <a:gd name="T108" fmla="*/ 842885 w 487044"/>
              <a:gd name="T109" fmla="*/ 46877 h 66675"/>
              <a:gd name="T110" fmla="*/ 859940 w 487044"/>
              <a:gd name="T111" fmla="*/ 44591 h 6667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87044" h="66675">
                <a:moveTo>
                  <a:pt x="8763" y="64909"/>
                </a:moveTo>
                <a:lnTo>
                  <a:pt x="0" y="64909"/>
                </a:lnTo>
                <a:lnTo>
                  <a:pt x="0" y="220"/>
                </a:lnTo>
                <a:lnTo>
                  <a:pt x="34876" y="220"/>
                </a:lnTo>
                <a:lnTo>
                  <a:pt x="38942" y="939"/>
                </a:lnTo>
                <a:lnTo>
                  <a:pt x="48220" y="5137"/>
                </a:lnTo>
                <a:lnTo>
                  <a:pt x="49778" y="7750"/>
                </a:lnTo>
                <a:lnTo>
                  <a:pt x="8763" y="7750"/>
                </a:lnTo>
                <a:lnTo>
                  <a:pt x="8763" y="29856"/>
                </a:lnTo>
                <a:lnTo>
                  <a:pt x="47009" y="29856"/>
                </a:lnTo>
                <a:lnTo>
                  <a:pt x="45020" y="31618"/>
                </a:lnTo>
                <a:lnTo>
                  <a:pt x="42142" y="33115"/>
                </a:lnTo>
                <a:lnTo>
                  <a:pt x="44667" y="34142"/>
                </a:lnTo>
                <a:lnTo>
                  <a:pt x="46568" y="35493"/>
                </a:lnTo>
                <a:lnTo>
                  <a:pt x="47845" y="37166"/>
                </a:lnTo>
                <a:lnTo>
                  <a:pt x="8763" y="37166"/>
                </a:lnTo>
                <a:lnTo>
                  <a:pt x="8763" y="64909"/>
                </a:lnTo>
                <a:close/>
              </a:path>
              <a:path w="487044" h="66675">
                <a:moveTo>
                  <a:pt x="47009" y="29856"/>
                </a:moveTo>
                <a:lnTo>
                  <a:pt x="33130" y="29856"/>
                </a:lnTo>
                <a:lnTo>
                  <a:pt x="36381" y="29034"/>
                </a:lnTo>
                <a:lnTo>
                  <a:pt x="41166" y="25746"/>
                </a:lnTo>
                <a:lnTo>
                  <a:pt x="42363" y="22781"/>
                </a:lnTo>
                <a:lnTo>
                  <a:pt x="42363" y="13886"/>
                </a:lnTo>
                <a:lnTo>
                  <a:pt x="40689" y="10744"/>
                </a:lnTo>
                <a:lnTo>
                  <a:pt x="35552" y="8190"/>
                </a:lnTo>
                <a:lnTo>
                  <a:pt x="33159" y="7750"/>
                </a:lnTo>
                <a:lnTo>
                  <a:pt x="49778" y="7750"/>
                </a:lnTo>
                <a:lnTo>
                  <a:pt x="51258" y="10231"/>
                </a:lnTo>
                <a:lnTo>
                  <a:pt x="51258" y="21533"/>
                </a:lnTo>
                <a:lnTo>
                  <a:pt x="50458" y="24704"/>
                </a:lnTo>
                <a:lnTo>
                  <a:pt x="47258" y="29636"/>
                </a:lnTo>
                <a:lnTo>
                  <a:pt x="47009" y="29856"/>
                </a:lnTo>
                <a:close/>
              </a:path>
              <a:path w="487044" h="66675">
                <a:moveTo>
                  <a:pt x="53724" y="64909"/>
                </a:moveTo>
                <a:lnTo>
                  <a:pt x="42979" y="64909"/>
                </a:lnTo>
                <a:lnTo>
                  <a:pt x="42686" y="64352"/>
                </a:lnTo>
                <a:lnTo>
                  <a:pt x="42451" y="63632"/>
                </a:lnTo>
                <a:lnTo>
                  <a:pt x="42098" y="61871"/>
                </a:lnTo>
                <a:lnTo>
                  <a:pt x="41952" y="60168"/>
                </a:lnTo>
                <a:lnTo>
                  <a:pt x="41100" y="42627"/>
                </a:lnTo>
                <a:lnTo>
                  <a:pt x="39530" y="39794"/>
                </a:lnTo>
                <a:lnTo>
                  <a:pt x="36594" y="38355"/>
                </a:lnTo>
                <a:lnTo>
                  <a:pt x="34920" y="37563"/>
                </a:lnTo>
                <a:lnTo>
                  <a:pt x="32293" y="37166"/>
                </a:lnTo>
                <a:lnTo>
                  <a:pt x="47845" y="37166"/>
                </a:lnTo>
                <a:lnTo>
                  <a:pt x="49122" y="38840"/>
                </a:lnTo>
                <a:lnTo>
                  <a:pt x="49834" y="41555"/>
                </a:lnTo>
                <a:lnTo>
                  <a:pt x="49981" y="45313"/>
                </a:lnTo>
                <a:lnTo>
                  <a:pt x="50377" y="56454"/>
                </a:lnTo>
                <a:lnTo>
                  <a:pt x="50583" y="58289"/>
                </a:lnTo>
                <a:lnTo>
                  <a:pt x="51434" y="61548"/>
                </a:lnTo>
                <a:lnTo>
                  <a:pt x="52374" y="62869"/>
                </a:lnTo>
                <a:lnTo>
                  <a:pt x="53724" y="63456"/>
                </a:lnTo>
                <a:lnTo>
                  <a:pt x="53724" y="64909"/>
                </a:lnTo>
                <a:close/>
              </a:path>
              <a:path w="487044" h="66675">
                <a:moveTo>
                  <a:pt x="88767" y="66627"/>
                </a:moveTo>
                <a:lnTo>
                  <a:pt x="74500" y="66627"/>
                </a:lnTo>
                <a:lnTo>
                  <a:pt x="69347" y="64432"/>
                </a:lnTo>
                <a:lnTo>
                  <a:pt x="61714" y="55654"/>
                </a:lnTo>
                <a:lnTo>
                  <a:pt x="59837" y="49856"/>
                </a:lnTo>
                <a:lnTo>
                  <a:pt x="59806" y="34436"/>
                </a:lnTo>
                <a:lnTo>
                  <a:pt x="61817" y="28124"/>
                </a:lnTo>
                <a:lnTo>
                  <a:pt x="69861" y="18730"/>
                </a:lnTo>
                <a:lnTo>
                  <a:pt x="75263" y="16381"/>
                </a:lnTo>
                <a:lnTo>
                  <a:pt x="88121" y="16381"/>
                </a:lnTo>
                <a:lnTo>
                  <a:pt x="93259" y="18407"/>
                </a:lnTo>
                <a:lnTo>
                  <a:pt x="98324" y="23295"/>
                </a:lnTo>
                <a:lnTo>
                  <a:pt x="76980" y="23295"/>
                </a:lnTo>
                <a:lnTo>
                  <a:pt x="73457" y="25144"/>
                </a:lnTo>
                <a:lnTo>
                  <a:pt x="69046" y="32572"/>
                </a:lnTo>
                <a:lnTo>
                  <a:pt x="67953" y="37005"/>
                </a:lnTo>
                <a:lnTo>
                  <a:pt x="67953" y="47251"/>
                </a:lnTo>
                <a:lnTo>
                  <a:pt x="69054" y="51434"/>
                </a:lnTo>
                <a:lnTo>
                  <a:pt x="73457" y="58128"/>
                </a:lnTo>
                <a:lnTo>
                  <a:pt x="76951" y="59801"/>
                </a:lnTo>
                <a:lnTo>
                  <a:pt x="97746" y="59801"/>
                </a:lnTo>
                <a:lnTo>
                  <a:pt x="94507" y="64146"/>
                </a:lnTo>
                <a:lnTo>
                  <a:pt x="88767" y="66627"/>
                </a:lnTo>
                <a:close/>
              </a:path>
              <a:path w="487044" h="66675">
                <a:moveTo>
                  <a:pt x="97746" y="59801"/>
                </a:moveTo>
                <a:lnTo>
                  <a:pt x="86991" y="59801"/>
                </a:lnTo>
                <a:lnTo>
                  <a:pt x="90595" y="57812"/>
                </a:lnTo>
                <a:lnTo>
                  <a:pt x="94499" y="49856"/>
                </a:lnTo>
                <a:lnTo>
                  <a:pt x="95476" y="45431"/>
                </a:lnTo>
                <a:lnTo>
                  <a:pt x="95476" y="36153"/>
                </a:lnTo>
                <a:lnTo>
                  <a:pt x="94771" y="32572"/>
                </a:lnTo>
                <a:lnTo>
                  <a:pt x="91131" y="25467"/>
                </a:lnTo>
                <a:lnTo>
                  <a:pt x="87285" y="23295"/>
                </a:lnTo>
                <a:lnTo>
                  <a:pt x="98324" y="23295"/>
                </a:lnTo>
                <a:lnTo>
                  <a:pt x="101655" y="26509"/>
                </a:lnTo>
                <a:lnTo>
                  <a:pt x="103754" y="32469"/>
                </a:lnTo>
                <a:lnTo>
                  <a:pt x="103754" y="47941"/>
                </a:lnTo>
                <a:lnTo>
                  <a:pt x="101905" y="54223"/>
                </a:lnTo>
                <a:lnTo>
                  <a:pt x="97746" y="59801"/>
                </a:lnTo>
                <a:close/>
              </a:path>
              <a:path w="487044" h="66675">
                <a:moveTo>
                  <a:pt x="132985" y="66186"/>
                </a:moveTo>
                <a:lnTo>
                  <a:pt x="121946" y="66186"/>
                </a:lnTo>
                <a:lnTo>
                  <a:pt x="117367" y="63941"/>
                </a:lnTo>
                <a:lnTo>
                  <a:pt x="113609" y="57041"/>
                </a:lnTo>
                <a:lnTo>
                  <a:pt x="112948" y="53827"/>
                </a:lnTo>
                <a:lnTo>
                  <a:pt x="112948" y="17746"/>
                </a:lnTo>
                <a:lnTo>
                  <a:pt x="121051" y="17746"/>
                </a:lnTo>
                <a:lnTo>
                  <a:pt x="121114" y="51786"/>
                </a:lnTo>
                <a:lnTo>
                  <a:pt x="121433" y="53430"/>
                </a:lnTo>
                <a:lnTo>
                  <a:pt x="123605" y="57775"/>
                </a:lnTo>
                <a:lnTo>
                  <a:pt x="126233" y="59185"/>
                </a:lnTo>
                <a:lnTo>
                  <a:pt x="142802" y="59185"/>
                </a:lnTo>
                <a:lnTo>
                  <a:pt x="142482" y="59742"/>
                </a:lnTo>
                <a:lnTo>
                  <a:pt x="141205" y="61254"/>
                </a:lnTo>
                <a:lnTo>
                  <a:pt x="136655" y="64953"/>
                </a:lnTo>
                <a:lnTo>
                  <a:pt x="132985" y="66186"/>
                </a:lnTo>
                <a:close/>
              </a:path>
              <a:path w="487044" h="66675">
                <a:moveTo>
                  <a:pt x="142802" y="59185"/>
                </a:moveTo>
                <a:lnTo>
                  <a:pt x="135598" y="59185"/>
                </a:lnTo>
                <a:lnTo>
                  <a:pt x="139356" y="56719"/>
                </a:lnTo>
                <a:lnTo>
                  <a:pt x="141352" y="51786"/>
                </a:lnTo>
                <a:lnTo>
                  <a:pt x="142438" y="49144"/>
                </a:lnTo>
                <a:lnTo>
                  <a:pt x="142981" y="45519"/>
                </a:lnTo>
                <a:lnTo>
                  <a:pt x="142981" y="17746"/>
                </a:lnTo>
                <a:lnTo>
                  <a:pt x="150908" y="17746"/>
                </a:lnTo>
                <a:lnTo>
                  <a:pt x="150908" y="57952"/>
                </a:lnTo>
                <a:lnTo>
                  <a:pt x="143510" y="57952"/>
                </a:lnTo>
                <a:lnTo>
                  <a:pt x="142802" y="59185"/>
                </a:lnTo>
                <a:close/>
              </a:path>
              <a:path w="487044" h="66675">
                <a:moveTo>
                  <a:pt x="150908" y="64909"/>
                </a:moveTo>
                <a:lnTo>
                  <a:pt x="143422" y="64909"/>
                </a:lnTo>
                <a:lnTo>
                  <a:pt x="143510" y="57952"/>
                </a:lnTo>
                <a:lnTo>
                  <a:pt x="150908" y="57952"/>
                </a:lnTo>
                <a:lnTo>
                  <a:pt x="150908" y="64909"/>
                </a:lnTo>
                <a:close/>
              </a:path>
              <a:path w="487044" h="66675">
                <a:moveTo>
                  <a:pt x="172828" y="17746"/>
                </a:moveTo>
                <a:lnTo>
                  <a:pt x="164814" y="17746"/>
                </a:lnTo>
                <a:lnTo>
                  <a:pt x="164814" y="4579"/>
                </a:lnTo>
                <a:lnTo>
                  <a:pt x="172828" y="4579"/>
                </a:lnTo>
                <a:lnTo>
                  <a:pt x="172828" y="17746"/>
                </a:lnTo>
                <a:close/>
              </a:path>
              <a:path w="487044" h="66675">
                <a:moveTo>
                  <a:pt x="180358" y="24220"/>
                </a:moveTo>
                <a:lnTo>
                  <a:pt x="158428" y="24220"/>
                </a:lnTo>
                <a:lnTo>
                  <a:pt x="158428" y="17746"/>
                </a:lnTo>
                <a:lnTo>
                  <a:pt x="180358" y="17746"/>
                </a:lnTo>
                <a:lnTo>
                  <a:pt x="180358" y="24220"/>
                </a:lnTo>
                <a:close/>
              </a:path>
              <a:path w="487044" h="66675">
                <a:moveTo>
                  <a:pt x="170626" y="65658"/>
                </a:moveTo>
                <a:lnTo>
                  <a:pt x="168116" y="64711"/>
                </a:lnTo>
                <a:lnTo>
                  <a:pt x="165474" y="60924"/>
                </a:lnTo>
                <a:lnTo>
                  <a:pt x="164900" y="58788"/>
                </a:lnTo>
                <a:lnTo>
                  <a:pt x="164814" y="24220"/>
                </a:lnTo>
                <a:lnTo>
                  <a:pt x="172828" y="24220"/>
                </a:lnTo>
                <a:lnTo>
                  <a:pt x="172828" y="56645"/>
                </a:lnTo>
                <a:lnTo>
                  <a:pt x="173386" y="57746"/>
                </a:lnTo>
                <a:lnTo>
                  <a:pt x="175118" y="58627"/>
                </a:lnTo>
                <a:lnTo>
                  <a:pt x="176146" y="58788"/>
                </a:lnTo>
                <a:lnTo>
                  <a:pt x="180358" y="58788"/>
                </a:lnTo>
                <a:lnTo>
                  <a:pt x="180358" y="64909"/>
                </a:lnTo>
                <a:lnTo>
                  <a:pt x="179448" y="65174"/>
                </a:lnTo>
                <a:lnTo>
                  <a:pt x="178502" y="65364"/>
                </a:lnTo>
                <a:lnTo>
                  <a:pt x="176535" y="65599"/>
                </a:lnTo>
                <a:lnTo>
                  <a:pt x="170626" y="65658"/>
                </a:lnTo>
                <a:close/>
              </a:path>
              <a:path w="487044" h="66675">
                <a:moveTo>
                  <a:pt x="180358" y="58788"/>
                </a:moveTo>
                <a:lnTo>
                  <a:pt x="176146" y="58788"/>
                </a:lnTo>
                <a:lnTo>
                  <a:pt x="180358" y="58656"/>
                </a:lnTo>
                <a:lnTo>
                  <a:pt x="180358" y="58788"/>
                </a:lnTo>
                <a:close/>
              </a:path>
              <a:path w="487044" h="66675">
                <a:moveTo>
                  <a:pt x="209095" y="66583"/>
                </a:moveTo>
                <a:lnTo>
                  <a:pt x="200816" y="66583"/>
                </a:lnTo>
                <a:lnTo>
                  <a:pt x="195840" y="64447"/>
                </a:lnTo>
                <a:lnTo>
                  <a:pt x="187678" y="55904"/>
                </a:lnTo>
                <a:lnTo>
                  <a:pt x="185703" y="50113"/>
                </a:lnTo>
                <a:lnTo>
                  <a:pt x="185638" y="34656"/>
                </a:lnTo>
                <a:lnTo>
                  <a:pt x="187693" y="28506"/>
                </a:lnTo>
                <a:lnTo>
                  <a:pt x="195930" y="19045"/>
                </a:lnTo>
                <a:lnTo>
                  <a:pt x="201286" y="16689"/>
                </a:lnTo>
                <a:lnTo>
                  <a:pt x="211267" y="16689"/>
                </a:lnTo>
                <a:lnTo>
                  <a:pt x="214511" y="17475"/>
                </a:lnTo>
                <a:lnTo>
                  <a:pt x="220794" y="20616"/>
                </a:lnTo>
                <a:lnTo>
                  <a:pt x="223186" y="22649"/>
                </a:lnTo>
                <a:lnTo>
                  <a:pt x="223819" y="23603"/>
                </a:lnTo>
                <a:lnTo>
                  <a:pt x="203796" y="23603"/>
                </a:lnTo>
                <a:lnTo>
                  <a:pt x="200742" y="24917"/>
                </a:lnTo>
                <a:lnTo>
                  <a:pt x="195810" y="30172"/>
                </a:lnTo>
                <a:lnTo>
                  <a:pt x="194521" y="33467"/>
                </a:lnTo>
                <a:lnTo>
                  <a:pt x="194357" y="37563"/>
                </a:lnTo>
                <a:lnTo>
                  <a:pt x="228601" y="37563"/>
                </a:lnTo>
                <a:lnTo>
                  <a:pt x="228706" y="39104"/>
                </a:lnTo>
                <a:lnTo>
                  <a:pt x="228706" y="43860"/>
                </a:lnTo>
                <a:lnTo>
                  <a:pt x="194137" y="43860"/>
                </a:lnTo>
                <a:lnTo>
                  <a:pt x="194284" y="48645"/>
                </a:lnTo>
                <a:lnTo>
                  <a:pt x="195414" y="52484"/>
                </a:lnTo>
                <a:lnTo>
                  <a:pt x="199642" y="58267"/>
                </a:lnTo>
                <a:lnTo>
                  <a:pt x="202915" y="59713"/>
                </a:lnTo>
                <a:lnTo>
                  <a:pt x="223583" y="59713"/>
                </a:lnTo>
                <a:lnTo>
                  <a:pt x="222100" y="61122"/>
                </a:lnTo>
                <a:lnTo>
                  <a:pt x="219693" y="63471"/>
                </a:lnTo>
                <a:lnTo>
                  <a:pt x="216713" y="65056"/>
                </a:lnTo>
                <a:lnTo>
                  <a:pt x="213161" y="65878"/>
                </a:lnTo>
                <a:lnTo>
                  <a:pt x="211253" y="66348"/>
                </a:lnTo>
                <a:lnTo>
                  <a:pt x="209095" y="66583"/>
                </a:lnTo>
                <a:close/>
              </a:path>
              <a:path w="487044" h="66675">
                <a:moveTo>
                  <a:pt x="228601" y="37563"/>
                </a:moveTo>
                <a:lnTo>
                  <a:pt x="220559" y="37563"/>
                </a:lnTo>
                <a:lnTo>
                  <a:pt x="220236" y="34128"/>
                </a:lnTo>
                <a:lnTo>
                  <a:pt x="219487" y="31383"/>
                </a:lnTo>
                <a:lnTo>
                  <a:pt x="216141" y="25511"/>
                </a:lnTo>
                <a:lnTo>
                  <a:pt x="212515" y="23603"/>
                </a:lnTo>
                <a:lnTo>
                  <a:pt x="223819" y="23603"/>
                </a:lnTo>
                <a:lnTo>
                  <a:pt x="226416" y="27522"/>
                </a:lnTo>
                <a:lnTo>
                  <a:pt x="227473" y="30297"/>
                </a:lnTo>
                <a:lnTo>
                  <a:pt x="228011" y="33511"/>
                </a:lnTo>
                <a:lnTo>
                  <a:pt x="228471" y="35640"/>
                </a:lnTo>
                <a:lnTo>
                  <a:pt x="228601" y="37563"/>
                </a:lnTo>
                <a:close/>
              </a:path>
              <a:path w="487044" h="66675">
                <a:moveTo>
                  <a:pt x="223583" y="59713"/>
                </a:moveTo>
                <a:lnTo>
                  <a:pt x="211487" y="59713"/>
                </a:lnTo>
                <a:lnTo>
                  <a:pt x="214790" y="58348"/>
                </a:lnTo>
                <a:lnTo>
                  <a:pt x="217256" y="55618"/>
                </a:lnTo>
                <a:lnTo>
                  <a:pt x="218665" y="54032"/>
                </a:lnTo>
                <a:lnTo>
                  <a:pt x="219663" y="52197"/>
                </a:lnTo>
                <a:lnTo>
                  <a:pt x="220251" y="50113"/>
                </a:lnTo>
                <a:lnTo>
                  <a:pt x="228045" y="50113"/>
                </a:lnTo>
                <a:lnTo>
                  <a:pt x="227840" y="51845"/>
                </a:lnTo>
                <a:lnTo>
                  <a:pt x="227157" y="53775"/>
                </a:lnTo>
                <a:lnTo>
                  <a:pt x="224838" y="58032"/>
                </a:lnTo>
                <a:lnTo>
                  <a:pt x="223583" y="59713"/>
                </a:lnTo>
                <a:close/>
              </a:path>
              <a:path w="487044" h="66675">
                <a:moveTo>
                  <a:pt x="249041" y="64909"/>
                </a:moveTo>
                <a:lnTo>
                  <a:pt x="240277" y="64909"/>
                </a:lnTo>
                <a:lnTo>
                  <a:pt x="240277" y="220"/>
                </a:lnTo>
                <a:lnTo>
                  <a:pt x="285151" y="220"/>
                </a:lnTo>
                <a:lnTo>
                  <a:pt x="285151" y="8146"/>
                </a:lnTo>
                <a:lnTo>
                  <a:pt x="249041" y="8146"/>
                </a:lnTo>
                <a:lnTo>
                  <a:pt x="249041" y="27787"/>
                </a:lnTo>
                <a:lnTo>
                  <a:pt x="280791" y="27787"/>
                </a:lnTo>
                <a:lnTo>
                  <a:pt x="280791" y="35493"/>
                </a:lnTo>
                <a:lnTo>
                  <a:pt x="249041" y="35493"/>
                </a:lnTo>
                <a:lnTo>
                  <a:pt x="249041" y="64909"/>
                </a:lnTo>
                <a:close/>
              </a:path>
              <a:path w="487044" h="66675">
                <a:moveTo>
                  <a:pt x="301557" y="64909"/>
                </a:moveTo>
                <a:lnTo>
                  <a:pt x="293498" y="64909"/>
                </a:lnTo>
                <a:lnTo>
                  <a:pt x="293498" y="17966"/>
                </a:lnTo>
                <a:lnTo>
                  <a:pt x="301557" y="17966"/>
                </a:lnTo>
                <a:lnTo>
                  <a:pt x="301557" y="64909"/>
                </a:lnTo>
                <a:close/>
              </a:path>
              <a:path w="487044" h="66675">
                <a:moveTo>
                  <a:pt x="301557" y="9203"/>
                </a:moveTo>
                <a:lnTo>
                  <a:pt x="293498" y="9203"/>
                </a:lnTo>
                <a:lnTo>
                  <a:pt x="293498" y="220"/>
                </a:lnTo>
                <a:lnTo>
                  <a:pt x="301557" y="220"/>
                </a:lnTo>
                <a:lnTo>
                  <a:pt x="301557" y="9203"/>
                </a:lnTo>
                <a:close/>
              </a:path>
              <a:path w="487044" h="66675">
                <a:moveTo>
                  <a:pt x="330213" y="24440"/>
                </a:moveTo>
                <a:lnTo>
                  <a:pt x="321070" y="24440"/>
                </a:lnTo>
                <a:lnTo>
                  <a:pt x="323301" y="21680"/>
                </a:lnTo>
                <a:lnTo>
                  <a:pt x="325664" y="19699"/>
                </a:lnTo>
                <a:lnTo>
                  <a:pt x="330655" y="17291"/>
                </a:lnTo>
                <a:lnTo>
                  <a:pt x="333429" y="16689"/>
                </a:lnTo>
                <a:lnTo>
                  <a:pt x="343176" y="16689"/>
                </a:lnTo>
                <a:lnTo>
                  <a:pt x="347697" y="19023"/>
                </a:lnTo>
                <a:lnTo>
                  <a:pt x="350117" y="23823"/>
                </a:lnTo>
                <a:lnTo>
                  <a:pt x="333106" y="23823"/>
                </a:lnTo>
                <a:lnTo>
                  <a:pt x="331565" y="24014"/>
                </a:lnTo>
                <a:lnTo>
                  <a:pt x="330213" y="24440"/>
                </a:lnTo>
                <a:close/>
              </a:path>
              <a:path w="487044" h="66675">
                <a:moveTo>
                  <a:pt x="321466" y="64909"/>
                </a:moveTo>
                <a:lnTo>
                  <a:pt x="313540" y="64909"/>
                </a:lnTo>
                <a:lnTo>
                  <a:pt x="313540" y="17746"/>
                </a:lnTo>
                <a:lnTo>
                  <a:pt x="321070" y="17746"/>
                </a:lnTo>
                <a:lnTo>
                  <a:pt x="321070" y="24440"/>
                </a:lnTo>
                <a:lnTo>
                  <a:pt x="330213" y="24440"/>
                </a:lnTo>
                <a:lnTo>
                  <a:pt x="321466" y="37122"/>
                </a:lnTo>
                <a:lnTo>
                  <a:pt x="321466" y="64909"/>
                </a:lnTo>
                <a:close/>
              </a:path>
              <a:path w="487044" h="66675">
                <a:moveTo>
                  <a:pt x="351983" y="64909"/>
                </a:moveTo>
                <a:lnTo>
                  <a:pt x="343925" y="64909"/>
                </a:lnTo>
                <a:lnTo>
                  <a:pt x="343925" y="32308"/>
                </a:lnTo>
                <a:lnTo>
                  <a:pt x="343499" y="29988"/>
                </a:lnTo>
                <a:lnTo>
                  <a:pt x="341239" y="25291"/>
                </a:lnTo>
                <a:lnTo>
                  <a:pt x="338684" y="23823"/>
                </a:lnTo>
                <a:lnTo>
                  <a:pt x="350117" y="23823"/>
                </a:lnTo>
                <a:lnTo>
                  <a:pt x="351338" y="26245"/>
                </a:lnTo>
                <a:lnTo>
                  <a:pt x="351971" y="29827"/>
                </a:lnTo>
                <a:lnTo>
                  <a:pt x="351983" y="64909"/>
                </a:lnTo>
                <a:close/>
              </a:path>
              <a:path w="487044" h="66675">
                <a:moveTo>
                  <a:pt x="394113" y="59669"/>
                </a:moveTo>
                <a:lnTo>
                  <a:pt x="385852" y="59669"/>
                </a:lnTo>
                <a:lnTo>
                  <a:pt x="388869" y="58091"/>
                </a:lnTo>
                <a:lnTo>
                  <a:pt x="393596" y="51779"/>
                </a:lnTo>
                <a:lnTo>
                  <a:pt x="394777" y="47251"/>
                </a:lnTo>
                <a:lnTo>
                  <a:pt x="394777" y="35390"/>
                </a:lnTo>
                <a:lnTo>
                  <a:pt x="393559" y="30979"/>
                </a:lnTo>
                <a:lnTo>
                  <a:pt x="388685" y="25254"/>
                </a:lnTo>
                <a:lnTo>
                  <a:pt x="385676" y="23823"/>
                </a:lnTo>
                <a:lnTo>
                  <a:pt x="394469" y="23823"/>
                </a:lnTo>
                <a:lnTo>
                  <a:pt x="394469" y="0"/>
                </a:lnTo>
                <a:lnTo>
                  <a:pt x="402087" y="0"/>
                </a:lnTo>
                <a:lnTo>
                  <a:pt x="402087" y="58348"/>
                </a:lnTo>
                <a:lnTo>
                  <a:pt x="394953" y="58348"/>
                </a:lnTo>
                <a:lnTo>
                  <a:pt x="394113" y="59669"/>
                </a:lnTo>
                <a:close/>
              </a:path>
              <a:path w="487044" h="66675">
                <a:moveTo>
                  <a:pt x="382975" y="66583"/>
                </a:moveTo>
                <a:lnTo>
                  <a:pt x="374462" y="66583"/>
                </a:lnTo>
                <a:lnTo>
                  <a:pt x="369911" y="64374"/>
                </a:lnTo>
                <a:lnTo>
                  <a:pt x="362220" y="55537"/>
                </a:lnTo>
                <a:lnTo>
                  <a:pt x="360297" y="49658"/>
                </a:lnTo>
                <a:lnTo>
                  <a:pt x="360314" y="35390"/>
                </a:lnTo>
                <a:lnTo>
                  <a:pt x="362051" y="29497"/>
                </a:lnTo>
                <a:lnTo>
                  <a:pt x="369067" y="19427"/>
                </a:lnTo>
                <a:lnTo>
                  <a:pt x="374080" y="16910"/>
                </a:lnTo>
                <a:lnTo>
                  <a:pt x="384208" y="16910"/>
                </a:lnTo>
                <a:lnTo>
                  <a:pt x="387232" y="17673"/>
                </a:lnTo>
                <a:lnTo>
                  <a:pt x="391078" y="20080"/>
                </a:lnTo>
                <a:lnTo>
                  <a:pt x="392678" y="21621"/>
                </a:lnTo>
                <a:lnTo>
                  <a:pt x="394469" y="23823"/>
                </a:lnTo>
                <a:lnTo>
                  <a:pt x="378102" y="23823"/>
                </a:lnTo>
                <a:lnTo>
                  <a:pt x="374865" y="25350"/>
                </a:lnTo>
                <a:lnTo>
                  <a:pt x="369904" y="31456"/>
                </a:lnTo>
                <a:lnTo>
                  <a:pt x="368664" y="35948"/>
                </a:lnTo>
                <a:lnTo>
                  <a:pt x="368745" y="47251"/>
                </a:lnTo>
                <a:lnTo>
                  <a:pt x="369735" y="51155"/>
                </a:lnTo>
                <a:lnTo>
                  <a:pt x="374021" y="57966"/>
                </a:lnTo>
                <a:lnTo>
                  <a:pt x="377456" y="59669"/>
                </a:lnTo>
                <a:lnTo>
                  <a:pt x="394113" y="59669"/>
                </a:lnTo>
                <a:lnTo>
                  <a:pt x="393104" y="61254"/>
                </a:lnTo>
                <a:lnTo>
                  <a:pt x="390917" y="63353"/>
                </a:lnTo>
                <a:lnTo>
                  <a:pt x="385867" y="65937"/>
                </a:lnTo>
                <a:lnTo>
                  <a:pt x="382975" y="66583"/>
                </a:lnTo>
                <a:close/>
              </a:path>
              <a:path w="487044" h="66675">
                <a:moveTo>
                  <a:pt x="402087" y="64909"/>
                </a:moveTo>
                <a:lnTo>
                  <a:pt x="394953" y="64909"/>
                </a:lnTo>
                <a:lnTo>
                  <a:pt x="394953" y="58348"/>
                </a:lnTo>
                <a:lnTo>
                  <a:pt x="402087" y="58348"/>
                </a:lnTo>
                <a:lnTo>
                  <a:pt x="402087" y="64909"/>
                </a:lnTo>
                <a:close/>
              </a:path>
              <a:path w="487044" h="66675">
                <a:moveTo>
                  <a:pt x="434562" y="66583"/>
                </a:moveTo>
                <a:lnTo>
                  <a:pt x="426283" y="66583"/>
                </a:lnTo>
                <a:lnTo>
                  <a:pt x="421307" y="64447"/>
                </a:lnTo>
                <a:lnTo>
                  <a:pt x="413145" y="55904"/>
                </a:lnTo>
                <a:lnTo>
                  <a:pt x="411170" y="50113"/>
                </a:lnTo>
                <a:lnTo>
                  <a:pt x="411105" y="34656"/>
                </a:lnTo>
                <a:lnTo>
                  <a:pt x="413160" y="28506"/>
                </a:lnTo>
                <a:lnTo>
                  <a:pt x="421397" y="19045"/>
                </a:lnTo>
                <a:lnTo>
                  <a:pt x="426753" y="16689"/>
                </a:lnTo>
                <a:lnTo>
                  <a:pt x="436734" y="16689"/>
                </a:lnTo>
                <a:lnTo>
                  <a:pt x="439978" y="17475"/>
                </a:lnTo>
                <a:lnTo>
                  <a:pt x="446261" y="20616"/>
                </a:lnTo>
                <a:lnTo>
                  <a:pt x="448653" y="22649"/>
                </a:lnTo>
                <a:lnTo>
                  <a:pt x="449286" y="23603"/>
                </a:lnTo>
                <a:lnTo>
                  <a:pt x="429263" y="23603"/>
                </a:lnTo>
                <a:lnTo>
                  <a:pt x="426210" y="24917"/>
                </a:lnTo>
                <a:lnTo>
                  <a:pt x="421277" y="30172"/>
                </a:lnTo>
                <a:lnTo>
                  <a:pt x="419988" y="33467"/>
                </a:lnTo>
                <a:lnTo>
                  <a:pt x="419824" y="37563"/>
                </a:lnTo>
                <a:lnTo>
                  <a:pt x="454068" y="37563"/>
                </a:lnTo>
                <a:lnTo>
                  <a:pt x="454173" y="39104"/>
                </a:lnTo>
                <a:lnTo>
                  <a:pt x="454173" y="43860"/>
                </a:lnTo>
                <a:lnTo>
                  <a:pt x="419604" y="43860"/>
                </a:lnTo>
                <a:lnTo>
                  <a:pt x="419751" y="48645"/>
                </a:lnTo>
                <a:lnTo>
                  <a:pt x="420881" y="52484"/>
                </a:lnTo>
                <a:lnTo>
                  <a:pt x="425109" y="58267"/>
                </a:lnTo>
                <a:lnTo>
                  <a:pt x="428382" y="59713"/>
                </a:lnTo>
                <a:lnTo>
                  <a:pt x="449050" y="59713"/>
                </a:lnTo>
                <a:lnTo>
                  <a:pt x="447567" y="61122"/>
                </a:lnTo>
                <a:lnTo>
                  <a:pt x="445160" y="63471"/>
                </a:lnTo>
                <a:lnTo>
                  <a:pt x="442180" y="65056"/>
                </a:lnTo>
                <a:lnTo>
                  <a:pt x="438628" y="65878"/>
                </a:lnTo>
                <a:lnTo>
                  <a:pt x="436720" y="66348"/>
                </a:lnTo>
                <a:lnTo>
                  <a:pt x="434562" y="66583"/>
                </a:lnTo>
                <a:close/>
              </a:path>
              <a:path w="487044" h="66675">
                <a:moveTo>
                  <a:pt x="454068" y="37563"/>
                </a:moveTo>
                <a:lnTo>
                  <a:pt x="446026" y="37563"/>
                </a:lnTo>
                <a:lnTo>
                  <a:pt x="445703" y="34128"/>
                </a:lnTo>
                <a:lnTo>
                  <a:pt x="444954" y="31383"/>
                </a:lnTo>
                <a:lnTo>
                  <a:pt x="441608" y="25511"/>
                </a:lnTo>
                <a:lnTo>
                  <a:pt x="437982" y="23603"/>
                </a:lnTo>
                <a:lnTo>
                  <a:pt x="449286" y="23603"/>
                </a:lnTo>
                <a:lnTo>
                  <a:pt x="451883" y="27522"/>
                </a:lnTo>
                <a:lnTo>
                  <a:pt x="452940" y="30297"/>
                </a:lnTo>
                <a:lnTo>
                  <a:pt x="453478" y="33511"/>
                </a:lnTo>
                <a:lnTo>
                  <a:pt x="453938" y="35640"/>
                </a:lnTo>
                <a:lnTo>
                  <a:pt x="454068" y="37563"/>
                </a:lnTo>
                <a:close/>
              </a:path>
              <a:path w="487044" h="66675">
                <a:moveTo>
                  <a:pt x="449050" y="59713"/>
                </a:moveTo>
                <a:lnTo>
                  <a:pt x="436954" y="59713"/>
                </a:lnTo>
                <a:lnTo>
                  <a:pt x="440257" y="58348"/>
                </a:lnTo>
                <a:lnTo>
                  <a:pt x="442723" y="55618"/>
                </a:lnTo>
                <a:lnTo>
                  <a:pt x="444132" y="54032"/>
                </a:lnTo>
                <a:lnTo>
                  <a:pt x="445131" y="52197"/>
                </a:lnTo>
                <a:lnTo>
                  <a:pt x="445718" y="50113"/>
                </a:lnTo>
                <a:lnTo>
                  <a:pt x="453512" y="50113"/>
                </a:lnTo>
                <a:lnTo>
                  <a:pt x="453307" y="51845"/>
                </a:lnTo>
                <a:lnTo>
                  <a:pt x="452624" y="53775"/>
                </a:lnTo>
                <a:lnTo>
                  <a:pt x="450305" y="58032"/>
                </a:lnTo>
                <a:lnTo>
                  <a:pt x="449050" y="59713"/>
                </a:lnTo>
                <a:close/>
              </a:path>
              <a:path w="487044" h="66675">
                <a:moveTo>
                  <a:pt x="478425" y="25893"/>
                </a:moveTo>
                <a:lnTo>
                  <a:pt x="471601" y="25893"/>
                </a:lnTo>
                <a:lnTo>
                  <a:pt x="472218" y="24308"/>
                </a:lnTo>
                <a:lnTo>
                  <a:pt x="473730" y="22377"/>
                </a:lnTo>
                <a:lnTo>
                  <a:pt x="478544" y="17827"/>
                </a:lnTo>
                <a:lnTo>
                  <a:pt x="481319" y="16689"/>
                </a:lnTo>
                <a:lnTo>
                  <a:pt x="486163" y="16821"/>
                </a:lnTo>
                <a:lnTo>
                  <a:pt x="487014" y="16910"/>
                </a:lnTo>
                <a:lnTo>
                  <a:pt x="487014" y="25056"/>
                </a:lnTo>
                <a:lnTo>
                  <a:pt x="480423" y="25056"/>
                </a:lnTo>
                <a:lnTo>
                  <a:pt x="478425" y="25893"/>
                </a:lnTo>
                <a:close/>
              </a:path>
              <a:path w="487044" h="66675">
                <a:moveTo>
                  <a:pt x="471998" y="64909"/>
                </a:moveTo>
                <a:lnTo>
                  <a:pt x="464071" y="64909"/>
                </a:lnTo>
                <a:lnTo>
                  <a:pt x="464071" y="17746"/>
                </a:lnTo>
                <a:lnTo>
                  <a:pt x="471601" y="17746"/>
                </a:lnTo>
                <a:lnTo>
                  <a:pt x="471601" y="25893"/>
                </a:lnTo>
                <a:lnTo>
                  <a:pt x="478425" y="25893"/>
                </a:lnTo>
                <a:lnTo>
                  <a:pt x="477355" y="26341"/>
                </a:lnTo>
                <a:lnTo>
                  <a:pt x="473069" y="31478"/>
                </a:lnTo>
                <a:lnTo>
                  <a:pt x="471998" y="34436"/>
                </a:lnTo>
                <a:lnTo>
                  <a:pt x="471998" y="64909"/>
                </a:lnTo>
                <a:close/>
              </a:path>
              <a:path w="487044" h="66675">
                <a:moveTo>
                  <a:pt x="487014" y="25276"/>
                </a:moveTo>
                <a:lnTo>
                  <a:pt x="486111" y="25130"/>
                </a:lnTo>
                <a:lnTo>
                  <a:pt x="480423" y="25056"/>
                </a:lnTo>
                <a:lnTo>
                  <a:pt x="487014" y="25056"/>
                </a:lnTo>
                <a:lnTo>
                  <a:pt x="487014" y="252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166" name="object 6">
            <a:extLst>
              <a:ext uri="{FF2B5EF4-FFF2-40B4-BE49-F238E27FC236}">
                <a16:creationId xmlns:a16="http://schemas.microsoft.com/office/drawing/2014/main" id="{A42E30BE-5F6E-4267-864C-AAE1270C134A}"/>
              </a:ext>
            </a:extLst>
          </p:cNvPr>
          <p:cNvSpPr>
            <a:spLocks/>
          </p:cNvSpPr>
          <p:nvPr/>
        </p:nvSpPr>
        <p:spPr bwMode="auto">
          <a:xfrm>
            <a:off x="2546350" y="547688"/>
            <a:ext cx="1941513" cy="536575"/>
          </a:xfrm>
          <a:custGeom>
            <a:avLst/>
            <a:gdLst>
              <a:gd name="T0" fmla="*/ 0 w 1453514"/>
              <a:gd name="T1" fmla="*/ 0 h 401319"/>
              <a:gd name="T2" fmla="*/ 2592726 w 1453514"/>
              <a:gd name="T3" fmla="*/ 0 h 401319"/>
              <a:gd name="T4" fmla="*/ 2592726 w 1453514"/>
              <a:gd name="T5" fmla="*/ 716437 h 401319"/>
              <a:gd name="T6" fmla="*/ 0 w 1453514"/>
              <a:gd name="T7" fmla="*/ 716437 h 401319"/>
              <a:gd name="T8" fmla="*/ 0 w 1453514"/>
              <a:gd name="T9" fmla="*/ 0 h 4013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53514" h="401319">
                <a:moveTo>
                  <a:pt x="0" y="0"/>
                </a:moveTo>
                <a:lnTo>
                  <a:pt x="1453009" y="0"/>
                </a:lnTo>
                <a:lnTo>
                  <a:pt x="1453009" y="400830"/>
                </a:lnTo>
                <a:lnTo>
                  <a:pt x="0" y="400830"/>
                </a:lnTo>
                <a:lnTo>
                  <a:pt x="0" y="0"/>
                </a:lnTo>
                <a:close/>
              </a:path>
            </a:pathLst>
          </a:custGeom>
          <a:noFill/>
          <a:ln w="50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67" name="object 7">
            <a:extLst>
              <a:ext uri="{FF2B5EF4-FFF2-40B4-BE49-F238E27FC236}">
                <a16:creationId xmlns:a16="http://schemas.microsoft.com/office/drawing/2014/main" id="{740D96FC-AF1B-4F92-9CAA-54840AD5ED98}"/>
              </a:ext>
            </a:extLst>
          </p:cNvPr>
          <p:cNvSpPr>
            <a:spLocks/>
          </p:cNvSpPr>
          <p:nvPr/>
        </p:nvSpPr>
        <p:spPr bwMode="auto">
          <a:xfrm>
            <a:off x="4505325" y="760413"/>
            <a:ext cx="198438" cy="90487"/>
          </a:xfrm>
          <a:custGeom>
            <a:avLst/>
            <a:gdLst>
              <a:gd name="T0" fmla="*/ 37516 w 149225"/>
              <a:gd name="T1" fmla="*/ 118785 h 68580"/>
              <a:gd name="T2" fmla="*/ 0 w 149225"/>
              <a:gd name="T3" fmla="*/ 61083 h 68580"/>
              <a:gd name="T4" fmla="*/ 38350 w 149225"/>
              <a:gd name="T5" fmla="*/ 0 h 68580"/>
              <a:gd name="T6" fmla="*/ 74200 w 149225"/>
              <a:gd name="T7" fmla="*/ 2049 h 68580"/>
              <a:gd name="T8" fmla="*/ 94431 w 149225"/>
              <a:gd name="T9" fmla="*/ 13445 h 68580"/>
              <a:gd name="T10" fmla="*/ 34114 w 149225"/>
              <a:gd name="T11" fmla="*/ 17364 h 68580"/>
              <a:gd name="T12" fmla="*/ 15944 w 149225"/>
              <a:gd name="T13" fmla="*/ 44717 h 68580"/>
              <a:gd name="T14" fmla="*/ 18940 w 149225"/>
              <a:gd name="T15" fmla="*/ 84580 h 68580"/>
              <a:gd name="T16" fmla="*/ 40694 w 149225"/>
              <a:gd name="T17" fmla="*/ 105647 h 68580"/>
              <a:gd name="T18" fmla="*/ 85871 w 149225"/>
              <a:gd name="T19" fmla="*/ 106952 h 68580"/>
              <a:gd name="T20" fmla="*/ 77144 w 149225"/>
              <a:gd name="T21" fmla="*/ 113098 h 68580"/>
              <a:gd name="T22" fmla="*/ 61641 w 149225"/>
              <a:gd name="T23" fmla="*/ 118785 h 68580"/>
              <a:gd name="T24" fmla="*/ 87616 w 149225"/>
              <a:gd name="T25" fmla="*/ 37109 h 68580"/>
              <a:gd name="T26" fmla="*/ 81858 w 149225"/>
              <a:gd name="T27" fmla="*/ 22857 h 68580"/>
              <a:gd name="T28" fmla="*/ 62657 w 149225"/>
              <a:gd name="T29" fmla="*/ 13445 h 68580"/>
              <a:gd name="T30" fmla="*/ 100460 w 149225"/>
              <a:gd name="T31" fmla="*/ 22358 h 68580"/>
              <a:gd name="T32" fmla="*/ 87080 w 149225"/>
              <a:gd name="T33" fmla="*/ 105647 h 68580"/>
              <a:gd name="T34" fmla="*/ 73196 w 149225"/>
              <a:gd name="T35" fmla="*/ 102688 h 68580"/>
              <a:gd name="T36" fmla="*/ 90274 w 149225"/>
              <a:gd name="T37" fmla="*/ 81291 h 68580"/>
              <a:gd name="T38" fmla="*/ 54476 w 149225"/>
              <a:gd name="T39" fmla="*/ 68075 h 68580"/>
              <a:gd name="T40" fmla="*/ 104890 w 149225"/>
              <a:gd name="T41" fmla="*/ 55398 h 68580"/>
              <a:gd name="T42" fmla="*/ 91133 w 149225"/>
              <a:gd name="T43" fmla="*/ 101268 h 68580"/>
              <a:gd name="T44" fmla="*/ 104890 w 149225"/>
              <a:gd name="T45" fmla="*/ 115789 h 68580"/>
              <a:gd name="T46" fmla="*/ 91133 w 149225"/>
              <a:gd name="T47" fmla="*/ 101268 h 68580"/>
              <a:gd name="T48" fmla="*/ 104890 w 149225"/>
              <a:gd name="T49" fmla="*/ 115789 h 68580"/>
              <a:gd name="T50" fmla="*/ 155839 w 149225"/>
              <a:gd name="T51" fmla="*/ 118785 h 68580"/>
              <a:gd name="T52" fmla="*/ 131950 w 149225"/>
              <a:gd name="T53" fmla="*/ 90870 h 68580"/>
              <a:gd name="T54" fmla="*/ 130047 w 149225"/>
              <a:gd name="T55" fmla="*/ 2919 h 68580"/>
              <a:gd name="T56" fmla="*/ 145837 w 149225"/>
              <a:gd name="T57" fmla="*/ 80880 h 68580"/>
              <a:gd name="T58" fmla="*/ 150526 w 149225"/>
              <a:gd name="T59" fmla="*/ 93123 h 68580"/>
              <a:gd name="T60" fmla="*/ 162979 w 149225"/>
              <a:gd name="T61" fmla="*/ 105416 h 68580"/>
              <a:gd name="T62" fmla="*/ 207790 w 149225"/>
              <a:gd name="T63" fmla="*/ 111971 h 68580"/>
              <a:gd name="T64" fmla="*/ 211151 w 149225"/>
              <a:gd name="T65" fmla="*/ 105416 h 68580"/>
              <a:gd name="T66" fmla="*/ 196119 w 149225"/>
              <a:gd name="T67" fmla="*/ 100986 h 68580"/>
              <a:gd name="T68" fmla="*/ 204681 w 149225"/>
              <a:gd name="T69" fmla="*/ 80880 h 68580"/>
              <a:gd name="T70" fmla="*/ 220479 w 149225"/>
              <a:gd name="T71" fmla="*/ 2919 h 68580"/>
              <a:gd name="T72" fmla="*/ 218576 w 149225"/>
              <a:gd name="T73" fmla="*/ 90870 h 68580"/>
              <a:gd name="T74" fmla="*/ 263789 w 149225"/>
              <a:gd name="T75" fmla="*/ 115789 h 68580"/>
              <a:gd name="T76" fmla="*/ 248078 w 149225"/>
              <a:gd name="T77" fmla="*/ 2919 h 68580"/>
              <a:gd name="T78" fmla="*/ 263789 w 149225"/>
              <a:gd name="T79" fmla="*/ 115789 h 685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9225" h="68580">
                <a:moveTo>
                  <a:pt x="34730" y="68080"/>
                </a:moveTo>
                <a:lnTo>
                  <a:pt x="21137" y="68080"/>
                </a:lnTo>
                <a:lnTo>
                  <a:pt x="14546" y="65599"/>
                </a:lnTo>
                <a:lnTo>
                  <a:pt x="0" y="35009"/>
                </a:lnTo>
                <a:lnTo>
                  <a:pt x="550" y="27299"/>
                </a:lnTo>
                <a:lnTo>
                  <a:pt x="21607" y="0"/>
                </a:lnTo>
                <a:lnTo>
                  <a:pt x="36550" y="0"/>
                </a:lnTo>
                <a:lnTo>
                  <a:pt x="41805" y="1174"/>
                </a:lnTo>
                <a:lnTo>
                  <a:pt x="52667" y="6899"/>
                </a:lnTo>
                <a:lnTo>
                  <a:pt x="53204" y="7706"/>
                </a:lnTo>
                <a:lnTo>
                  <a:pt x="24264" y="7706"/>
                </a:lnTo>
                <a:lnTo>
                  <a:pt x="19221" y="9952"/>
                </a:lnTo>
                <a:lnTo>
                  <a:pt x="11031" y="18935"/>
                </a:lnTo>
                <a:lnTo>
                  <a:pt x="8983" y="25629"/>
                </a:lnTo>
                <a:lnTo>
                  <a:pt x="8983" y="42216"/>
                </a:lnTo>
                <a:lnTo>
                  <a:pt x="10671" y="48476"/>
                </a:lnTo>
                <a:lnTo>
                  <a:pt x="17423" y="58135"/>
                </a:lnTo>
                <a:lnTo>
                  <a:pt x="22928" y="60550"/>
                </a:lnTo>
                <a:lnTo>
                  <a:pt x="49062" y="60550"/>
                </a:lnTo>
                <a:lnTo>
                  <a:pt x="48381" y="61298"/>
                </a:lnTo>
                <a:lnTo>
                  <a:pt x="45753" y="63559"/>
                </a:lnTo>
                <a:lnTo>
                  <a:pt x="43464" y="64821"/>
                </a:lnTo>
                <a:lnTo>
                  <a:pt x="39618" y="66994"/>
                </a:lnTo>
                <a:lnTo>
                  <a:pt x="34730" y="68080"/>
                </a:lnTo>
                <a:close/>
              </a:path>
              <a:path w="149225" h="68580">
                <a:moveTo>
                  <a:pt x="58040" y="21269"/>
                </a:moveTo>
                <a:lnTo>
                  <a:pt x="49364" y="21269"/>
                </a:lnTo>
                <a:lnTo>
                  <a:pt x="48308" y="16543"/>
                </a:lnTo>
                <a:lnTo>
                  <a:pt x="46120" y="13100"/>
                </a:lnTo>
                <a:lnTo>
                  <a:pt x="39486" y="8785"/>
                </a:lnTo>
                <a:lnTo>
                  <a:pt x="35302" y="7706"/>
                </a:lnTo>
                <a:lnTo>
                  <a:pt x="53204" y="7706"/>
                </a:lnTo>
                <a:lnTo>
                  <a:pt x="56601" y="12814"/>
                </a:lnTo>
                <a:lnTo>
                  <a:pt x="58040" y="21269"/>
                </a:lnTo>
                <a:close/>
              </a:path>
              <a:path w="149225" h="68580">
                <a:moveTo>
                  <a:pt x="49062" y="60550"/>
                </a:moveTo>
                <a:lnTo>
                  <a:pt x="36403" y="60550"/>
                </a:lnTo>
                <a:lnTo>
                  <a:pt x="41240" y="58854"/>
                </a:lnTo>
                <a:lnTo>
                  <a:pt x="48902" y="52073"/>
                </a:lnTo>
                <a:lnTo>
                  <a:pt x="50862" y="46590"/>
                </a:lnTo>
                <a:lnTo>
                  <a:pt x="50950" y="39016"/>
                </a:lnTo>
                <a:lnTo>
                  <a:pt x="30693" y="39016"/>
                </a:lnTo>
                <a:lnTo>
                  <a:pt x="30693" y="31750"/>
                </a:lnTo>
                <a:lnTo>
                  <a:pt x="59097" y="31750"/>
                </a:lnTo>
                <a:lnTo>
                  <a:pt x="59097" y="58040"/>
                </a:lnTo>
                <a:lnTo>
                  <a:pt x="51346" y="58040"/>
                </a:lnTo>
                <a:lnTo>
                  <a:pt x="49062" y="60550"/>
                </a:lnTo>
                <a:close/>
              </a:path>
              <a:path w="149225" h="68580">
                <a:moveTo>
                  <a:pt x="59097" y="66363"/>
                </a:moveTo>
                <a:lnTo>
                  <a:pt x="53460" y="66363"/>
                </a:lnTo>
                <a:lnTo>
                  <a:pt x="51346" y="58040"/>
                </a:lnTo>
                <a:lnTo>
                  <a:pt x="59097" y="58040"/>
                </a:lnTo>
                <a:lnTo>
                  <a:pt x="59097" y="66363"/>
                </a:lnTo>
                <a:close/>
              </a:path>
              <a:path w="149225" h="68580">
                <a:moveTo>
                  <a:pt x="109646" y="68080"/>
                </a:moveTo>
                <a:lnTo>
                  <a:pt x="87803" y="68080"/>
                </a:lnTo>
                <a:lnTo>
                  <a:pt x="80391" y="64175"/>
                </a:lnTo>
                <a:lnTo>
                  <a:pt x="74343" y="52080"/>
                </a:lnTo>
                <a:lnTo>
                  <a:pt x="73341" y="46355"/>
                </a:lnTo>
                <a:lnTo>
                  <a:pt x="73271" y="1673"/>
                </a:lnTo>
                <a:lnTo>
                  <a:pt x="82167" y="1673"/>
                </a:lnTo>
                <a:lnTo>
                  <a:pt x="82167" y="46355"/>
                </a:lnTo>
                <a:lnTo>
                  <a:pt x="83047" y="50260"/>
                </a:lnTo>
                <a:lnTo>
                  <a:pt x="84809" y="53372"/>
                </a:lnTo>
                <a:lnTo>
                  <a:pt x="87422" y="58069"/>
                </a:lnTo>
                <a:lnTo>
                  <a:pt x="91825" y="60418"/>
                </a:lnTo>
                <a:lnTo>
                  <a:pt x="118966" y="60418"/>
                </a:lnTo>
                <a:lnTo>
                  <a:pt x="117073" y="64175"/>
                </a:lnTo>
                <a:lnTo>
                  <a:pt x="109646" y="68080"/>
                </a:lnTo>
                <a:close/>
              </a:path>
              <a:path w="149225" h="68580">
                <a:moveTo>
                  <a:pt x="118966" y="60418"/>
                </a:moveTo>
                <a:lnTo>
                  <a:pt x="105447" y="60418"/>
                </a:lnTo>
                <a:lnTo>
                  <a:pt x="110497" y="57878"/>
                </a:lnTo>
                <a:lnTo>
                  <a:pt x="114607" y="50040"/>
                </a:lnTo>
                <a:lnTo>
                  <a:pt x="115321" y="46355"/>
                </a:lnTo>
                <a:lnTo>
                  <a:pt x="115326" y="1673"/>
                </a:lnTo>
                <a:lnTo>
                  <a:pt x="124222" y="1673"/>
                </a:lnTo>
                <a:lnTo>
                  <a:pt x="124152" y="46355"/>
                </a:lnTo>
                <a:lnTo>
                  <a:pt x="123150" y="52080"/>
                </a:lnTo>
                <a:lnTo>
                  <a:pt x="118966" y="60418"/>
                </a:lnTo>
                <a:close/>
              </a:path>
              <a:path w="149225" h="68580">
                <a:moveTo>
                  <a:pt x="148623" y="66363"/>
                </a:moveTo>
                <a:lnTo>
                  <a:pt x="139771" y="66363"/>
                </a:lnTo>
                <a:lnTo>
                  <a:pt x="139771" y="1673"/>
                </a:lnTo>
                <a:lnTo>
                  <a:pt x="148623" y="1673"/>
                </a:lnTo>
                <a:lnTo>
                  <a:pt x="148623" y="663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168" name="object 8">
            <a:extLst>
              <a:ext uri="{FF2B5EF4-FFF2-40B4-BE49-F238E27FC236}">
                <a16:creationId xmlns:a16="http://schemas.microsoft.com/office/drawing/2014/main" id="{443ED106-3299-4764-8F45-542BB239A0DF}"/>
              </a:ext>
            </a:extLst>
          </p:cNvPr>
          <p:cNvSpPr>
            <a:spLocks/>
          </p:cNvSpPr>
          <p:nvPr/>
        </p:nvSpPr>
        <p:spPr bwMode="auto">
          <a:xfrm>
            <a:off x="3495675" y="1295400"/>
            <a:ext cx="49213" cy="49213"/>
          </a:xfrm>
          <a:custGeom>
            <a:avLst/>
            <a:gdLst>
              <a:gd name="T0" fmla="*/ 29272 w 35560"/>
              <a:gd name="T1" fmla="*/ 68306 h 35559"/>
              <a:gd name="T2" fmla="*/ 0 w 35560"/>
              <a:gd name="T3" fmla="*/ 0 h 35559"/>
              <a:gd name="T4" fmla="*/ 29272 w 35560"/>
              <a:gd name="T5" fmla="*/ 19516 h 35559"/>
              <a:gd name="T6" fmla="*/ 57150 w 35560"/>
              <a:gd name="T7" fmla="*/ 19516 h 35559"/>
              <a:gd name="T8" fmla="*/ 29272 w 35560"/>
              <a:gd name="T9" fmla="*/ 68306 h 35559"/>
              <a:gd name="T10" fmla="*/ 57150 w 35560"/>
              <a:gd name="T11" fmla="*/ 19516 h 35559"/>
              <a:gd name="T12" fmla="*/ 29272 w 35560"/>
              <a:gd name="T13" fmla="*/ 19516 h 35559"/>
              <a:gd name="T14" fmla="*/ 68300 w 35560"/>
              <a:gd name="T15" fmla="*/ 0 h 35559"/>
              <a:gd name="T16" fmla="*/ 57150 w 35560"/>
              <a:gd name="T17" fmla="*/ 19516 h 355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560" h="35559">
                <a:moveTo>
                  <a:pt x="15031" y="35072"/>
                </a:moveTo>
                <a:lnTo>
                  <a:pt x="0" y="0"/>
                </a:lnTo>
                <a:lnTo>
                  <a:pt x="15031" y="10020"/>
                </a:lnTo>
                <a:lnTo>
                  <a:pt x="29346" y="10020"/>
                </a:lnTo>
                <a:lnTo>
                  <a:pt x="15031" y="35072"/>
                </a:lnTo>
                <a:close/>
              </a:path>
              <a:path w="35560" h="35559">
                <a:moveTo>
                  <a:pt x="29346" y="10020"/>
                </a:moveTo>
                <a:lnTo>
                  <a:pt x="15031" y="10020"/>
                </a:lnTo>
                <a:lnTo>
                  <a:pt x="35072" y="0"/>
                </a:lnTo>
                <a:lnTo>
                  <a:pt x="29346" y="100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169" name="object 9">
            <a:extLst>
              <a:ext uri="{FF2B5EF4-FFF2-40B4-BE49-F238E27FC236}">
                <a16:creationId xmlns:a16="http://schemas.microsoft.com/office/drawing/2014/main" id="{6117C337-4BED-4ED5-9B1D-9F97015C8067}"/>
              </a:ext>
            </a:extLst>
          </p:cNvPr>
          <p:cNvSpPr>
            <a:spLocks/>
          </p:cNvSpPr>
          <p:nvPr/>
        </p:nvSpPr>
        <p:spPr bwMode="auto">
          <a:xfrm>
            <a:off x="3495675" y="1295400"/>
            <a:ext cx="49213" cy="49213"/>
          </a:xfrm>
          <a:custGeom>
            <a:avLst/>
            <a:gdLst>
              <a:gd name="T0" fmla="*/ 29272 w 35560"/>
              <a:gd name="T1" fmla="*/ 68306 h 35559"/>
              <a:gd name="T2" fmla="*/ 0 w 35560"/>
              <a:gd name="T3" fmla="*/ 0 h 35559"/>
              <a:gd name="T4" fmla="*/ 29272 w 35560"/>
              <a:gd name="T5" fmla="*/ 19516 h 35559"/>
              <a:gd name="T6" fmla="*/ 68300 w 35560"/>
              <a:gd name="T7" fmla="*/ 0 h 35559"/>
              <a:gd name="T8" fmla="*/ 29272 w 35560"/>
              <a:gd name="T9" fmla="*/ 68306 h 355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60" h="35559">
                <a:moveTo>
                  <a:pt x="15031" y="35072"/>
                </a:moveTo>
                <a:lnTo>
                  <a:pt x="0" y="0"/>
                </a:lnTo>
                <a:lnTo>
                  <a:pt x="15031" y="10020"/>
                </a:lnTo>
                <a:lnTo>
                  <a:pt x="35072" y="0"/>
                </a:lnTo>
                <a:lnTo>
                  <a:pt x="15031" y="35072"/>
                </a:lnTo>
                <a:close/>
              </a:path>
            </a:pathLst>
          </a:custGeom>
          <a:noFill/>
          <a:ln w="50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70" name="object 10">
            <a:extLst>
              <a:ext uri="{FF2B5EF4-FFF2-40B4-BE49-F238E27FC236}">
                <a16:creationId xmlns:a16="http://schemas.microsoft.com/office/drawing/2014/main" id="{9082FF4E-23B8-4DD9-8834-5FF898863580}"/>
              </a:ext>
            </a:extLst>
          </p:cNvPr>
          <p:cNvSpPr>
            <a:spLocks/>
          </p:cNvSpPr>
          <p:nvPr/>
        </p:nvSpPr>
        <p:spPr bwMode="auto">
          <a:xfrm>
            <a:off x="3495675" y="2747963"/>
            <a:ext cx="49213" cy="47625"/>
          </a:xfrm>
          <a:custGeom>
            <a:avLst/>
            <a:gdLst>
              <a:gd name="T0" fmla="*/ 29272 w 35560"/>
              <a:gd name="T1" fmla="*/ 66096 h 35560"/>
              <a:gd name="T2" fmla="*/ 0 w 35560"/>
              <a:gd name="T3" fmla="*/ 0 h 35560"/>
              <a:gd name="T4" fmla="*/ 29272 w 35560"/>
              <a:gd name="T5" fmla="*/ 18883 h 35560"/>
              <a:gd name="T6" fmla="*/ 57150 w 35560"/>
              <a:gd name="T7" fmla="*/ 18883 h 35560"/>
              <a:gd name="T8" fmla="*/ 29272 w 35560"/>
              <a:gd name="T9" fmla="*/ 66096 h 35560"/>
              <a:gd name="T10" fmla="*/ 57150 w 35560"/>
              <a:gd name="T11" fmla="*/ 18883 h 35560"/>
              <a:gd name="T12" fmla="*/ 29272 w 35560"/>
              <a:gd name="T13" fmla="*/ 18883 h 35560"/>
              <a:gd name="T14" fmla="*/ 68300 w 35560"/>
              <a:gd name="T15" fmla="*/ 0 h 35560"/>
              <a:gd name="T16" fmla="*/ 57150 w 35560"/>
              <a:gd name="T17" fmla="*/ 18883 h 355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560" h="35560">
                <a:moveTo>
                  <a:pt x="15031" y="35072"/>
                </a:moveTo>
                <a:lnTo>
                  <a:pt x="0" y="0"/>
                </a:lnTo>
                <a:lnTo>
                  <a:pt x="15031" y="10020"/>
                </a:lnTo>
                <a:lnTo>
                  <a:pt x="29346" y="10020"/>
                </a:lnTo>
                <a:lnTo>
                  <a:pt x="15031" y="35072"/>
                </a:lnTo>
                <a:close/>
              </a:path>
              <a:path w="35560" h="35560">
                <a:moveTo>
                  <a:pt x="29346" y="10020"/>
                </a:moveTo>
                <a:lnTo>
                  <a:pt x="15031" y="10020"/>
                </a:lnTo>
                <a:lnTo>
                  <a:pt x="35072" y="0"/>
                </a:lnTo>
                <a:lnTo>
                  <a:pt x="29346" y="100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171" name="object 11">
            <a:extLst>
              <a:ext uri="{FF2B5EF4-FFF2-40B4-BE49-F238E27FC236}">
                <a16:creationId xmlns:a16="http://schemas.microsoft.com/office/drawing/2014/main" id="{43BB7B62-4CE2-4483-80E9-4F34E3EE053A}"/>
              </a:ext>
            </a:extLst>
          </p:cNvPr>
          <p:cNvSpPr>
            <a:spLocks/>
          </p:cNvSpPr>
          <p:nvPr/>
        </p:nvSpPr>
        <p:spPr bwMode="auto">
          <a:xfrm>
            <a:off x="3495675" y="2747963"/>
            <a:ext cx="49213" cy="47625"/>
          </a:xfrm>
          <a:custGeom>
            <a:avLst/>
            <a:gdLst>
              <a:gd name="T0" fmla="*/ 29272 w 35560"/>
              <a:gd name="T1" fmla="*/ 66096 h 35560"/>
              <a:gd name="T2" fmla="*/ 0 w 35560"/>
              <a:gd name="T3" fmla="*/ 0 h 35560"/>
              <a:gd name="T4" fmla="*/ 29272 w 35560"/>
              <a:gd name="T5" fmla="*/ 18883 h 35560"/>
              <a:gd name="T6" fmla="*/ 68300 w 35560"/>
              <a:gd name="T7" fmla="*/ 0 h 35560"/>
              <a:gd name="T8" fmla="*/ 29272 w 35560"/>
              <a:gd name="T9" fmla="*/ 66096 h 35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60" h="35560">
                <a:moveTo>
                  <a:pt x="15031" y="35072"/>
                </a:moveTo>
                <a:lnTo>
                  <a:pt x="0" y="0"/>
                </a:lnTo>
                <a:lnTo>
                  <a:pt x="15031" y="10020"/>
                </a:lnTo>
                <a:lnTo>
                  <a:pt x="35072" y="0"/>
                </a:lnTo>
                <a:lnTo>
                  <a:pt x="15031" y="35072"/>
                </a:lnTo>
                <a:close/>
              </a:path>
            </a:pathLst>
          </a:custGeom>
          <a:noFill/>
          <a:ln w="50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72" name="object 12">
            <a:extLst>
              <a:ext uri="{FF2B5EF4-FFF2-40B4-BE49-F238E27FC236}">
                <a16:creationId xmlns:a16="http://schemas.microsoft.com/office/drawing/2014/main" id="{E883389E-BB5F-4549-BC03-51FC7EAD7FA0}"/>
              </a:ext>
            </a:extLst>
          </p:cNvPr>
          <p:cNvSpPr>
            <a:spLocks/>
          </p:cNvSpPr>
          <p:nvPr/>
        </p:nvSpPr>
        <p:spPr bwMode="auto">
          <a:xfrm>
            <a:off x="3222625" y="1168400"/>
            <a:ext cx="239713" cy="68263"/>
          </a:xfrm>
          <a:custGeom>
            <a:avLst/>
            <a:gdLst>
              <a:gd name="T0" fmla="*/ 0 w 178435"/>
              <a:gd name="T1" fmla="*/ 90239 h 50800"/>
              <a:gd name="T2" fmla="*/ 12476 w 178435"/>
              <a:gd name="T3" fmla="*/ 0 h 50800"/>
              <a:gd name="T4" fmla="*/ 72374 w 178435"/>
              <a:gd name="T5" fmla="*/ 37288 h 50800"/>
              <a:gd name="T6" fmla="*/ 12476 w 178435"/>
              <a:gd name="T7" fmla="*/ 48035 h 50800"/>
              <a:gd name="T8" fmla="*/ 72374 w 178435"/>
              <a:gd name="T9" fmla="*/ 37288 h 50800"/>
              <a:gd name="T10" fmla="*/ 59898 w 178435"/>
              <a:gd name="T11" fmla="*/ 0 h 50800"/>
              <a:gd name="T12" fmla="*/ 72374 w 178435"/>
              <a:gd name="T13" fmla="*/ 37288 h 50800"/>
              <a:gd name="T14" fmla="*/ 59898 w 178435"/>
              <a:gd name="T15" fmla="*/ 90239 h 50800"/>
              <a:gd name="T16" fmla="*/ 72374 w 178435"/>
              <a:gd name="T17" fmla="*/ 48035 h 50800"/>
              <a:gd name="T18" fmla="*/ 156844 w 178435"/>
              <a:gd name="T19" fmla="*/ 10749 h 50800"/>
              <a:gd name="T20" fmla="*/ 82855 w 178435"/>
              <a:gd name="T21" fmla="*/ 0 h 50800"/>
              <a:gd name="T22" fmla="*/ 156844 w 178435"/>
              <a:gd name="T23" fmla="*/ 10749 h 50800"/>
              <a:gd name="T24" fmla="*/ 113581 w 178435"/>
              <a:gd name="T25" fmla="*/ 90239 h 50800"/>
              <a:gd name="T26" fmla="*/ 126120 w 178435"/>
              <a:gd name="T27" fmla="*/ 10749 h 50800"/>
              <a:gd name="T28" fmla="*/ 238566 w 178435"/>
              <a:gd name="T29" fmla="*/ 10749 h 50800"/>
              <a:gd name="T30" fmla="*/ 164578 w 178435"/>
              <a:gd name="T31" fmla="*/ 0 h 50800"/>
              <a:gd name="T32" fmla="*/ 238566 w 178435"/>
              <a:gd name="T33" fmla="*/ 10749 h 50800"/>
              <a:gd name="T34" fmla="*/ 195304 w 178435"/>
              <a:gd name="T35" fmla="*/ 90239 h 50800"/>
              <a:gd name="T36" fmla="*/ 207842 w 178435"/>
              <a:gd name="T37" fmla="*/ 10749 h 50800"/>
              <a:gd name="T38" fmla="*/ 267464 w 178435"/>
              <a:gd name="T39" fmla="*/ 90239 h 50800"/>
              <a:gd name="T40" fmla="*/ 255114 w 178435"/>
              <a:gd name="T41" fmla="*/ 0 h 50800"/>
              <a:gd name="T42" fmla="*/ 310791 w 178435"/>
              <a:gd name="T43" fmla="*/ 2262 h 50800"/>
              <a:gd name="T44" fmla="*/ 267464 w 178435"/>
              <a:gd name="T45" fmla="*/ 10503 h 50800"/>
              <a:gd name="T46" fmla="*/ 318674 w 178435"/>
              <a:gd name="T47" fmla="*/ 41771 h 50800"/>
              <a:gd name="T48" fmla="*/ 305328 w 178435"/>
              <a:gd name="T49" fmla="*/ 52091 h 50800"/>
              <a:gd name="T50" fmla="*/ 267464 w 178435"/>
              <a:gd name="T51" fmla="*/ 90239 h 50800"/>
              <a:gd name="T52" fmla="*/ 297590 w 178435"/>
              <a:gd name="T53" fmla="*/ 41771 h 50800"/>
              <a:gd name="T54" fmla="*/ 309003 w 178435"/>
              <a:gd name="T55" fmla="*/ 35935 h 50800"/>
              <a:gd name="T56" fmla="*/ 310729 w 178435"/>
              <a:gd name="T57" fmla="*/ 19287 h 50800"/>
              <a:gd name="T58" fmla="*/ 303281 w 178435"/>
              <a:gd name="T59" fmla="*/ 12407 h 50800"/>
              <a:gd name="T60" fmla="*/ 296806 w 178435"/>
              <a:gd name="T61" fmla="*/ 10503 h 50800"/>
              <a:gd name="T62" fmla="*/ 320723 w 178435"/>
              <a:gd name="T63" fmla="*/ 11312 h 50800"/>
              <a:gd name="T64" fmla="*/ 323207 w 178435"/>
              <a:gd name="T65" fmla="*/ 32903 h 50800"/>
              <a:gd name="T66" fmla="*/ 318674 w 178435"/>
              <a:gd name="T67" fmla="*/ 41771 h 508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78435" h="50800">
                <a:moveTo>
                  <a:pt x="6884" y="50314"/>
                </a:moveTo>
                <a:lnTo>
                  <a:pt x="0" y="50314"/>
                </a:lnTo>
                <a:lnTo>
                  <a:pt x="0" y="0"/>
                </a:lnTo>
                <a:lnTo>
                  <a:pt x="6884" y="0"/>
                </a:lnTo>
                <a:lnTo>
                  <a:pt x="6884" y="20790"/>
                </a:lnTo>
                <a:lnTo>
                  <a:pt x="39936" y="20790"/>
                </a:lnTo>
                <a:lnTo>
                  <a:pt x="39936" y="26783"/>
                </a:lnTo>
                <a:lnTo>
                  <a:pt x="6884" y="26783"/>
                </a:lnTo>
                <a:lnTo>
                  <a:pt x="6884" y="50314"/>
                </a:lnTo>
                <a:close/>
              </a:path>
              <a:path w="178435" h="50800">
                <a:moveTo>
                  <a:pt x="39936" y="20790"/>
                </a:moveTo>
                <a:lnTo>
                  <a:pt x="33051" y="20790"/>
                </a:lnTo>
                <a:lnTo>
                  <a:pt x="33051" y="0"/>
                </a:lnTo>
                <a:lnTo>
                  <a:pt x="39936" y="0"/>
                </a:lnTo>
                <a:lnTo>
                  <a:pt x="39936" y="20790"/>
                </a:lnTo>
                <a:close/>
              </a:path>
              <a:path w="178435" h="50800">
                <a:moveTo>
                  <a:pt x="39936" y="50314"/>
                </a:moveTo>
                <a:lnTo>
                  <a:pt x="33051" y="50314"/>
                </a:lnTo>
                <a:lnTo>
                  <a:pt x="33051" y="26783"/>
                </a:lnTo>
                <a:lnTo>
                  <a:pt x="39936" y="26783"/>
                </a:lnTo>
                <a:lnTo>
                  <a:pt x="39936" y="50314"/>
                </a:lnTo>
                <a:close/>
              </a:path>
              <a:path w="178435" h="50800">
                <a:moveTo>
                  <a:pt x="86546" y="5993"/>
                </a:moveTo>
                <a:lnTo>
                  <a:pt x="45719" y="5993"/>
                </a:lnTo>
                <a:lnTo>
                  <a:pt x="45719" y="0"/>
                </a:lnTo>
                <a:lnTo>
                  <a:pt x="86546" y="0"/>
                </a:lnTo>
                <a:lnTo>
                  <a:pt x="86546" y="5993"/>
                </a:lnTo>
                <a:close/>
              </a:path>
              <a:path w="178435" h="50800">
                <a:moveTo>
                  <a:pt x="69592" y="50314"/>
                </a:moveTo>
                <a:lnTo>
                  <a:pt x="62673" y="50314"/>
                </a:lnTo>
                <a:lnTo>
                  <a:pt x="62673" y="5993"/>
                </a:lnTo>
                <a:lnTo>
                  <a:pt x="69592" y="5993"/>
                </a:lnTo>
                <a:lnTo>
                  <a:pt x="69592" y="50314"/>
                </a:lnTo>
                <a:close/>
              </a:path>
              <a:path w="178435" h="50800">
                <a:moveTo>
                  <a:pt x="131639" y="5993"/>
                </a:moveTo>
                <a:lnTo>
                  <a:pt x="90813" y="5993"/>
                </a:lnTo>
                <a:lnTo>
                  <a:pt x="90813" y="0"/>
                </a:lnTo>
                <a:lnTo>
                  <a:pt x="131639" y="0"/>
                </a:lnTo>
                <a:lnTo>
                  <a:pt x="131639" y="5993"/>
                </a:lnTo>
                <a:close/>
              </a:path>
              <a:path w="178435" h="50800">
                <a:moveTo>
                  <a:pt x="114685" y="50314"/>
                </a:moveTo>
                <a:lnTo>
                  <a:pt x="107767" y="50314"/>
                </a:lnTo>
                <a:lnTo>
                  <a:pt x="107767" y="5993"/>
                </a:lnTo>
                <a:lnTo>
                  <a:pt x="114685" y="5993"/>
                </a:lnTo>
                <a:lnTo>
                  <a:pt x="114685" y="50314"/>
                </a:lnTo>
                <a:close/>
              </a:path>
              <a:path w="178435" h="50800">
                <a:moveTo>
                  <a:pt x="147585" y="50314"/>
                </a:moveTo>
                <a:lnTo>
                  <a:pt x="140770" y="50314"/>
                </a:lnTo>
                <a:lnTo>
                  <a:pt x="140770" y="0"/>
                </a:lnTo>
                <a:lnTo>
                  <a:pt x="167885" y="0"/>
                </a:lnTo>
                <a:lnTo>
                  <a:pt x="171492" y="1261"/>
                </a:lnTo>
                <a:lnTo>
                  <a:pt x="176483" y="5856"/>
                </a:lnTo>
                <a:lnTo>
                  <a:pt x="147585" y="5856"/>
                </a:lnTo>
                <a:lnTo>
                  <a:pt x="147585" y="23290"/>
                </a:lnTo>
                <a:lnTo>
                  <a:pt x="175842" y="23290"/>
                </a:lnTo>
                <a:lnTo>
                  <a:pt x="172235" y="27588"/>
                </a:lnTo>
                <a:lnTo>
                  <a:pt x="168478" y="29044"/>
                </a:lnTo>
                <a:lnTo>
                  <a:pt x="147585" y="29044"/>
                </a:lnTo>
                <a:lnTo>
                  <a:pt x="147585" y="50314"/>
                </a:lnTo>
                <a:close/>
              </a:path>
              <a:path w="178435" h="50800">
                <a:moveTo>
                  <a:pt x="175842" y="23290"/>
                </a:moveTo>
                <a:lnTo>
                  <a:pt x="164208" y="23290"/>
                </a:lnTo>
                <a:lnTo>
                  <a:pt x="166692" y="22639"/>
                </a:lnTo>
                <a:lnTo>
                  <a:pt x="170505" y="20036"/>
                </a:lnTo>
                <a:lnTo>
                  <a:pt x="171458" y="17741"/>
                </a:lnTo>
                <a:lnTo>
                  <a:pt x="171458" y="10754"/>
                </a:lnTo>
                <a:lnTo>
                  <a:pt x="170088" y="8242"/>
                </a:lnTo>
                <a:lnTo>
                  <a:pt x="167348" y="6918"/>
                </a:lnTo>
                <a:lnTo>
                  <a:pt x="165841" y="6210"/>
                </a:lnTo>
                <a:lnTo>
                  <a:pt x="163775" y="5856"/>
                </a:lnTo>
                <a:lnTo>
                  <a:pt x="176483" y="5856"/>
                </a:lnTo>
                <a:lnTo>
                  <a:pt x="176973" y="6307"/>
                </a:lnTo>
                <a:lnTo>
                  <a:pt x="178343" y="9852"/>
                </a:lnTo>
                <a:lnTo>
                  <a:pt x="178343" y="18346"/>
                </a:lnTo>
                <a:lnTo>
                  <a:pt x="177121" y="21766"/>
                </a:lnTo>
                <a:lnTo>
                  <a:pt x="175842" y="23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173" name="object 13">
            <a:extLst>
              <a:ext uri="{FF2B5EF4-FFF2-40B4-BE49-F238E27FC236}">
                <a16:creationId xmlns:a16="http://schemas.microsoft.com/office/drawing/2014/main" id="{AC53CC58-5555-4605-8E7A-3A332A9BE9AB}"/>
              </a:ext>
            </a:extLst>
          </p:cNvPr>
          <p:cNvSpPr>
            <a:spLocks noChangeArrowheads="1"/>
          </p:cNvSpPr>
          <p:nvPr/>
        </p:nvSpPr>
        <p:spPr bwMode="auto">
          <a:xfrm>
            <a:off x="2171700" y="681038"/>
            <a:ext cx="269875" cy="2667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2174" name="object 14">
            <a:extLst>
              <a:ext uri="{FF2B5EF4-FFF2-40B4-BE49-F238E27FC236}">
                <a16:creationId xmlns:a16="http://schemas.microsoft.com/office/drawing/2014/main" id="{268FD676-1EB3-4CA3-A5D1-0774472F5CDB}"/>
              </a:ext>
            </a:extLst>
          </p:cNvPr>
          <p:cNvSpPr>
            <a:spLocks/>
          </p:cNvSpPr>
          <p:nvPr/>
        </p:nvSpPr>
        <p:spPr bwMode="auto">
          <a:xfrm>
            <a:off x="1798638" y="2620963"/>
            <a:ext cx="25400" cy="174625"/>
          </a:xfrm>
          <a:custGeom>
            <a:avLst/>
            <a:gdLst>
              <a:gd name="T0" fmla="*/ 29390 w 20319"/>
              <a:gd name="T1" fmla="*/ 0 h 130810"/>
              <a:gd name="T2" fmla="*/ 0 w 20319"/>
              <a:gd name="T3" fmla="*/ 235501 h 130810"/>
              <a:gd name="T4" fmla="*/ 0 60000 65536"/>
              <a:gd name="T5" fmla="*/ 0 60000 65536"/>
            </a:gdLst>
            <a:ahLst/>
            <a:cxnLst>
              <a:cxn ang="T4">
                <a:pos x="T0" y="T1"/>
              </a:cxn>
              <a:cxn ang="T5">
                <a:pos x="T2" y="T3"/>
              </a:cxn>
            </a:cxnLst>
            <a:rect l="0" t="0" r="r" b="b"/>
            <a:pathLst>
              <a:path w="20319" h="130810">
                <a:moveTo>
                  <a:pt x="20041" y="0"/>
                </a:moveTo>
                <a:lnTo>
                  <a:pt x="0" y="130269"/>
                </a:lnTo>
              </a:path>
            </a:pathLst>
          </a:custGeom>
          <a:noFill/>
          <a:ln w="50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75" name="object 15">
            <a:extLst>
              <a:ext uri="{FF2B5EF4-FFF2-40B4-BE49-F238E27FC236}">
                <a16:creationId xmlns:a16="http://schemas.microsoft.com/office/drawing/2014/main" id="{E76CA656-B0EE-4317-96C6-444B20331789}"/>
              </a:ext>
            </a:extLst>
          </p:cNvPr>
          <p:cNvSpPr>
            <a:spLocks/>
          </p:cNvSpPr>
          <p:nvPr/>
        </p:nvSpPr>
        <p:spPr bwMode="auto">
          <a:xfrm>
            <a:off x="1778000" y="2774950"/>
            <a:ext cx="49213" cy="52388"/>
          </a:xfrm>
          <a:custGeom>
            <a:avLst/>
            <a:gdLst>
              <a:gd name="T0" fmla="*/ 29274 w 35559"/>
              <a:gd name="T1" fmla="*/ 65775 h 40639"/>
              <a:gd name="T2" fmla="*/ 0 w 35559"/>
              <a:gd name="T3" fmla="*/ 0 h 40639"/>
              <a:gd name="T4" fmla="*/ 29274 w 35559"/>
              <a:gd name="T5" fmla="*/ 24664 h 40639"/>
              <a:gd name="T6" fmla="*/ 57154 w 35559"/>
              <a:gd name="T7" fmla="*/ 24664 h 40639"/>
              <a:gd name="T8" fmla="*/ 29274 w 35559"/>
              <a:gd name="T9" fmla="*/ 65775 h 40639"/>
              <a:gd name="T10" fmla="*/ 57154 w 35559"/>
              <a:gd name="T11" fmla="*/ 24664 h 40639"/>
              <a:gd name="T12" fmla="*/ 29274 w 35559"/>
              <a:gd name="T13" fmla="*/ 24664 h 40639"/>
              <a:gd name="T14" fmla="*/ 68306 w 35559"/>
              <a:gd name="T15" fmla="*/ 8222 h 40639"/>
              <a:gd name="T16" fmla="*/ 57154 w 35559"/>
              <a:gd name="T17" fmla="*/ 24664 h 406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559" h="40639">
                <a:moveTo>
                  <a:pt x="15031" y="40083"/>
                </a:moveTo>
                <a:lnTo>
                  <a:pt x="0" y="0"/>
                </a:lnTo>
                <a:lnTo>
                  <a:pt x="15031" y="15031"/>
                </a:lnTo>
                <a:lnTo>
                  <a:pt x="29346" y="15031"/>
                </a:lnTo>
                <a:lnTo>
                  <a:pt x="15031" y="40083"/>
                </a:lnTo>
                <a:close/>
              </a:path>
              <a:path w="35559" h="40639">
                <a:moveTo>
                  <a:pt x="29346" y="15031"/>
                </a:moveTo>
                <a:lnTo>
                  <a:pt x="15031" y="15031"/>
                </a:lnTo>
                <a:lnTo>
                  <a:pt x="35072" y="5010"/>
                </a:lnTo>
                <a:lnTo>
                  <a:pt x="29346" y="150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176" name="object 16">
            <a:extLst>
              <a:ext uri="{FF2B5EF4-FFF2-40B4-BE49-F238E27FC236}">
                <a16:creationId xmlns:a16="http://schemas.microsoft.com/office/drawing/2014/main" id="{2AE83C54-A793-401B-85D4-A135AFA1C77A}"/>
              </a:ext>
            </a:extLst>
          </p:cNvPr>
          <p:cNvSpPr>
            <a:spLocks/>
          </p:cNvSpPr>
          <p:nvPr/>
        </p:nvSpPr>
        <p:spPr bwMode="auto">
          <a:xfrm>
            <a:off x="1778000" y="2774950"/>
            <a:ext cx="49213" cy="52388"/>
          </a:xfrm>
          <a:custGeom>
            <a:avLst/>
            <a:gdLst>
              <a:gd name="T0" fmla="*/ 29274 w 35559"/>
              <a:gd name="T1" fmla="*/ 65775 h 40639"/>
              <a:gd name="T2" fmla="*/ 0 w 35559"/>
              <a:gd name="T3" fmla="*/ 0 h 40639"/>
              <a:gd name="T4" fmla="*/ 29274 w 35559"/>
              <a:gd name="T5" fmla="*/ 24664 h 40639"/>
              <a:gd name="T6" fmla="*/ 68306 w 35559"/>
              <a:gd name="T7" fmla="*/ 8222 h 40639"/>
              <a:gd name="T8" fmla="*/ 29274 w 35559"/>
              <a:gd name="T9" fmla="*/ 65775 h 406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59" h="40639">
                <a:moveTo>
                  <a:pt x="15031" y="40083"/>
                </a:moveTo>
                <a:lnTo>
                  <a:pt x="0" y="0"/>
                </a:lnTo>
                <a:lnTo>
                  <a:pt x="15031" y="15031"/>
                </a:lnTo>
                <a:lnTo>
                  <a:pt x="35072" y="5010"/>
                </a:lnTo>
                <a:lnTo>
                  <a:pt x="15031" y="40083"/>
                </a:lnTo>
                <a:close/>
              </a:path>
            </a:pathLst>
          </a:custGeom>
          <a:noFill/>
          <a:ln w="50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77" name="object 17">
            <a:extLst>
              <a:ext uri="{FF2B5EF4-FFF2-40B4-BE49-F238E27FC236}">
                <a16:creationId xmlns:a16="http://schemas.microsoft.com/office/drawing/2014/main" id="{5D9FD01D-29B6-4D86-8631-AD2B57E31EF3}"/>
              </a:ext>
            </a:extLst>
          </p:cNvPr>
          <p:cNvSpPr>
            <a:spLocks/>
          </p:cNvSpPr>
          <p:nvPr/>
        </p:nvSpPr>
        <p:spPr bwMode="auto">
          <a:xfrm>
            <a:off x="1747838" y="2838450"/>
            <a:ext cx="101600" cy="100013"/>
          </a:xfrm>
          <a:custGeom>
            <a:avLst/>
            <a:gdLst>
              <a:gd name="T0" fmla="*/ 137148 w 75565"/>
              <a:gd name="T1" fmla="*/ 64720 h 75564"/>
              <a:gd name="T2" fmla="*/ 131759 w 75565"/>
              <a:gd name="T3" fmla="*/ 89913 h 75564"/>
              <a:gd name="T4" fmla="*/ 117062 w 75565"/>
              <a:gd name="T5" fmla="*/ 110488 h 75564"/>
              <a:gd name="T6" fmla="*/ 95266 w 75565"/>
              <a:gd name="T7" fmla="*/ 124356 h 75564"/>
              <a:gd name="T8" fmla="*/ 68573 w 75565"/>
              <a:gd name="T9" fmla="*/ 129442 h 75564"/>
              <a:gd name="T10" fmla="*/ 41881 w 75565"/>
              <a:gd name="T11" fmla="*/ 124356 h 75564"/>
              <a:gd name="T12" fmla="*/ 20083 w 75565"/>
              <a:gd name="T13" fmla="*/ 110488 h 75564"/>
              <a:gd name="T14" fmla="*/ 5389 w 75565"/>
              <a:gd name="T15" fmla="*/ 89913 h 75564"/>
              <a:gd name="T16" fmla="*/ 0 w 75565"/>
              <a:gd name="T17" fmla="*/ 64720 h 75564"/>
              <a:gd name="T18" fmla="*/ 5389 w 75565"/>
              <a:gd name="T19" fmla="*/ 39528 h 75564"/>
              <a:gd name="T20" fmla="*/ 20083 w 75565"/>
              <a:gd name="T21" fmla="*/ 18956 h 75564"/>
              <a:gd name="T22" fmla="*/ 41881 w 75565"/>
              <a:gd name="T23" fmla="*/ 5086 h 75564"/>
              <a:gd name="T24" fmla="*/ 68573 w 75565"/>
              <a:gd name="T25" fmla="*/ 0 h 75564"/>
              <a:gd name="T26" fmla="*/ 95266 w 75565"/>
              <a:gd name="T27" fmla="*/ 5086 h 75564"/>
              <a:gd name="T28" fmla="*/ 117062 w 75565"/>
              <a:gd name="T29" fmla="*/ 18956 h 75564"/>
              <a:gd name="T30" fmla="*/ 131759 w 75565"/>
              <a:gd name="T31" fmla="*/ 39528 h 75564"/>
              <a:gd name="T32" fmla="*/ 137148 w 75565"/>
              <a:gd name="T33" fmla="*/ 64720 h 755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5565" h="75564">
                <a:moveTo>
                  <a:pt x="75155" y="37577"/>
                </a:moveTo>
                <a:lnTo>
                  <a:pt x="72202" y="52204"/>
                </a:lnTo>
                <a:lnTo>
                  <a:pt x="64149" y="64149"/>
                </a:lnTo>
                <a:lnTo>
                  <a:pt x="52204" y="72202"/>
                </a:lnTo>
                <a:lnTo>
                  <a:pt x="37577" y="75155"/>
                </a:lnTo>
                <a:lnTo>
                  <a:pt x="22950" y="72202"/>
                </a:lnTo>
                <a:lnTo>
                  <a:pt x="11006" y="64149"/>
                </a:lnTo>
                <a:lnTo>
                  <a:pt x="2953" y="52204"/>
                </a:lnTo>
                <a:lnTo>
                  <a:pt x="0" y="37577"/>
                </a:lnTo>
                <a:lnTo>
                  <a:pt x="2953" y="22950"/>
                </a:lnTo>
                <a:lnTo>
                  <a:pt x="11006" y="11006"/>
                </a:lnTo>
                <a:lnTo>
                  <a:pt x="22950" y="2953"/>
                </a:lnTo>
                <a:lnTo>
                  <a:pt x="37577" y="0"/>
                </a:lnTo>
                <a:lnTo>
                  <a:pt x="52204" y="2953"/>
                </a:lnTo>
                <a:lnTo>
                  <a:pt x="64149" y="11006"/>
                </a:lnTo>
                <a:lnTo>
                  <a:pt x="72202" y="22950"/>
                </a:lnTo>
                <a:lnTo>
                  <a:pt x="75155" y="37577"/>
                </a:lnTo>
                <a:close/>
              </a:path>
            </a:pathLst>
          </a:custGeom>
          <a:noFill/>
          <a:ln w="50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78" name="object 18">
            <a:extLst>
              <a:ext uri="{FF2B5EF4-FFF2-40B4-BE49-F238E27FC236}">
                <a16:creationId xmlns:a16="http://schemas.microsoft.com/office/drawing/2014/main" id="{B9672DB1-99CC-4354-8BDC-846B2042B8B2}"/>
              </a:ext>
            </a:extLst>
          </p:cNvPr>
          <p:cNvSpPr>
            <a:spLocks noChangeArrowheads="1"/>
          </p:cNvSpPr>
          <p:nvPr/>
        </p:nvSpPr>
        <p:spPr bwMode="auto">
          <a:xfrm>
            <a:off x="1387475" y="3154363"/>
            <a:ext cx="858838" cy="1143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2179" name="object 19">
            <a:extLst>
              <a:ext uri="{FF2B5EF4-FFF2-40B4-BE49-F238E27FC236}">
                <a16:creationId xmlns:a16="http://schemas.microsoft.com/office/drawing/2014/main" id="{4454F7EE-2C64-4947-8014-1C20AA5CEAEF}"/>
              </a:ext>
            </a:extLst>
          </p:cNvPr>
          <p:cNvSpPr>
            <a:spLocks/>
          </p:cNvSpPr>
          <p:nvPr/>
        </p:nvSpPr>
        <p:spPr bwMode="auto">
          <a:xfrm>
            <a:off x="2425700" y="1531938"/>
            <a:ext cx="49213" cy="46037"/>
          </a:xfrm>
          <a:custGeom>
            <a:avLst/>
            <a:gdLst>
              <a:gd name="T0" fmla="*/ 0 w 35559"/>
              <a:gd name="T1" fmla="*/ 58463 h 35559"/>
              <a:gd name="T2" fmla="*/ 19516 w 35559"/>
              <a:gd name="T3" fmla="*/ 25056 h 35559"/>
              <a:gd name="T4" fmla="*/ 0 w 35559"/>
              <a:gd name="T5" fmla="*/ 0 h 35559"/>
              <a:gd name="T6" fmla="*/ 68306 w 35559"/>
              <a:gd name="T7" fmla="*/ 25056 h 35559"/>
              <a:gd name="T8" fmla="*/ 0 w 35559"/>
              <a:gd name="T9" fmla="*/ 58463 h 355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59" h="35559">
                <a:moveTo>
                  <a:pt x="0" y="35072"/>
                </a:moveTo>
                <a:lnTo>
                  <a:pt x="10020" y="15031"/>
                </a:lnTo>
                <a:lnTo>
                  <a:pt x="0" y="0"/>
                </a:lnTo>
                <a:lnTo>
                  <a:pt x="35072" y="15031"/>
                </a:lnTo>
                <a:lnTo>
                  <a:pt x="0" y="350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180" name="object 20">
            <a:extLst>
              <a:ext uri="{FF2B5EF4-FFF2-40B4-BE49-F238E27FC236}">
                <a16:creationId xmlns:a16="http://schemas.microsoft.com/office/drawing/2014/main" id="{B756CC54-3058-4719-8F7C-3E6325905092}"/>
              </a:ext>
            </a:extLst>
          </p:cNvPr>
          <p:cNvSpPr>
            <a:spLocks/>
          </p:cNvSpPr>
          <p:nvPr/>
        </p:nvSpPr>
        <p:spPr bwMode="auto">
          <a:xfrm>
            <a:off x="2425700" y="1531938"/>
            <a:ext cx="49213" cy="46037"/>
          </a:xfrm>
          <a:custGeom>
            <a:avLst/>
            <a:gdLst>
              <a:gd name="T0" fmla="*/ 68306 w 35559"/>
              <a:gd name="T1" fmla="*/ 25056 h 35559"/>
              <a:gd name="T2" fmla="*/ 0 w 35559"/>
              <a:gd name="T3" fmla="*/ 58463 h 35559"/>
              <a:gd name="T4" fmla="*/ 19516 w 35559"/>
              <a:gd name="T5" fmla="*/ 25056 h 35559"/>
              <a:gd name="T6" fmla="*/ 0 w 35559"/>
              <a:gd name="T7" fmla="*/ 0 h 35559"/>
              <a:gd name="T8" fmla="*/ 68306 w 35559"/>
              <a:gd name="T9" fmla="*/ 25056 h 355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59" h="35559">
                <a:moveTo>
                  <a:pt x="35072" y="15031"/>
                </a:moveTo>
                <a:lnTo>
                  <a:pt x="0" y="35072"/>
                </a:lnTo>
                <a:lnTo>
                  <a:pt x="10020" y="15031"/>
                </a:lnTo>
                <a:lnTo>
                  <a:pt x="0" y="0"/>
                </a:lnTo>
                <a:lnTo>
                  <a:pt x="35072" y="15031"/>
                </a:lnTo>
                <a:close/>
              </a:path>
            </a:pathLst>
          </a:custGeom>
          <a:noFill/>
          <a:ln w="50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81" name="object 21">
            <a:extLst>
              <a:ext uri="{FF2B5EF4-FFF2-40B4-BE49-F238E27FC236}">
                <a16:creationId xmlns:a16="http://schemas.microsoft.com/office/drawing/2014/main" id="{A1B57F77-83C6-47F4-8136-F14D1AC6EB4D}"/>
              </a:ext>
            </a:extLst>
          </p:cNvPr>
          <p:cNvSpPr>
            <a:spLocks/>
          </p:cNvSpPr>
          <p:nvPr/>
        </p:nvSpPr>
        <p:spPr bwMode="auto">
          <a:xfrm>
            <a:off x="2447925" y="2914650"/>
            <a:ext cx="46038" cy="49213"/>
          </a:xfrm>
          <a:custGeom>
            <a:avLst/>
            <a:gdLst>
              <a:gd name="T0" fmla="*/ 0 w 35559"/>
              <a:gd name="T1" fmla="*/ 68300 h 35560"/>
              <a:gd name="T2" fmla="*/ 16703 w 35559"/>
              <a:gd name="T3" fmla="*/ 39029 h 35560"/>
              <a:gd name="T4" fmla="*/ 0 w 35559"/>
              <a:gd name="T5" fmla="*/ 0 h 35560"/>
              <a:gd name="T6" fmla="*/ 58464 w 35559"/>
              <a:gd name="T7" fmla="*/ 39029 h 35560"/>
              <a:gd name="T8" fmla="*/ 0 w 35559"/>
              <a:gd name="T9" fmla="*/ 68300 h 35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59" h="35560">
                <a:moveTo>
                  <a:pt x="0" y="35072"/>
                </a:moveTo>
                <a:lnTo>
                  <a:pt x="10020" y="20041"/>
                </a:lnTo>
                <a:lnTo>
                  <a:pt x="0" y="0"/>
                </a:lnTo>
                <a:lnTo>
                  <a:pt x="35072" y="20041"/>
                </a:lnTo>
                <a:lnTo>
                  <a:pt x="0" y="350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182" name="object 22">
            <a:extLst>
              <a:ext uri="{FF2B5EF4-FFF2-40B4-BE49-F238E27FC236}">
                <a16:creationId xmlns:a16="http://schemas.microsoft.com/office/drawing/2014/main" id="{71F5E5AC-8594-4CE5-BCB4-126ED6AEE092}"/>
              </a:ext>
            </a:extLst>
          </p:cNvPr>
          <p:cNvSpPr>
            <a:spLocks/>
          </p:cNvSpPr>
          <p:nvPr/>
        </p:nvSpPr>
        <p:spPr bwMode="auto">
          <a:xfrm>
            <a:off x="2447925" y="2914650"/>
            <a:ext cx="46038" cy="49213"/>
          </a:xfrm>
          <a:custGeom>
            <a:avLst/>
            <a:gdLst>
              <a:gd name="T0" fmla="*/ 58464 w 35559"/>
              <a:gd name="T1" fmla="*/ 39029 h 35560"/>
              <a:gd name="T2" fmla="*/ 0 w 35559"/>
              <a:gd name="T3" fmla="*/ 68300 h 35560"/>
              <a:gd name="T4" fmla="*/ 16703 w 35559"/>
              <a:gd name="T5" fmla="*/ 39029 h 35560"/>
              <a:gd name="T6" fmla="*/ 0 w 35559"/>
              <a:gd name="T7" fmla="*/ 0 h 35560"/>
              <a:gd name="T8" fmla="*/ 58464 w 35559"/>
              <a:gd name="T9" fmla="*/ 39029 h 35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59" h="35560">
                <a:moveTo>
                  <a:pt x="35072" y="20041"/>
                </a:moveTo>
                <a:lnTo>
                  <a:pt x="0" y="35072"/>
                </a:lnTo>
                <a:lnTo>
                  <a:pt x="10020" y="20041"/>
                </a:lnTo>
                <a:lnTo>
                  <a:pt x="0" y="0"/>
                </a:lnTo>
                <a:lnTo>
                  <a:pt x="35072" y="20041"/>
                </a:lnTo>
                <a:close/>
              </a:path>
            </a:pathLst>
          </a:custGeom>
          <a:noFill/>
          <a:ln w="50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83" name="object 23">
            <a:extLst>
              <a:ext uri="{FF2B5EF4-FFF2-40B4-BE49-F238E27FC236}">
                <a16:creationId xmlns:a16="http://schemas.microsoft.com/office/drawing/2014/main" id="{71582FFA-DD6B-4BE6-9C49-6DB725CEEAB4}"/>
              </a:ext>
            </a:extLst>
          </p:cNvPr>
          <p:cNvSpPr>
            <a:spLocks noChangeArrowheads="1"/>
          </p:cNvSpPr>
          <p:nvPr/>
        </p:nvSpPr>
        <p:spPr bwMode="auto">
          <a:xfrm>
            <a:off x="1938338" y="1001713"/>
            <a:ext cx="3478212" cy="19939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2184" name="object 24">
            <a:extLst>
              <a:ext uri="{FF2B5EF4-FFF2-40B4-BE49-F238E27FC236}">
                <a16:creationId xmlns:a16="http://schemas.microsoft.com/office/drawing/2014/main" id="{E496024B-DCC0-48DD-8FFA-8F8EAF419DF9}"/>
              </a:ext>
            </a:extLst>
          </p:cNvPr>
          <p:cNvSpPr>
            <a:spLocks/>
          </p:cNvSpPr>
          <p:nvPr/>
        </p:nvSpPr>
        <p:spPr bwMode="auto">
          <a:xfrm>
            <a:off x="2627313" y="614363"/>
            <a:ext cx="803275" cy="401637"/>
          </a:xfrm>
          <a:custGeom>
            <a:avLst/>
            <a:gdLst>
              <a:gd name="T0" fmla="*/ 992617 w 601344"/>
              <a:gd name="T1" fmla="*/ 537675 h 300990"/>
              <a:gd name="T2" fmla="*/ 80482 w 601344"/>
              <a:gd name="T3" fmla="*/ 537675 h 300990"/>
              <a:gd name="T4" fmla="*/ 49164 w 601344"/>
              <a:gd name="T5" fmla="*/ 531335 h 300990"/>
              <a:gd name="T6" fmla="*/ 23581 w 601344"/>
              <a:gd name="T7" fmla="*/ 514044 h 300990"/>
              <a:gd name="T8" fmla="*/ 6328 w 601344"/>
              <a:gd name="T9" fmla="*/ 488408 h 300990"/>
              <a:gd name="T10" fmla="*/ 0 w 601344"/>
              <a:gd name="T11" fmla="*/ 457025 h 300990"/>
              <a:gd name="T12" fmla="*/ 0 w 601344"/>
              <a:gd name="T13" fmla="*/ 80650 h 300990"/>
              <a:gd name="T14" fmla="*/ 6328 w 601344"/>
              <a:gd name="T15" fmla="*/ 49267 h 300990"/>
              <a:gd name="T16" fmla="*/ 23581 w 601344"/>
              <a:gd name="T17" fmla="*/ 23631 h 300990"/>
              <a:gd name="T18" fmla="*/ 49164 w 601344"/>
              <a:gd name="T19" fmla="*/ 6340 h 300990"/>
              <a:gd name="T20" fmla="*/ 80482 w 601344"/>
              <a:gd name="T21" fmla="*/ 0 h 300990"/>
              <a:gd name="T22" fmla="*/ 992617 w 601344"/>
              <a:gd name="T23" fmla="*/ 0 h 300990"/>
              <a:gd name="T24" fmla="*/ 1023933 w 601344"/>
              <a:gd name="T25" fmla="*/ 6340 h 300990"/>
              <a:gd name="T26" fmla="*/ 1049519 w 601344"/>
              <a:gd name="T27" fmla="*/ 23631 h 300990"/>
              <a:gd name="T28" fmla="*/ 1066769 w 601344"/>
              <a:gd name="T29" fmla="*/ 49267 h 300990"/>
              <a:gd name="T30" fmla="*/ 1073098 w 601344"/>
              <a:gd name="T31" fmla="*/ 80650 h 300990"/>
              <a:gd name="T32" fmla="*/ 1073098 w 601344"/>
              <a:gd name="T33" fmla="*/ 457025 h 300990"/>
              <a:gd name="T34" fmla="*/ 1066769 w 601344"/>
              <a:gd name="T35" fmla="*/ 488408 h 300990"/>
              <a:gd name="T36" fmla="*/ 1049519 w 601344"/>
              <a:gd name="T37" fmla="*/ 514044 h 300990"/>
              <a:gd name="T38" fmla="*/ 1023933 w 601344"/>
              <a:gd name="T39" fmla="*/ 531335 h 300990"/>
              <a:gd name="T40" fmla="*/ 992617 w 601344"/>
              <a:gd name="T41" fmla="*/ 537675 h 3009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1344" h="300990">
                <a:moveTo>
                  <a:pt x="556152" y="300622"/>
                </a:moveTo>
                <a:lnTo>
                  <a:pt x="45093" y="300622"/>
                </a:lnTo>
                <a:lnTo>
                  <a:pt x="27546" y="297077"/>
                </a:lnTo>
                <a:lnTo>
                  <a:pt x="13212" y="287410"/>
                </a:lnTo>
                <a:lnTo>
                  <a:pt x="3545" y="273076"/>
                </a:lnTo>
                <a:lnTo>
                  <a:pt x="0" y="255529"/>
                </a:lnTo>
                <a:lnTo>
                  <a:pt x="0" y="45093"/>
                </a:lnTo>
                <a:lnTo>
                  <a:pt x="3545" y="27546"/>
                </a:lnTo>
                <a:lnTo>
                  <a:pt x="13212" y="13212"/>
                </a:lnTo>
                <a:lnTo>
                  <a:pt x="27546" y="3545"/>
                </a:lnTo>
                <a:lnTo>
                  <a:pt x="45093" y="0"/>
                </a:lnTo>
                <a:lnTo>
                  <a:pt x="556152" y="0"/>
                </a:lnTo>
                <a:lnTo>
                  <a:pt x="573698" y="3545"/>
                </a:lnTo>
                <a:lnTo>
                  <a:pt x="588033" y="13212"/>
                </a:lnTo>
                <a:lnTo>
                  <a:pt x="597699" y="27546"/>
                </a:lnTo>
                <a:lnTo>
                  <a:pt x="601245" y="45093"/>
                </a:lnTo>
                <a:lnTo>
                  <a:pt x="601245" y="255529"/>
                </a:lnTo>
                <a:lnTo>
                  <a:pt x="597699" y="273076"/>
                </a:lnTo>
                <a:lnTo>
                  <a:pt x="588033" y="287410"/>
                </a:lnTo>
                <a:lnTo>
                  <a:pt x="573698" y="297077"/>
                </a:lnTo>
                <a:lnTo>
                  <a:pt x="556152" y="300622"/>
                </a:lnTo>
                <a:close/>
              </a:path>
            </a:pathLst>
          </a:custGeom>
          <a:solidFill>
            <a:srgbClr val="66B1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185" name="object 25">
            <a:extLst>
              <a:ext uri="{FF2B5EF4-FFF2-40B4-BE49-F238E27FC236}">
                <a16:creationId xmlns:a16="http://schemas.microsoft.com/office/drawing/2014/main" id="{562BBDD3-6676-4C6E-81F9-BA1586B1CB54}"/>
              </a:ext>
            </a:extLst>
          </p:cNvPr>
          <p:cNvSpPr>
            <a:spLocks/>
          </p:cNvSpPr>
          <p:nvPr/>
        </p:nvSpPr>
        <p:spPr bwMode="auto">
          <a:xfrm>
            <a:off x="2627313" y="614363"/>
            <a:ext cx="803275" cy="401637"/>
          </a:xfrm>
          <a:custGeom>
            <a:avLst/>
            <a:gdLst>
              <a:gd name="T0" fmla="*/ 80482 w 601344"/>
              <a:gd name="T1" fmla="*/ 0 h 300990"/>
              <a:gd name="T2" fmla="*/ 992617 w 601344"/>
              <a:gd name="T3" fmla="*/ 0 h 300990"/>
              <a:gd name="T4" fmla="*/ 1023933 w 601344"/>
              <a:gd name="T5" fmla="*/ 6340 h 300990"/>
              <a:gd name="T6" fmla="*/ 1049519 w 601344"/>
              <a:gd name="T7" fmla="*/ 23631 h 300990"/>
              <a:gd name="T8" fmla="*/ 1066769 w 601344"/>
              <a:gd name="T9" fmla="*/ 49267 h 300990"/>
              <a:gd name="T10" fmla="*/ 1073098 w 601344"/>
              <a:gd name="T11" fmla="*/ 80650 h 300990"/>
              <a:gd name="T12" fmla="*/ 1073098 w 601344"/>
              <a:gd name="T13" fmla="*/ 457025 h 300990"/>
              <a:gd name="T14" fmla="*/ 1066769 w 601344"/>
              <a:gd name="T15" fmla="*/ 488408 h 300990"/>
              <a:gd name="T16" fmla="*/ 1049519 w 601344"/>
              <a:gd name="T17" fmla="*/ 514044 h 300990"/>
              <a:gd name="T18" fmla="*/ 1023933 w 601344"/>
              <a:gd name="T19" fmla="*/ 531335 h 300990"/>
              <a:gd name="T20" fmla="*/ 992617 w 601344"/>
              <a:gd name="T21" fmla="*/ 537675 h 300990"/>
              <a:gd name="T22" fmla="*/ 80482 w 601344"/>
              <a:gd name="T23" fmla="*/ 537675 h 300990"/>
              <a:gd name="T24" fmla="*/ 49164 w 601344"/>
              <a:gd name="T25" fmla="*/ 531335 h 300990"/>
              <a:gd name="T26" fmla="*/ 23581 w 601344"/>
              <a:gd name="T27" fmla="*/ 514044 h 300990"/>
              <a:gd name="T28" fmla="*/ 6328 w 601344"/>
              <a:gd name="T29" fmla="*/ 488408 h 300990"/>
              <a:gd name="T30" fmla="*/ 0 w 601344"/>
              <a:gd name="T31" fmla="*/ 457025 h 300990"/>
              <a:gd name="T32" fmla="*/ 0 w 601344"/>
              <a:gd name="T33" fmla="*/ 80650 h 300990"/>
              <a:gd name="T34" fmla="*/ 6328 w 601344"/>
              <a:gd name="T35" fmla="*/ 49267 h 300990"/>
              <a:gd name="T36" fmla="*/ 23581 w 601344"/>
              <a:gd name="T37" fmla="*/ 23631 h 300990"/>
              <a:gd name="T38" fmla="*/ 49164 w 601344"/>
              <a:gd name="T39" fmla="*/ 6340 h 300990"/>
              <a:gd name="T40" fmla="*/ 80482 w 601344"/>
              <a:gd name="T41" fmla="*/ 0 h 3009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1344" h="300990">
                <a:moveTo>
                  <a:pt x="45093" y="0"/>
                </a:moveTo>
                <a:lnTo>
                  <a:pt x="556152" y="0"/>
                </a:lnTo>
                <a:lnTo>
                  <a:pt x="573698" y="3545"/>
                </a:lnTo>
                <a:lnTo>
                  <a:pt x="588033" y="13212"/>
                </a:lnTo>
                <a:lnTo>
                  <a:pt x="597699" y="27546"/>
                </a:lnTo>
                <a:lnTo>
                  <a:pt x="601245" y="45093"/>
                </a:lnTo>
                <a:lnTo>
                  <a:pt x="601245" y="255529"/>
                </a:lnTo>
                <a:lnTo>
                  <a:pt x="597699" y="273076"/>
                </a:lnTo>
                <a:lnTo>
                  <a:pt x="588033" y="287410"/>
                </a:lnTo>
                <a:lnTo>
                  <a:pt x="573698" y="297077"/>
                </a:lnTo>
                <a:lnTo>
                  <a:pt x="556152" y="300622"/>
                </a:lnTo>
                <a:lnTo>
                  <a:pt x="45093" y="300622"/>
                </a:lnTo>
                <a:lnTo>
                  <a:pt x="27546" y="297077"/>
                </a:lnTo>
                <a:lnTo>
                  <a:pt x="13212" y="287410"/>
                </a:lnTo>
                <a:lnTo>
                  <a:pt x="3545" y="273076"/>
                </a:lnTo>
                <a:lnTo>
                  <a:pt x="0" y="255529"/>
                </a:lnTo>
                <a:lnTo>
                  <a:pt x="0" y="45093"/>
                </a:lnTo>
                <a:lnTo>
                  <a:pt x="3545" y="27546"/>
                </a:lnTo>
                <a:lnTo>
                  <a:pt x="13212" y="13212"/>
                </a:lnTo>
                <a:lnTo>
                  <a:pt x="27546" y="3545"/>
                </a:lnTo>
                <a:lnTo>
                  <a:pt x="45093" y="0"/>
                </a:lnTo>
                <a:close/>
              </a:path>
            </a:pathLst>
          </a:custGeom>
          <a:noFill/>
          <a:ln w="50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86" name="object 26">
            <a:extLst>
              <a:ext uri="{FF2B5EF4-FFF2-40B4-BE49-F238E27FC236}">
                <a16:creationId xmlns:a16="http://schemas.microsoft.com/office/drawing/2014/main" id="{78821C5B-76CF-4193-8D6E-30EAA0EEA3C8}"/>
              </a:ext>
            </a:extLst>
          </p:cNvPr>
          <p:cNvSpPr>
            <a:spLocks/>
          </p:cNvSpPr>
          <p:nvPr/>
        </p:nvSpPr>
        <p:spPr bwMode="auto">
          <a:xfrm>
            <a:off x="2862263" y="762000"/>
            <a:ext cx="323850" cy="112713"/>
          </a:xfrm>
          <a:custGeom>
            <a:avLst/>
            <a:gdLst>
              <a:gd name="T0" fmla="*/ 43851 w 241935"/>
              <a:gd name="T1" fmla="*/ 0 h 83819"/>
              <a:gd name="T2" fmla="*/ 52099 w 241935"/>
              <a:gd name="T3" fmla="*/ 17360 h 83819"/>
              <a:gd name="T4" fmla="*/ 91298 w 241935"/>
              <a:gd name="T5" fmla="*/ 81947 h 83819"/>
              <a:gd name="T6" fmla="*/ 86638 w 241935"/>
              <a:gd name="T7" fmla="*/ 69046 h 83819"/>
              <a:gd name="T8" fmla="*/ 67965 w 241935"/>
              <a:gd name="T9" fmla="*/ 17360 h 83819"/>
              <a:gd name="T10" fmla="*/ 86671 w 241935"/>
              <a:gd name="T11" fmla="*/ 116989 h 83819"/>
              <a:gd name="T12" fmla="*/ 103957 w 241935"/>
              <a:gd name="T13" fmla="*/ 116989 h 83819"/>
              <a:gd name="T14" fmla="*/ 131976 w 241935"/>
              <a:gd name="T15" fmla="*/ 39525 h 83819"/>
              <a:gd name="T16" fmla="*/ 143290 w 241935"/>
              <a:gd name="T17" fmla="*/ 31219 h 83819"/>
              <a:gd name="T18" fmla="*/ 173238 w 241935"/>
              <a:gd name="T19" fmla="*/ 33329 h 83819"/>
              <a:gd name="T20" fmla="*/ 140684 w 241935"/>
              <a:gd name="T21" fmla="*/ 43401 h 83819"/>
              <a:gd name="T22" fmla="*/ 115244 w 241935"/>
              <a:gd name="T23" fmla="*/ 32094 h 83819"/>
              <a:gd name="T24" fmla="*/ 140684 w 241935"/>
              <a:gd name="T25" fmla="*/ 43401 h 83819"/>
              <a:gd name="T26" fmla="*/ 128963 w 241935"/>
              <a:gd name="T27" fmla="*/ 69154 h 83819"/>
              <a:gd name="T28" fmla="*/ 135598 w 241935"/>
              <a:gd name="T29" fmla="*/ 102946 h 83819"/>
              <a:gd name="T30" fmla="*/ 129517 w 241935"/>
              <a:gd name="T31" fmla="*/ 107432 h 83819"/>
              <a:gd name="T32" fmla="*/ 158859 w 241935"/>
              <a:gd name="T33" fmla="*/ 107353 h 83819"/>
              <a:gd name="T34" fmla="*/ 175432 w 241935"/>
              <a:gd name="T35" fmla="*/ 84974 h 83819"/>
              <a:gd name="T36" fmla="*/ 172498 w 241935"/>
              <a:gd name="T37" fmla="*/ 56302 h 83819"/>
              <a:gd name="T38" fmla="*/ 181288 w 241935"/>
              <a:gd name="T39" fmla="*/ 42208 h 83819"/>
              <a:gd name="T40" fmla="*/ 190023 w 241935"/>
              <a:gd name="T41" fmla="*/ 91054 h 83819"/>
              <a:gd name="T42" fmla="*/ 162242 w 241935"/>
              <a:gd name="T43" fmla="*/ 119855 h 83819"/>
              <a:gd name="T44" fmla="*/ 138004 w 241935"/>
              <a:gd name="T45" fmla="*/ 115635 h 83819"/>
              <a:gd name="T46" fmla="*/ 129517 w 241935"/>
              <a:gd name="T47" fmla="*/ 107432 h 83819"/>
              <a:gd name="T48" fmla="*/ 162242 w 241935"/>
              <a:gd name="T49" fmla="*/ 119855 h 83819"/>
              <a:gd name="T50" fmla="*/ 222199 w 241935"/>
              <a:gd name="T51" fmla="*/ 39525 h 83819"/>
              <a:gd name="T52" fmla="*/ 233512 w 241935"/>
              <a:gd name="T53" fmla="*/ 31219 h 83819"/>
              <a:gd name="T54" fmla="*/ 263459 w 241935"/>
              <a:gd name="T55" fmla="*/ 33329 h 83819"/>
              <a:gd name="T56" fmla="*/ 230906 w 241935"/>
              <a:gd name="T57" fmla="*/ 43401 h 83819"/>
              <a:gd name="T58" fmla="*/ 205466 w 241935"/>
              <a:gd name="T59" fmla="*/ 32094 h 83819"/>
              <a:gd name="T60" fmla="*/ 230906 w 241935"/>
              <a:gd name="T61" fmla="*/ 43401 h 83819"/>
              <a:gd name="T62" fmla="*/ 219185 w 241935"/>
              <a:gd name="T63" fmla="*/ 69154 h 83819"/>
              <a:gd name="T64" fmla="*/ 225820 w 241935"/>
              <a:gd name="T65" fmla="*/ 102946 h 83819"/>
              <a:gd name="T66" fmla="*/ 219742 w 241935"/>
              <a:gd name="T67" fmla="*/ 107432 h 83819"/>
              <a:gd name="T68" fmla="*/ 249081 w 241935"/>
              <a:gd name="T69" fmla="*/ 107353 h 83819"/>
              <a:gd name="T70" fmla="*/ 265654 w 241935"/>
              <a:gd name="T71" fmla="*/ 84974 h 83819"/>
              <a:gd name="T72" fmla="*/ 262720 w 241935"/>
              <a:gd name="T73" fmla="*/ 56302 h 83819"/>
              <a:gd name="T74" fmla="*/ 271510 w 241935"/>
              <a:gd name="T75" fmla="*/ 42208 h 83819"/>
              <a:gd name="T76" fmla="*/ 280244 w 241935"/>
              <a:gd name="T77" fmla="*/ 91054 h 83819"/>
              <a:gd name="T78" fmla="*/ 252463 w 241935"/>
              <a:gd name="T79" fmla="*/ 119855 h 83819"/>
              <a:gd name="T80" fmla="*/ 228226 w 241935"/>
              <a:gd name="T81" fmla="*/ 115635 h 83819"/>
              <a:gd name="T82" fmla="*/ 219742 w 241935"/>
              <a:gd name="T83" fmla="*/ 107432 h 83819"/>
              <a:gd name="T84" fmla="*/ 252463 w 241935"/>
              <a:gd name="T85" fmla="*/ 119855 h 83819"/>
              <a:gd name="T86" fmla="*/ 312634 w 241935"/>
              <a:gd name="T87" fmla="*/ 113034 h 83819"/>
              <a:gd name="T88" fmla="*/ 299814 w 241935"/>
              <a:gd name="T89" fmla="*/ 0 h 83819"/>
              <a:gd name="T90" fmla="*/ 317417 w 241935"/>
              <a:gd name="T91" fmla="*/ 87867 h 83819"/>
              <a:gd name="T92" fmla="*/ 333224 w 241935"/>
              <a:gd name="T93" fmla="*/ 106238 h 83819"/>
              <a:gd name="T94" fmla="*/ 365313 w 241935"/>
              <a:gd name="T95" fmla="*/ 120097 h 83819"/>
              <a:gd name="T96" fmla="*/ 366845 w 241935"/>
              <a:gd name="T97" fmla="*/ 101646 h 83819"/>
              <a:gd name="T98" fmla="*/ 375543 w 241935"/>
              <a:gd name="T99" fmla="*/ 0 h 83819"/>
              <a:gd name="T100" fmla="*/ 389629 w 241935"/>
              <a:gd name="T101" fmla="*/ 91161 h 83819"/>
              <a:gd name="T102" fmla="*/ 419561 w 241935"/>
              <a:gd name="T103" fmla="*/ 116989 h 83819"/>
              <a:gd name="T104" fmla="*/ 435500 w 241935"/>
              <a:gd name="T105" fmla="*/ 116989 h 838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41935" h="83819">
                <a:moveTo>
                  <a:pt x="8983" y="64689"/>
                </a:moveTo>
                <a:lnTo>
                  <a:pt x="0" y="64689"/>
                </a:lnTo>
                <a:lnTo>
                  <a:pt x="24352" y="0"/>
                </a:lnTo>
                <a:lnTo>
                  <a:pt x="34260" y="0"/>
                </a:lnTo>
                <a:lnTo>
                  <a:pt x="37743" y="9599"/>
                </a:lnTo>
                <a:lnTo>
                  <a:pt x="28932" y="9599"/>
                </a:lnTo>
                <a:lnTo>
                  <a:pt x="18495" y="38179"/>
                </a:lnTo>
                <a:lnTo>
                  <a:pt x="48113" y="38179"/>
                </a:lnTo>
                <a:lnTo>
                  <a:pt x="50701" y="45313"/>
                </a:lnTo>
                <a:lnTo>
                  <a:pt x="15985" y="45313"/>
                </a:lnTo>
                <a:lnTo>
                  <a:pt x="8983" y="64689"/>
                </a:lnTo>
                <a:close/>
              </a:path>
              <a:path w="241935" h="83819">
                <a:moveTo>
                  <a:pt x="48113" y="38179"/>
                </a:moveTo>
                <a:lnTo>
                  <a:pt x="38752" y="38179"/>
                </a:lnTo>
                <a:lnTo>
                  <a:pt x="28932" y="9599"/>
                </a:lnTo>
                <a:lnTo>
                  <a:pt x="37743" y="9599"/>
                </a:lnTo>
                <a:lnTo>
                  <a:pt x="48113" y="38179"/>
                </a:lnTo>
                <a:close/>
              </a:path>
              <a:path w="241935" h="83819">
                <a:moveTo>
                  <a:pt x="57731" y="64689"/>
                </a:moveTo>
                <a:lnTo>
                  <a:pt x="48131" y="64689"/>
                </a:lnTo>
                <a:lnTo>
                  <a:pt x="41570" y="45313"/>
                </a:lnTo>
                <a:lnTo>
                  <a:pt x="50701" y="45313"/>
                </a:lnTo>
                <a:lnTo>
                  <a:pt x="57731" y="64689"/>
                </a:lnTo>
                <a:close/>
              </a:path>
              <a:path w="241935" h="83819">
                <a:moveTo>
                  <a:pt x="78126" y="23999"/>
                </a:moveTo>
                <a:lnTo>
                  <a:pt x="71706" y="23999"/>
                </a:lnTo>
                <a:lnTo>
                  <a:pt x="73291" y="21856"/>
                </a:lnTo>
                <a:lnTo>
                  <a:pt x="75023" y="20198"/>
                </a:lnTo>
                <a:lnTo>
                  <a:pt x="76902" y="19023"/>
                </a:lnTo>
                <a:lnTo>
                  <a:pt x="79574" y="17262"/>
                </a:lnTo>
                <a:lnTo>
                  <a:pt x="82715" y="16381"/>
                </a:lnTo>
                <a:lnTo>
                  <a:pt x="91669" y="16381"/>
                </a:lnTo>
                <a:lnTo>
                  <a:pt x="96205" y="18429"/>
                </a:lnTo>
                <a:lnTo>
                  <a:pt x="100675" y="23339"/>
                </a:lnTo>
                <a:lnTo>
                  <a:pt x="79030" y="23339"/>
                </a:lnTo>
                <a:lnTo>
                  <a:pt x="78126" y="23999"/>
                </a:lnTo>
                <a:close/>
              </a:path>
              <a:path w="241935" h="83819">
                <a:moveTo>
                  <a:pt x="71926" y="83493"/>
                </a:moveTo>
                <a:lnTo>
                  <a:pt x="63999" y="83493"/>
                </a:lnTo>
                <a:lnTo>
                  <a:pt x="63999" y="17746"/>
                </a:lnTo>
                <a:lnTo>
                  <a:pt x="71706" y="17746"/>
                </a:lnTo>
                <a:lnTo>
                  <a:pt x="71706" y="23999"/>
                </a:lnTo>
                <a:lnTo>
                  <a:pt x="78126" y="23999"/>
                </a:lnTo>
                <a:lnTo>
                  <a:pt x="75273" y="26084"/>
                </a:lnTo>
                <a:lnTo>
                  <a:pt x="72161" y="34509"/>
                </a:lnTo>
                <a:lnTo>
                  <a:pt x="71618" y="38238"/>
                </a:lnTo>
                <a:lnTo>
                  <a:pt x="71618" y="46399"/>
                </a:lnTo>
                <a:lnTo>
                  <a:pt x="72161" y="49497"/>
                </a:lnTo>
                <a:lnTo>
                  <a:pt x="75302" y="56924"/>
                </a:lnTo>
                <a:lnTo>
                  <a:pt x="79060" y="59361"/>
                </a:lnTo>
                <a:lnTo>
                  <a:pt x="100797" y="59361"/>
                </a:lnTo>
                <a:lnTo>
                  <a:pt x="71926" y="59405"/>
                </a:lnTo>
                <a:lnTo>
                  <a:pt x="71926" y="83493"/>
                </a:lnTo>
                <a:close/>
              </a:path>
              <a:path w="241935" h="83819">
                <a:moveTo>
                  <a:pt x="100797" y="59361"/>
                </a:moveTo>
                <a:lnTo>
                  <a:pt x="88219" y="59361"/>
                </a:lnTo>
                <a:lnTo>
                  <a:pt x="91295" y="57812"/>
                </a:lnTo>
                <a:lnTo>
                  <a:pt x="96197" y="51618"/>
                </a:lnTo>
                <a:lnTo>
                  <a:pt x="97423" y="46986"/>
                </a:lnTo>
                <a:lnTo>
                  <a:pt x="97423" y="37064"/>
                </a:lnTo>
                <a:lnTo>
                  <a:pt x="96880" y="33834"/>
                </a:lnTo>
                <a:lnTo>
                  <a:pt x="95794" y="31133"/>
                </a:lnTo>
                <a:lnTo>
                  <a:pt x="93739" y="25937"/>
                </a:lnTo>
                <a:lnTo>
                  <a:pt x="89981" y="23339"/>
                </a:lnTo>
                <a:lnTo>
                  <a:pt x="100675" y="23339"/>
                </a:lnTo>
                <a:lnTo>
                  <a:pt x="103661" y="26620"/>
                </a:lnTo>
                <a:lnTo>
                  <a:pt x="105526" y="32469"/>
                </a:lnTo>
                <a:lnTo>
                  <a:pt x="105526" y="50348"/>
                </a:lnTo>
                <a:lnTo>
                  <a:pt x="102839" y="57687"/>
                </a:lnTo>
                <a:lnTo>
                  <a:pt x="100797" y="59361"/>
                </a:lnTo>
                <a:close/>
              </a:path>
              <a:path w="241935" h="83819">
                <a:moveTo>
                  <a:pt x="90098" y="66274"/>
                </a:moveTo>
                <a:lnTo>
                  <a:pt x="82025" y="66274"/>
                </a:lnTo>
                <a:lnTo>
                  <a:pt x="79045" y="65496"/>
                </a:lnTo>
                <a:lnTo>
                  <a:pt x="76638" y="63941"/>
                </a:lnTo>
                <a:lnTo>
                  <a:pt x="75229" y="63060"/>
                </a:lnTo>
                <a:lnTo>
                  <a:pt x="73658" y="61548"/>
                </a:lnTo>
                <a:lnTo>
                  <a:pt x="71926" y="59405"/>
                </a:lnTo>
                <a:lnTo>
                  <a:pt x="100744" y="59405"/>
                </a:lnTo>
                <a:lnTo>
                  <a:pt x="94062" y="64880"/>
                </a:lnTo>
                <a:lnTo>
                  <a:pt x="90098" y="66274"/>
                </a:lnTo>
                <a:close/>
              </a:path>
              <a:path w="241935" h="83819">
                <a:moveTo>
                  <a:pt x="128230" y="23999"/>
                </a:moveTo>
                <a:lnTo>
                  <a:pt x="121809" y="23999"/>
                </a:lnTo>
                <a:lnTo>
                  <a:pt x="123395" y="21856"/>
                </a:lnTo>
                <a:lnTo>
                  <a:pt x="125127" y="20198"/>
                </a:lnTo>
                <a:lnTo>
                  <a:pt x="127006" y="19023"/>
                </a:lnTo>
                <a:lnTo>
                  <a:pt x="129677" y="17262"/>
                </a:lnTo>
                <a:lnTo>
                  <a:pt x="132819" y="16381"/>
                </a:lnTo>
                <a:lnTo>
                  <a:pt x="141773" y="16381"/>
                </a:lnTo>
                <a:lnTo>
                  <a:pt x="146308" y="18429"/>
                </a:lnTo>
                <a:lnTo>
                  <a:pt x="150779" y="23339"/>
                </a:lnTo>
                <a:lnTo>
                  <a:pt x="129134" y="23339"/>
                </a:lnTo>
                <a:lnTo>
                  <a:pt x="128230" y="23999"/>
                </a:lnTo>
                <a:close/>
              </a:path>
              <a:path w="241935" h="83819">
                <a:moveTo>
                  <a:pt x="122030" y="83493"/>
                </a:moveTo>
                <a:lnTo>
                  <a:pt x="114103" y="83493"/>
                </a:lnTo>
                <a:lnTo>
                  <a:pt x="114103" y="17746"/>
                </a:lnTo>
                <a:lnTo>
                  <a:pt x="121809" y="17746"/>
                </a:lnTo>
                <a:lnTo>
                  <a:pt x="121809" y="23999"/>
                </a:lnTo>
                <a:lnTo>
                  <a:pt x="128230" y="23999"/>
                </a:lnTo>
                <a:lnTo>
                  <a:pt x="125376" y="26084"/>
                </a:lnTo>
                <a:lnTo>
                  <a:pt x="122264" y="34509"/>
                </a:lnTo>
                <a:lnTo>
                  <a:pt x="121721" y="38238"/>
                </a:lnTo>
                <a:lnTo>
                  <a:pt x="121721" y="46399"/>
                </a:lnTo>
                <a:lnTo>
                  <a:pt x="122264" y="49497"/>
                </a:lnTo>
                <a:lnTo>
                  <a:pt x="125406" y="56924"/>
                </a:lnTo>
                <a:lnTo>
                  <a:pt x="129164" y="59361"/>
                </a:lnTo>
                <a:lnTo>
                  <a:pt x="150901" y="59361"/>
                </a:lnTo>
                <a:lnTo>
                  <a:pt x="122030" y="59405"/>
                </a:lnTo>
                <a:lnTo>
                  <a:pt x="122030" y="83493"/>
                </a:lnTo>
                <a:close/>
              </a:path>
              <a:path w="241935" h="83819">
                <a:moveTo>
                  <a:pt x="150901" y="59361"/>
                </a:moveTo>
                <a:lnTo>
                  <a:pt x="138323" y="59361"/>
                </a:lnTo>
                <a:lnTo>
                  <a:pt x="141398" y="57812"/>
                </a:lnTo>
                <a:lnTo>
                  <a:pt x="146301" y="51618"/>
                </a:lnTo>
                <a:lnTo>
                  <a:pt x="147527" y="46986"/>
                </a:lnTo>
                <a:lnTo>
                  <a:pt x="147527" y="37064"/>
                </a:lnTo>
                <a:lnTo>
                  <a:pt x="146984" y="33834"/>
                </a:lnTo>
                <a:lnTo>
                  <a:pt x="145897" y="31133"/>
                </a:lnTo>
                <a:lnTo>
                  <a:pt x="143842" y="25937"/>
                </a:lnTo>
                <a:lnTo>
                  <a:pt x="140085" y="23339"/>
                </a:lnTo>
                <a:lnTo>
                  <a:pt x="150779" y="23339"/>
                </a:lnTo>
                <a:lnTo>
                  <a:pt x="153765" y="26620"/>
                </a:lnTo>
                <a:lnTo>
                  <a:pt x="155629" y="32469"/>
                </a:lnTo>
                <a:lnTo>
                  <a:pt x="155629" y="50348"/>
                </a:lnTo>
                <a:lnTo>
                  <a:pt x="152943" y="57687"/>
                </a:lnTo>
                <a:lnTo>
                  <a:pt x="150901" y="59361"/>
                </a:lnTo>
                <a:close/>
              </a:path>
              <a:path w="241935" h="83819">
                <a:moveTo>
                  <a:pt x="140202" y="66274"/>
                </a:moveTo>
                <a:lnTo>
                  <a:pt x="132129" y="66274"/>
                </a:lnTo>
                <a:lnTo>
                  <a:pt x="129149" y="65496"/>
                </a:lnTo>
                <a:lnTo>
                  <a:pt x="126742" y="63941"/>
                </a:lnTo>
                <a:lnTo>
                  <a:pt x="125332" y="63060"/>
                </a:lnTo>
                <a:lnTo>
                  <a:pt x="123762" y="61548"/>
                </a:lnTo>
                <a:lnTo>
                  <a:pt x="122030" y="59405"/>
                </a:lnTo>
                <a:lnTo>
                  <a:pt x="150847" y="59405"/>
                </a:lnTo>
                <a:lnTo>
                  <a:pt x="144165" y="64880"/>
                </a:lnTo>
                <a:lnTo>
                  <a:pt x="140202" y="66274"/>
                </a:lnTo>
                <a:close/>
              </a:path>
              <a:path w="241935" h="83819">
                <a:moveTo>
                  <a:pt x="202871" y="66407"/>
                </a:moveTo>
                <a:lnTo>
                  <a:pt x="181029" y="66407"/>
                </a:lnTo>
                <a:lnTo>
                  <a:pt x="173616" y="62502"/>
                </a:lnTo>
                <a:lnTo>
                  <a:pt x="167568" y="50407"/>
                </a:lnTo>
                <a:lnTo>
                  <a:pt x="166566" y="44682"/>
                </a:lnTo>
                <a:lnTo>
                  <a:pt x="166497" y="0"/>
                </a:lnTo>
                <a:lnTo>
                  <a:pt x="175392" y="0"/>
                </a:lnTo>
                <a:lnTo>
                  <a:pt x="175392" y="44682"/>
                </a:lnTo>
                <a:lnTo>
                  <a:pt x="176273" y="48586"/>
                </a:lnTo>
                <a:lnTo>
                  <a:pt x="178034" y="51698"/>
                </a:lnTo>
                <a:lnTo>
                  <a:pt x="180647" y="56396"/>
                </a:lnTo>
                <a:lnTo>
                  <a:pt x="185051" y="58744"/>
                </a:lnTo>
                <a:lnTo>
                  <a:pt x="212191" y="58744"/>
                </a:lnTo>
                <a:lnTo>
                  <a:pt x="210298" y="62502"/>
                </a:lnTo>
                <a:lnTo>
                  <a:pt x="202871" y="66407"/>
                </a:lnTo>
                <a:close/>
              </a:path>
              <a:path w="241935" h="83819">
                <a:moveTo>
                  <a:pt x="212191" y="58744"/>
                </a:moveTo>
                <a:lnTo>
                  <a:pt x="198673" y="58744"/>
                </a:lnTo>
                <a:lnTo>
                  <a:pt x="203722" y="56205"/>
                </a:lnTo>
                <a:lnTo>
                  <a:pt x="207832" y="48366"/>
                </a:lnTo>
                <a:lnTo>
                  <a:pt x="208546" y="44682"/>
                </a:lnTo>
                <a:lnTo>
                  <a:pt x="208552" y="0"/>
                </a:lnTo>
                <a:lnTo>
                  <a:pt x="217447" y="0"/>
                </a:lnTo>
                <a:lnTo>
                  <a:pt x="217378" y="44682"/>
                </a:lnTo>
                <a:lnTo>
                  <a:pt x="216375" y="50407"/>
                </a:lnTo>
                <a:lnTo>
                  <a:pt x="212191" y="58744"/>
                </a:lnTo>
                <a:close/>
              </a:path>
              <a:path w="241935" h="83819">
                <a:moveTo>
                  <a:pt x="241848" y="64689"/>
                </a:moveTo>
                <a:lnTo>
                  <a:pt x="232997" y="64689"/>
                </a:lnTo>
                <a:lnTo>
                  <a:pt x="232997" y="0"/>
                </a:lnTo>
                <a:lnTo>
                  <a:pt x="241848" y="0"/>
                </a:lnTo>
                <a:lnTo>
                  <a:pt x="241848" y="646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187" name="object 27">
            <a:extLst>
              <a:ext uri="{FF2B5EF4-FFF2-40B4-BE49-F238E27FC236}">
                <a16:creationId xmlns:a16="http://schemas.microsoft.com/office/drawing/2014/main" id="{73BFEAA0-E343-419B-B121-EA386D330491}"/>
              </a:ext>
            </a:extLst>
          </p:cNvPr>
          <p:cNvSpPr>
            <a:spLocks noChangeArrowheads="1"/>
          </p:cNvSpPr>
          <p:nvPr/>
        </p:nvSpPr>
        <p:spPr bwMode="auto">
          <a:xfrm>
            <a:off x="3533775" y="611188"/>
            <a:ext cx="915988" cy="407987"/>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2188" name="object 28">
            <a:extLst>
              <a:ext uri="{FF2B5EF4-FFF2-40B4-BE49-F238E27FC236}">
                <a16:creationId xmlns:a16="http://schemas.microsoft.com/office/drawing/2014/main" id="{82B5485D-F668-4877-9367-E884A639533F}"/>
              </a:ext>
            </a:extLst>
          </p:cNvPr>
          <p:cNvSpPr>
            <a:spLocks/>
          </p:cNvSpPr>
          <p:nvPr/>
        </p:nvSpPr>
        <p:spPr bwMode="auto">
          <a:xfrm>
            <a:off x="1498600" y="2152650"/>
            <a:ext cx="735013" cy="401638"/>
          </a:xfrm>
          <a:custGeom>
            <a:avLst/>
            <a:gdLst>
              <a:gd name="T0" fmla="*/ 899662 w 551180"/>
              <a:gd name="T1" fmla="*/ 537681 h 300989"/>
              <a:gd name="T2" fmla="*/ 80168 w 551180"/>
              <a:gd name="T3" fmla="*/ 537681 h 300989"/>
              <a:gd name="T4" fmla="*/ 48971 w 551180"/>
              <a:gd name="T5" fmla="*/ 531342 h 300989"/>
              <a:gd name="T6" fmla="*/ 23487 w 551180"/>
              <a:gd name="T7" fmla="*/ 514051 h 300989"/>
              <a:gd name="T8" fmla="*/ 6302 w 551180"/>
              <a:gd name="T9" fmla="*/ 488414 h 300989"/>
              <a:gd name="T10" fmla="*/ 0 w 551180"/>
              <a:gd name="T11" fmla="*/ 457030 h 300989"/>
              <a:gd name="T12" fmla="*/ 0 w 551180"/>
              <a:gd name="T13" fmla="*/ 80651 h 300989"/>
              <a:gd name="T14" fmla="*/ 6302 w 551180"/>
              <a:gd name="T15" fmla="*/ 49267 h 300989"/>
              <a:gd name="T16" fmla="*/ 23487 w 551180"/>
              <a:gd name="T17" fmla="*/ 23631 h 300989"/>
              <a:gd name="T18" fmla="*/ 48971 w 551180"/>
              <a:gd name="T19" fmla="*/ 6340 h 300989"/>
              <a:gd name="T20" fmla="*/ 80168 w 551180"/>
              <a:gd name="T21" fmla="*/ 0 h 300989"/>
              <a:gd name="T22" fmla="*/ 899662 w 551180"/>
              <a:gd name="T23" fmla="*/ 0 h 300989"/>
              <a:gd name="T24" fmla="*/ 930859 w 551180"/>
              <a:gd name="T25" fmla="*/ 6340 h 300989"/>
              <a:gd name="T26" fmla="*/ 956342 w 551180"/>
              <a:gd name="T27" fmla="*/ 23631 h 300989"/>
              <a:gd name="T28" fmla="*/ 973528 w 551180"/>
              <a:gd name="T29" fmla="*/ 49267 h 300989"/>
              <a:gd name="T30" fmla="*/ 979830 w 551180"/>
              <a:gd name="T31" fmla="*/ 80651 h 300989"/>
              <a:gd name="T32" fmla="*/ 979830 w 551180"/>
              <a:gd name="T33" fmla="*/ 457030 h 300989"/>
              <a:gd name="T34" fmla="*/ 973528 w 551180"/>
              <a:gd name="T35" fmla="*/ 488414 h 300989"/>
              <a:gd name="T36" fmla="*/ 956342 w 551180"/>
              <a:gd name="T37" fmla="*/ 514051 h 300989"/>
              <a:gd name="T38" fmla="*/ 930859 w 551180"/>
              <a:gd name="T39" fmla="*/ 531342 h 300989"/>
              <a:gd name="T40" fmla="*/ 899662 w 551180"/>
              <a:gd name="T41" fmla="*/ 537681 h 3009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51180" h="300989">
                <a:moveTo>
                  <a:pt x="506048" y="300622"/>
                </a:moveTo>
                <a:lnTo>
                  <a:pt x="45093" y="300622"/>
                </a:lnTo>
                <a:lnTo>
                  <a:pt x="27546" y="297077"/>
                </a:lnTo>
                <a:lnTo>
                  <a:pt x="13212" y="287410"/>
                </a:lnTo>
                <a:lnTo>
                  <a:pt x="3545" y="273076"/>
                </a:lnTo>
                <a:lnTo>
                  <a:pt x="0" y="255529"/>
                </a:lnTo>
                <a:lnTo>
                  <a:pt x="0" y="45093"/>
                </a:lnTo>
                <a:lnTo>
                  <a:pt x="3545" y="27546"/>
                </a:lnTo>
                <a:lnTo>
                  <a:pt x="13212" y="13212"/>
                </a:lnTo>
                <a:lnTo>
                  <a:pt x="27546" y="3545"/>
                </a:lnTo>
                <a:lnTo>
                  <a:pt x="45093" y="0"/>
                </a:lnTo>
                <a:lnTo>
                  <a:pt x="506048" y="0"/>
                </a:lnTo>
                <a:lnTo>
                  <a:pt x="523595" y="3545"/>
                </a:lnTo>
                <a:lnTo>
                  <a:pt x="537929" y="13212"/>
                </a:lnTo>
                <a:lnTo>
                  <a:pt x="547596" y="27546"/>
                </a:lnTo>
                <a:lnTo>
                  <a:pt x="551141" y="45093"/>
                </a:lnTo>
                <a:lnTo>
                  <a:pt x="551141" y="255529"/>
                </a:lnTo>
                <a:lnTo>
                  <a:pt x="547596" y="273076"/>
                </a:lnTo>
                <a:lnTo>
                  <a:pt x="537929" y="287410"/>
                </a:lnTo>
                <a:lnTo>
                  <a:pt x="523595" y="297077"/>
                </a:lnTo>
                <a:lnTo>
                  <a:pt x="506048" y="300622"/>
                </a:lnTo>
                <a:close/>
              </a:path>
            </a:pathLst>
          </a:custGeom>
          <a:solidFill>
            <a:srgbClr val="66B1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189" name="object 29">
            <a:extLst>
              <a:ext uri="{FF2B5EF4-FFF2-40B4-BE49-F238E27FC236}">
                <a16:creationId xmlns:a16="http://schemas.microsoft.com/office/drawing/2014/main" id="{B1642677-E611-40C3-8802-1107900345BA}"/>
              </a:ext>
            </a:extLst>
          </p:cNvPr>
          <p:cNvSpPr>
            <a:spLocks/>
          </p:cNvSpPr>
          <p:nvPr/>
        </p:nvSpPr>
        <p:spPr bwMode="auto">
          <a:xfrm>
            <a:off x="1498600" y="2152650"/>
            <a:ext cx="735013" cy="401638"/>
          </a:xfrm>
          <a:custGeom>
            <a:avLst/>
            <a:gdLst>
              <a:gd name="T0" fmla="*/ 80168 w 551180"/>
              <a:gd name="T1" fmla="*/ 0 h 300989"/>
              <a:gd name="T2" fmla="*/ 899662 w 551180"/>
              <a:gd name="T3" fmla="*/ 0 h 300989"/>
              <a:gd name="T4" fmla="*/ 930859 w 551180"/>
              <a:gd name="T5" fmla="*/ 6340 h 300989"/>
              <a:gd name="T6" fmla="*/ 956342 w 551180"/>
              <a:gd name="T7" fmla="*/ 23631 h 300989"/>
              <a:gd name="T8" fmla="*/ 973528 w 551180"/>
              <a:gd name="T9" fmla="*/ 49267 h 300989"/>
              <a:gd name="T10" fmla="*/ 979830 w 551180"/>
              <a:gd name="T11" fmla="*/ 80651 h 300989"/>
              <a:gd name="T12" fmla="*/ 979830 w 551180"/>
              <a:gd name="T13" fmla="*/ 457030 h 300989"/>
              <a:gd name="T14" fmla="*/ 973528 w 551180"/>
              <a:gd name="T15" fmla="*/ 488414 h 300989"/>
              <a:gd name="T16" fmla="*/ 956342 w 551180"/>
              <a:gd name="T17" fmla="*/ 514051 h 300989"/>
              <a:gd name="T18" fmla="*/ 930859 w 551180"/>
              <a:gd name="T19" fmla="*/ 531342 h 300989"/>
              <a:gd name="T20" fmla="*/ 899662 w 551180"/>
              <a:gd name="T21" fmla="*/ 537681 h 300989"/>
              <a:gd name="T22" fmla="*/ 80168 w 551180"/>
              <a:gd name="T23" fmla="*/ 537681 h 300989"/>
              <a:gd name="T24" fmla="*/ 48971 w 551180"/>
              <a:gd name="T25" fmla="*/ 531342 h 300989"/>
              <a:gd name="T26" fmla="*/ 23487 w 551180"/>
              <a:gd name="T27" fmla="*/ 514051 h 300989"/>
              <a:gd name="T28" fmla="*/ 6302 w 551180"/>
              <a:gd name="T29" fmla="*/ 488414 h 300989"/>
              <a:gd name="T30" fmla="*/ 0 w 551180"/>
              <a:gd name="T31" fmla="*/ 457030 h 300989"/>
              <a:gd name="T32" fmla="*/ 0 w 551180"/>
              <a:gd name="T33" fmla="*/ 80651 h 300989"/>
              <a:gd name="T34" fmla="*/ 6302 w 551180"/>
              <a:gd name="T35" fmla="*/ 49267 h 300989"/>
              <a:gd name="T36" fmla="*/ 23487 w 551180"/>
              <a:gd name="T37" fmla="*/ 23631 h 300989"/>
              <a:gd name="T38" fmla="*/ 48971 w 551180"/>
              <a:gd name="T39" fmla="*/ 6340 h 300989"/>
              <a:gd name="T40" fmla="*/ 80168 w 551180"/>
              <a:gd name="T41" fmla="*/ 0 h 3009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51180" h="300989">
                <a:moveTo>
                  <a:pt x="45093" y="0"/>
                </a:moveTo>
                <a:lnTo>
                  <a:pt x="506048" y="0"/>
                </a:lnTo>
                <a:lnTo>
                  <a:pt x="523595" y="3545"/>
                </a:lnTo>
                <a:lnTo>
                  <a:pt x="537929" y="13212"/>
                </a:lnTo>
                <a:lnTo>
                  <a:pt x="547596" y="27546"/>
                </a:lnTo>
                <a:lnTo>
                  <a:pt x="551141" y="45093"/>
                </a:lnTo>
                <a:lnTo>
                  <a:pt x="551141" y="255529"/>
                </a:lnTo>
                <a:lnTo>
                  <a:pt x="547596" y="273076"/>
                </a:lnTo>
                <a:lnTo>
                  <a:pt x="537929" y="287410"/>
                </a:lnTo>
                <a:lnTo>
                  <a:pt x="523595" y="297077"/>
                </a:lnTo>
                <a:lnTo>
                  <a:pt x="506048" y="300622"/>
                </a:lnTo>
                <a:lnTo>
                  <a:pt x="45093" y="300622"/>
                </a:lnTo>
                <a:lnTo>
                  <a:pt x="27546" y="297077"/>
                </a:lnTo>
                <a:lnTo>
                  <a:pt x="13212" y="287410"/>
                </a:lnTo>
                <a:lnTo>
                  <a:pt x="3545" y="273076"/>
                </a:lnTo>
                <a:lnTo>
                  <a:pt x="0" y="255529"/>
                </a:lnTo>
                <a:lnTo>
                  <a:pt x="0" y="45093"/>
                </a:lnTo>
                <a:lnTo>
                  <a:pt x="3545" y="27546"/>
                </a:lnTo>
                <a:lnTo>
                  <a:pt x="13212" y="13212"/>
                </a:lnTo>
                <a:lnTo>
                  <a:pt x="27546" y="3545"/>
                </a:lnTo>
                <a:lnTo>
                  <a:pt x="45093" y="0"/>
                </a:lnTo>
                <a:close/>
              </a:path>
            </a:pathLst>
          </a:custGeom>
          <a:noFill/>
          <a:ln w="50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90" name="object 30">
            <a:extLst>
              <a:ext uri="{FF2B5EF4-FFF2-40B4-BE49-F238E27FC236}">
                <a16:creationId xmlns:a16="http://schemas.microsoft.com/office/drawing/2014/main" id="{68A5292B-8AF6-44E2-83C9-8C69CA418AF4}"/>
              </a:ext>
            </a:extLst>
          </p:cNvPr>
          <p:cNvSpPr>
            <a:spLocks/>
          </p:cNvSpPr>
          <p:nvPr/>
        </p:nvSpPr>
        <p:spPr bwMode="auto">
          <a:xfrm>
            <a:off x="1679575" y="2300288"/>
            <a:ext cx="376238" cy="88900"/>
          </a:xfrm>
          <a:custGeom>
            <a:avLst/>
            <a:gdLst>
              <a:gd name="T0" fmla="*/ 93492 w 281305"/>
              <a:gd name="T1" fmla="*/ 0 h 66675"/>
              <a:gd name="T2" fmla="*/ 38824 w 281305"/>
              <a:gd name="T3" fmla="*/ 13713 h 66675"/>
              <a:gd name="T4" fmla="*/ 105928 w 281305"/>
              <a:gd name="T5" fmla="*/ 115121 h 66675"/>
              <a:gd name="T6" fmla="*/ 120282 w 281305"/>
              <a:gd name="T7" fmla="*/ 15987 h 66675"/>
              <a:gd name="T8" fmla="*/ 120282 w 281305"/>
              <a:gd name="T9" fmla="*/ 15987 h 66675"/>
              <a:gd name="T10" fmla="*/ 139167 w 281305"/>
              <a:gd name="T11" fmla="*/ 97501 h 66675"/>
              <a:gd name="T12" fmla="*/ 153808 w 281305"/>
              <a:gd name="T13" fmla="*/ 32860 h 66675"/>
              <a:gd name="T14" fmla="*/ 203053 w 281305"/>
              <a:gd name="T15" fmla="*/ 40255 h 66675"/>
              <a:gd name="T16" fmla="*/ 152214 w 281305"/>
              <a:gd name="T17" fmla="*/ 60239 h 66675"/>
              <a:gd name="T18" fmla="*/ 159848 w 281305"/>
              <a:gd name="T19" fmla="*/ 102609 h 66675"/>
              <a:gd name="T20" fmla="*/ 181757 w 281305"/>
              <a:gd name="T21" fmla="*/ 117551 h 66675"/>
              <a:gd name="T22" fmla="*/ 191352 w 281305"/>
              <a:gd name="T23" fmla="*/ 49932 h 66675"/>
              <a:gd name="T24" fmla="*/ 206620 w 281305"/>
              <a:gd name="T25" fmla="*/ 48169 h 66675"/>
              <a:gd name="T26" fmla="*/ 183574 w 281305"/>
              <a:gd name="T27" fmla="*/ 103693 h 66675"/>
              <a:gd name="T28" fmla="*/ 207825 w 281305"/>
              <a:gd name="T29" fmla="*/ 85420 h 66675"/>
              <a:gd name="T30" fmla="*/ 235195 w 281305"/>
              <a:gd name="T31" fmla="*/ 115121 h 66675"/>
              <a:gd name="T32" fmla="*/ 235195 w 281305"/>
              <a:gd name="T33" fmla="*/ 66848 h 66675"/>
              <a:gd name="T34" fmla="*/ 235195 w 281305"/>
              <a:gd name="T35" fmla="*/ 83617 h 66675"/>
              <a:gd name="T36" fmla="*/ 271432 w 281305"/>
              <a:gd name="T37" fmla="*/ 31189 h 66675"/>
              <a:gd name="T38" fmla="*/ 291276 w 281305"/>
              <a:gd name="T39" fmla="*/ 115121 h 66675"/>
              <a:gd name="T40" fmla="*/ 291276 w 281305"/>
              <a:gd name="T41" fmla="*/ 115121 h 66675"/>
              <a:gd name="T42" fmla="*/ 301186 w 281305"/>
              <a:gd name="T43" fmla="*/ 99096 h 66675"/>
              <a:gd name="T44" fmla="*/ 315882 w 281305"/>
              <a:gd name="T45" fmla="*/ 33501 h 66675"/>
              <a:gd name="T46" fmla="*/ 360167 w 281305"/>
              <a:gd name="T47" fmla="*/ 36297 h 66675"/>
              <a:gd name="T48" fmla="*/ 324455 w 281305"/>
              <a:gd name="T49" fmla="*/ 43951 h 66675"/>
              <a:gd name="T50" fmla="*/ 374074 w 281305"/>
              <a:gd name="T51" fmla="*/ 66455 h 66675"/>
              <a:gd name="T52" fmla="*/ 312950 w 281305"/>
              <a:gd name="T53" fmla="*/ 86177 h 66675"/>
              <a:gd name="T54" fmla="*/ 365134 w 281305"/>
              <a:gd name="T55" fmla="*/ 105875 h 66675"/>
              <a:gd name="T56" fmla="*/ 346573 w 281305"/>
              <a:gd name="T57" fmla="*/ 116847 h 66675"/>
              <a:gd name="T58" fmla="*/ 359748 w 281305"/>
              <a:gd name="T59" fmla="*/ 66455 h 66675"/>
              <a:gd name="T60" fmla="*/ 345421 w 281305"/>
              <a:gd name="T61" fmla="*/ 41613 h 66675"/>
              <a:gd name="T62" fmla="*/ 373021 w 281305"/>
              <a:gd name="T63" fmla="*/ 59245 h 66675"/>
              <a:gd name="T64" fmla="*/ 343593 w 281305"/>
              <a:gd name="T65" fmla="*/ 105875 h 66675"/>
              <a:gd name="T66" fmla="*/ 358154 w 281305"/>
              <a:gd name="T67" fmla="*/ 92499 h 66675"/>
              <a:gd name="T68" fmla="*/ 371502 w 281305"/>
              <a:gd name="T69" fmla="*/ 95308 h 66675"/>
              <a:gd name="T70" fmla="*/ 394323 w 281305"/>
              <a:gd name="T71" fmla="*/ 31189 h 66675"/>
              <a:gd name="T72" fmla="*/ 422009 w 281305"/>
              <a:gd name="T73" fmla="*/ 42709 h 66675"/>
              <a:gd name="T74" fmla="*/ 422009 w 281305"/>
              <a:gd name="T75" fmla="*/ 42709 h 66675"/>
              <a:gd name="T76" fmla="*/ 394474 w 281305"/>
              <a:gd name="T77" fmla="*/ 104228 h 66675"/>
              <a:gd name="T78" fmla="*/ 409591 w 281305"/>
              <a:gd name="T79" fmla="*/ 102375 h 66675"/>
              <a:gd name="T80" fmla="*/ 422009 w 281305"/>
              <a:gd name="T81" fmla="*/ 115121 h 66675"/>
              <a:gd name="T82" fmla="*/ 404675 w 281305"/>
              <a:gd name="T83" fmla="*/ 116455 h 66675"/>
              <a:gd name="T84" fmla="*/ 422009 w 281305"/>
              <a:gd name="T85" fmla="*/ 104228 h 66675"/>
              <a:gd name="T86" fmla="*/ 484330 w 281305"/>
              <a:gd name="T87" fmla="*/ 100740 h 66675"/>
              <a:gd name="T88" fmla="*/ 481529 w 281305"/>
              <a:gd name="T89" fmla="*/ 84245 h 66675"/>
              <a:gd name="T90" fmla="*/ 445791 w 281305"/>
              <a:gd name="T91" fmla="*/ 73665 h 66675"/>
              <a:gd name="T92" fmla="*/ 433295 w 281305"/>
              <a:gd name="T93" fmla="*/ 47699 h 66675"/>
              <a:gd name="T94" fmla="*/ 477636 w 281305"/>
              <a:gd name="T95" fmla="*/ 28995 h 66675"/>
              <a:gd name="T96" fmla="*/ 454511 w 281305"/>
              <a:gd name="T97" fmla="*/ 42083 h 66675"/>
              <a:gd name="T98" fmla="*/ 449451 w 281305"/>
              <a:gd name="T99" fmla="*/ 58776 h 66675"/>
              <a:gd name="T100" fmla="*/ 481791 w 281305"/>
              <a:gd name="T101" fmla="*/ 69145 h 66675"/>
              <a:gd name="T102" fmla="*/ 500275 w 281305"/>
              <a:gd name="T103" fmla="*/ 98299 h 66675"/>
              <a:gd name="T104" fmla="*/ 484121 w 281305"/>
              <a:gd name="T105" fmla="*/ 55327 h 66675"/>
              <a:gd name="T106" fmla="*/ 477505 w 281305"/>
              <a:gd name="T107" fmla="*/ 42919 h 66675"/>
              <a:gd name="T108" fmla="*/ 497559 w 281305"/>
              <a:gd name="T109" fmla="*/ 49893 h 66675"/>
              <a:gd name="T110" fmla="*/ 444499 w 281305"/>
              <a:gd name="T111" fmla="*/ 115501 h 66675"/>
              <a:gd name="T112" fmla="*/ 444511 w 281305"/>
              <a:gd name="T113" fmla="*/ 88791 h 66675"/>
              <a:gd name="T114" fmla="*/ 457765 w 281305"/>
              <a:gd name="T115" fmla="*/ 106423 h 666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1305" h="66675">
                <a:moveTo>
                  <a:pt x="52491" y="7706"/>
                </a:moveTo>
                <a:lnTo>
                  <a:pt x="0" y="7706"/>
                </a:lnTo>
                <a:lnTo>
                  <a:pt x="0" y="0"/>
                </a:lnTo>
                <a:lnTo>
                  <a:pt x="52491" y="0"/>
                </a:lnTo>
                <a:lnTo>
                  <a:pt x="52491" y="7706"/>
                </a:lnTo>
                <a:close/>
              </a:path>
              <a:path w="281305" h="66675">
                <a:moveTo>
                  <a:pt x="30693" y="64689"/>
                </a:moveTo>
                <a:lnTo>
                  <a:pt x="21798" y="64689"/>
                </a:lnTo>
                <a:lnTo>
                  <a:pt x="21798" y="7706"/>
                </a:lnTo>
                <a:lnTo>
                  <a:pt x="30693" y="7706"/>
                </a:lnTo>
                <a:lnTo>
                  <a:pt x="30693" y="64689"/>
                </a:lnTo>
                <a:close/>
              </a:path>
              <a:path w="281305" h="66675">
                <a:moveTo>
                  <a:pt x="67532" y="64689"/>
                </a:moveTo>
                <a:lnTo>
                  <a:pt x="59473" y="64689"/>
                </a:lnTo>
                <a:lnTo>
                  <a:pt x="59473" y="17746"/>
                </a:lnTo>
                <a:lnTo>
                  <a:pt x="67532" y="17746"/>
                </a:lnTo>
                <a:lnTo>
                  <a:pt x="67532" y="64689"/>
                </a:lnTo>
                <a:close/>
              </a:path>
              <a:path w="281305" h="66675">
                <a:moveTo>
                  <a:pt x="67532" y="8983"/>
                </a:moveTo>
                <a:lnTo>
                  <a:pt x="59473" y="8983"/>
                </a:lnTo>
                <a:lnTo>
                  <a:pt x="59473" y="0"/>
                </a:lnTo>
                <a:lnTo>
                  <a:pt x="67532" y="0"/>
                </a:lnTo>
                <a:lnTo>
                  <a:pt x="67532" y="8983"/>
                </a:lnTo>
                <a:close/>
              </a:path>
              <a:path w="281305" h="66675">
                <a:moveTo>
                  <a:pt x="102047" y="66054"/>
                </a:moveTo>
                <a:lnTo>
                  <a:pt x="90392" y="66054"/>
                </a:lnTo>
                <a:lnTo>
                  <a:pt x="85474" y="63801"/>
                </a:lnTo>
                <a:lnTo>
                  <a:pt x="78135" y="54788"/>
                </a:lnTo>
                <a:lnTo>
                  <a:pt x="76300" y="49159"/>
                </a:lnTo>
                <a:lnTo>
                  <a:pt x="76387" y="33849"/>
                </a:lnTo>
                <a:lnTo>
                  <a:pt x="78311" y="27684"/>
                </a:lnTo>
                <a:lnTo>
                  <a:pt x="86355" y="18465"/>
                </a:lnTo>
                <a:lnTo>
                  <a:pt x="91478" y="16161"/>
                </a:lnTo>
                <a:lnTo>
                  <a:pt x="103016" y="16161"/>
                </a:lnTo>
                <a:lnTo>
                  <a:pt x="107339" y="17453"/>
                </a:lnTo>
                <a:lnTo>
                  <a:pt x="114003" y="22620"/>
                </a:lnTo>
                <a:lnTo>
                  <a:pt x="114287" y="23251"/>
                </a:lnTo>
                <a:lnTo>
                  <a:pt x="92652" y="23251"/>
                </a:lnTo>
                <a:lnTo>
                  <a:pt x="89041" y="25717"/>
                </a:lnTo>
                <a:lnTo>
                  <a:pt x="85460" y="33849"/>
                </a:lnTo>
                <a:lnTo>
                  <a:pt x="84755" y="37798"/>
                </a:lnTo>
                <a:lnTo>
                  <a:pt x="84755" y="47221"/>
                </a:lnTo>
                <a:lnTo>
                  <a:pt x="85753" y="51199"/>
                </a:lnTo>
                <a:lnTo>
                  <a:pt x="89746" y="57658"/>
                </a:lnTo>
                <a:lnTo>
                  <a:pt x="92887" y="59273"/>
                </a:lnTo>
                <a:lnTo>
                  <a:pt x="113054" y="59273"/>
                </a:lnTo>
                <a:lnTo>
                  <a:pt x="106553" y="64608"/>
                </a:lnTo>
                <a:lnTo>
                  <a:pt x="102047" y="66054"/>
                </a:lnTo>
                <a:close/>
              </a:path>
              <a:path w="281305" h="66675">
                <a:moveTo>
                  <a:pt x="116682" y="33379"/>
                </a:moveTo>
                <a:lnTo>
                  <a:pt x="108975" y="33379"/>
                </a:lnTo>
                <a:lnTo>
                  <a:pt x="108506" y="30473"/>
                </a:lnTo>
                <a:lnTo>
                  <a:pt x="107434" y="28058"/>
                </a:lnTo>
                <a:lnTo>
                  <a:pt x="104087" y="24212"/>
                </a:lnTo>
                <a:lnTo>
                  <a:pt x="101401" y="23251"/>
                </a:lnTo>
                <a:lnTo>
                  <a:pt x="114287" y="23251"/>
                </a:lnTo>
                <a:lnTo>
                  <a:pt x="116006" y="27067"/>
                </a:lnTo>
                <a:lnTo>
                  <a:pt x="116682" y="33379"/>
                </a:lnTo>
                <a:close/>
              </a:path>
              <a:path w="281305" h="66675">
                <a:moveTo>
                  <a:pt x="113054" y="59273"/>
                </a:moveTo>
                <a:lnTo>
                  <a:pt x="100462" y="59273"/>
                </a:lnTo>
                <a:lnTo>
                  <a:pt x="103067" y="58267"/>
                </a:lnTo>
                <a:lnTo>
                  <a:pt x="106913" y="54245"/>
                </a:lnTo>
                <a:lnTo>
                  <a:pt x="108241" y="51493"/>
                </a:lnTo>
                <a:lnTo>
                  <a:pt x="108975" y="47999"/>
                </a:lnTo>
                <a:lnTo>
                  <a:pt x="116682" y="47999"/>
                </a:lnTo>
                <a:lnTo>
                  <a:pt x="115801" y="54253"/>
                </a:lnTo>
                <a:lnTo>
                  <a:pt x="113599" y="58825"/>
                </a:lnTo>
                <a:lnTo>
                  <a:pt x="113054" y="59273"/>
                </a:lnTo>
                <a:close/>
              </a:path>
              <a:path w="281305" h="66675">
                <a:moveTo>
                  <a:pt x="132050" y="64689"/>
                </a:moveTo>
                <a:lnTo>
                  <a:pt x="124432" y="64689"/>
                </a:lnTo>
                <a:lnTo>
                  <a:pt x="124432" y="0"/>
                </a:lnTo>
                <a:lnTo>
                  <a:pt x="132050" y="0"/>
                </a:lnTo>
                <a:lnTo>
                  <a:pt x="132050" y="37563"/>
                </a:lnTo>
                <a:lnTo>
                  <a:pt x="146005" y="37563"/>
                </a:lnTo>
                <a:lnTo>
                  <a:pt x="148168" y="40909"/>
                </a:lnTo>
                <a:lnTo>
                  <a:pt x="138700" y="40909"/>
                </a:lnTo>
                <a:lnTo>
                  <a:pt x="132050" y="46986"/>
                </a:lnTo>
                <a:lnTo>
                  <a:pt x="132050" y="64689"/>
                </a:lnTo>
                <a:close/>
              </a:path>
              <a:path w="281305" h="66675">
                <a:moveTo>
                  <a:pt x="146005" y="37563"/>
                </a:moveTo>
                <a:lnTo>
                  <a:pt x="132050" y="37563"/>
                </a:lnTo>
                <a:lnTo>
                  <a:pt x="152395" y="17526"/>
                </a:lnTo>
                <a:lnTo>
                  <a:pt x="162524" y="17526"/>
                </a:lnTo>
                <a:lnTo>
                  <a:pt x="144469" y="35185"/>
                </a:lnTo>
                <a:lnTo>
                  <a:pt x="146005" y="37563"/>
                </a:lnTo>
                <a:close/>
              </a:path>
              <a:path w="281305" h="66675">
                <a:moveTo>
                  <a:pt x="163536" y="64689"/>
                </a:moveTo>
                <a:lnTo>
                  <a:pt x="153408" y="64689"/>
                </a:lnTo>
                <a:lnTo>
                  <a:pt x="138700" y="40909"/>
                </a:lnTo>
                <a:lnTo>
                  <a:pt x="148168" y="40909"/>
                </a:lnTo>
                <a:lnTo>
                  <a:pt x="163536" y="64689"/>
                </a:lnTo>
                <a:close/>
              </a:path>
              <a:path w="281305" h="66675">
                <a:moveTo>
                  <a:pt x="190516" y="66363"/>
                </a:moveTo>
                <a:lnTo>
                  <a:pt x="182237" y="66363"/>
                </a:lnTo>
                <a:lnTo>
                  <a:pt x="177261" y="64227"/>
                </a:lnTo>
                <a:lnTo>
                  <a:pt x="169100" y="55684"/>
                </a:lnTo>
                <a:lnTo>
                  <a:pt x="167125" y="49893"/>
                </a:lnTo>
                <a:lnTo>
                  <a:pt x="167059" y="34436"/>
                </a:lnTo>
                <a:lnTo>
                  <a:pt x="169114" y="28286"/>
                </a:lnTo>
                <a:lnTo>
                  <a:pt x="177351" y="18825"/>
                </a:lnTo>
                <a:lnTo>
                  <a:pt x="182707" y="16469"/>
                </a:lnTo>
                <a:lnTo>
                  <a:pt x="192689" y="16469"/>
                </a:lnTo>
                <a:lnTo>
                  <a:pt x="195933" y="17254"/>
                </a:lnTo>
                <a:lnTo>
                  <a:pt x="202215" y="20396"/>
                </a:lnTo>
                <a:lnTo>
                  <a:pt x="204608" y="22429"/>
                </a:lnTo>
                <a:lnTo>
                  <a:pt x="205240" y="23383"/>
                </a:lnTo>
                <a:lnTo>
                  <a:pt x="185217" y="23383"/>
                </a:lnTo>
                <a:lnTo>
                  <a:pt x="182164" y="24697"/>
                </a:lnTo>
                <a:lnTo>
                  <a:pt x="177232" y="29952"/>
                </a:lnTo>
                <a:lnTo>
                  <a:pt x="175943" y="33247"/>
                </a:lnTo>
                <a:lnTo>
                  <a:pt x="175779" y="37342"/>
                </a:lnTo>
                <a:lnTo>
                  <a:pt x="210023" y="37342"/>
                </a:lnTo>
                <a:lnTo>
                  <a:pt x="210127" y="38884"/>
                </a:lnTo>
                <a:lnTo>
                  <a:pt x="210127" y="43640"/>
                </a:lnTo>
                <a:lnTo>
                  <a:pt x="175558" y="43640"/>
                </a:lnTo>
                <a:lnTo>
                  <a:pt x="175705" y="48425"/>
                </a:lnTo>
                <a:lnTo>
                  <a:pt x="176836" y="52264"/>
                </a:lnTo>
                <a:lnTo>
                  <a:pt x="181063" y="58047"/>
                </a:lnTo>
                <a:lnTo>
                  <a:pt x="184336" y="59493"/>
                </a:lnTo>
                <a:lnTo>
                  <a:pt x="205004" y="59493"/>
                </a:lnTo>
                <a:lnTo>
                  <a:pt x="203522" y="60902"/>
                </a:lnTo>
                <a:lnTo>
                  <a:pt x="201114" y="63251"/>
                </a:lnTo>
                <a:lnTo>
                  <a:pt x="198135" y="64836"/>
                </a:lnTo>
                <a:lnTo>
                  <a:pt x="194582" y="65658"/>
                </a:lnTo>
                <a:lnTo>
                  <a:pt x="192674" y="66128"/>
                </a:lnTo>
                <a:lnTo>
                  <a:pt x="190516" y="66363"/>
                </a:lnTo>
                <a:close/>
              </a:path>
              <a:path w="281305" h="66675">
                <a:moveTo>
                  <a:pt x="210023" y="37342"/>
                </a:moveTo>
                <a:lnTo>
                  <a:pt x="201980" y="37342"/>
                </a:lnTo>
                <a:lnTo>
                  <a:pt x="201657" y="33908"/>
                </a:lnTo>
                <a:lnTo>
                  <a:pt x="200909" y="31163"/>
                </a:lnTo>
                <a:lnTo>
                  <a:pt x="197562" y="25291"/>
                </a:lnTo>
                <a:lnTo>
                  <a:pt x="193936" y="23383"/>
                </a:lnTo>
                <a:lnTo>
                  <a:pt x="205240" y="23383"/>
                </a:lnTo>
                <a:lnTo>
                  <a:pt x="207837" y="27302"/>
                </a:lnTo>
                <a:lnTo>
                  <a:pt x="208894" y="30076"/>
                </a:lnTo>
                <a:lnTo>
                  <a:pt x="209432" y="33291"/>
                </a:lnTo>
                <a:lnTo>
                  <a:pt x="209892" y="35420"/>
                </a:lnTo>
                <a:lnTo>
                  <a:pt x="210023" y="37342"/>
                </a:lnTo>
                <a:close/>
              </a:path>
              <a:path w="281305" h="66675">
                <a:moveTo>
                  <a:pt x="205004" y="59493"/>
                </a:moveTo>
                <a:lnTo>
                  <a:pt x="192909" y="59493"/>
                </a:lnTo>
                <a:lnTo>
                  <a:pt x="196212" y="58128"/>
                </a:lnTo>
                <a:lnTo>
                  <a:pt x="198678" y="55397"/>
                </a:lnTo>
                <a:lnTo>
                  <a:pt x="200087" y="53812"/>
                </a:lnTo>
                <a:lnTo>
                  <a:pt x="201085" y="51977"/>
                </a:lnTo>
                <a:lnTo>
                  <a:pt x="201672" y="49893"/>
                </a:lnTo>
                <a:lnTo>
                  <a:pt x="209467" y="49893"/>
                </a:lnTo>
                <a:lnTo>
                  <a:pt x="209261" y="51625"/>
                </a:lnTo>
                <a:lnTo>
                  <a:pt x="208579" y="53555"/>
                </a:lnTo>
                <a:lnTo>
                  <a:pt x="206259" y="57812"/>
                </a:lnTo>
                <a:lnTo>
                  <a:pt x="205004" y="59493"/>
                </a:lnTo>
                <a:close/>
              </a:path>
              <a:path w="281305" h="66675">
                <a:moveTo>
                  <a:pt x="229405" y="17526"/>
                </a:moveTo>
                <a:lnTo>
                  <a:pt x="221391" y="17526"/>
                </a:lnTo>
                <a:lnTo>
                  <a:pt x="221391" y="4359"/>
                </a:lnTo>
                <a:lnTo>
                  <a:pt x="229405" y="4359"/>
                </a:lnTo>
                <a:lnTo>
                  <a:pt x="229405" y="17526"/>
                </a:lnTo>
                <a:close/>
              </a:path>
              <a:path w="281305" h="66675">
                <a:moveTo>
                  <a:pt x="236936" y="23999"/>
                </a:moveTo>
                <a:lnTo>
                  <a:pt x="215005" y="23999"/>
                </a:lnTo>
                <a:lnTo>
                  <a:pt x="215005" y="17526"/>
                </a:lnTo>
                <a:lnTo>
                  <a:pt x="236936" y="17526"/>
                </a:lnTo>
                <a:lnTo>
                  <a:pt x="236936" y="23999"/>
                </a:lnTo>
                <a:close/>
              </a:path>
              <a:path w="281305" h="66675">
                <a:moveTo>
                  <a:pt x="227204" y="65438"/>
                </a:moveTo>
                <a:lnTo>
                  <a:pt x="224693" y="64491"/>
                </a:lnTo>
                <a:lnTo>
                  <a:pt x="222051" y="60704"/>
                </a:lnTo>
                <a:lnTo>
                  <a:pt x="221477" y="58568"/>
                </a:lnTo>
                <a:lnTo>
                  <a:pt x="221391" y="23999"/>
                </a:lnTo>
                <a:lnTo>
                  <a:pt x="229405" y="23999"/>
                </a:lnTo>
                <a:lnTo>
                  <a:pt x="229405" y="56425"/>
                </a:lnTo>
                <a:lnTo>
                  <a:pt x="229963" y="57526"/>
                </a:lnTo>
                <a:lnTo>
                  <a:pt x="231695" y="58407"/>
                </a:lnTo>
                <a:lnTo>
                  <a:pt x="232723" y="58568"/>
                </a:lnTo>
                <a:lnTo>
                  <a:pt x="236936" y="58568"/>
                </a:lnTo>
                <a:lnTo>
                  <a:pt x="236936" y="64689"/>
                </a:lnTo>
                <a:lnTo>
                  <a:pt x="236026" y="64953"/>
                </a:lnTo>
                <a:lnTo>
                  <a:pt x="235079" y="65144"/>
                </a:lnTo>
                <a:lnTo>
                  <a:pt x="233112" y="65379"/>
                </a:lnTo>
                <a:lnTo>
                  <a:pt x="227204" y="65438"/>
                </a:lnTo>
                <a:close/>
              </a:path>
              <a:path w="281305" h="66675">
                <a:moveTo>
                  <a:pt x="236936" y="58568"/>
                </a:moveTo>
                <a:lnTo>
                  <a:pt x="232723" y="58568"/>
                </a:lnTo>
                <a:lnTo>
                  <a:pt x="236936" y="58436"/>
                </a:lnTo>
                <a:lnTo>
                  <a:pt x="236936" y="58568"/>
                </a:lnTo>
                <a:close/>
              </a:path>
              <a:path w="281305" h="66675">
                <a:moveTo>
                  <a:pt x="278306" y="59801"/>
                </a:moveTo>
                <a:lnTo>
                  <a:pt x="264879" y="59801"/>
                </a:lnTo>
                <a:lnTo>
                  <a:pt x="267463" y="59163"/>
                </a:lnTo>
                <a:lnTo>
                  <a:pt x="271925" y="56608"/>
                </a:lnTo>
                <a:lnTo>
                  <a:pt x="273041" y="54634"/>
                </a:lnTo>
                <a:lnTo>
                  <a:pt x="273015" y="49893"/>
                </a:lnTo>
                <a:lnTo>
                  <a:pt x="272145" y="48396"/>
                </a:lnTo>
                <a:lnTo>
                  <a:pt x="270354" y="47339"/>
                </a:lnTo>
                <a:lnTo>
                  <a:pt x="269209" y="46693"/>
                </a:lnTo>
                <a:lnTo>
                  <a:pt x="266949" y="45944"/>
                </a:lnTo>
                <a:lnTo>
                  <a:pt x="253254" y="42509"/>
                </a:lnTo>
                <a:lnTo>
                  <a:pt x="250288" y="41394"/>
                </a:lnTo>
                <a:lnTo>
                  <a:pt x="248380" y="40161"/>
                </a:lnTo>
                <a:lnTo>
                  <a:pt x="244975" y="38018"/>
                </a:lnTo>
                <a:lnTo>
                  <a:pt x="243272" y="35053"/>
                </a:lnTo>
                <a:lnTo>
                  <a:pt x="243272" y="26803"/>
                </a:lnTo>
                <a:lnTo>
                  <a:pt x="244879" y="23192"/>
                </a:lnTo>
                <a:lnTo>
                  <a:pt x="251309" y="17673"/>
                </a:lnTo>
                <a:lnTo>
                  <a:pt x="255632" y="16293"/>
                </a:lnTo>
                <a:lnTo>
                  <a:pt x="268167" y="16293"/>
                </a:lnTo>
                <a:lnTo>
                  <a:pt x="273290" y="18377"/>
                </a:lnTo>
                <a:lnTo>
                  <a:pt x="276825" y="23075"/>
                </a:lnTo>
                <a:lnTo>
                  <a:pt x="257452" y="23075"/>
                </a:lnTo>
                <a:lnTo>
                  <a:pt x="255184" y="23647"/>
                </a:lnTo>
                <a:lnTo>
                  <a:pt x="252101" y="25937"/>
                </a:lnTo>
                <a:lnTo>
                  <a:pt x="251331" y="27449"/>
                </a:lnTo>
                <a:lnTo>
                  <a:pt x="251331" y="31383"/>
                </a:lnTo>
                <a:lnTo>
                  <a:pt x="252343" y="33027"/>
                </a:lnTo>
                <a:lnTo>
                  <a:pt x="254369" y="34260"/>
                </a:lnTo>
                <a:lnTo>
                  <a:pt x="255543" y="34994"/>
                </a:lnTo>
                <a:lnTo>
                  <a:pt x="257276" y="35640"/>
                </a:lnTo>
                <a:lnTo>
                  <a:pt x="270501" y="38854"/>
                </a:lnTo>
                <a:lnTo>
                  <a:pt x="274318" y="40190"/>
                </a:lnTo>
                <a:lnTo>
                  <a:pt x="279338" y="43508"/>
                </a:lnTo>
                <a:lnTo>
                  <a:pt x="280879" y="46693"/>
                </a:lnTo>
                <a:lnTo>
                  <a:pt x="280879" y="55236"/>
                </a:lnTo>
                <a:lnTo>
                  <a:pt x="279287" y="58862"/>
                </a:lnTo>
                <a:lnTo>
                  <a:pt x="278306" y="59801"/>
                </a:lnTo>
                <a:close/>
              </a:path>
              <a:path w="281305" h="66675">
                <a:moveTo>
                  <a:pt x="279294" y="31089"/>
                </a:moveTo>
                <a:lnTo>
                  <a:pt x="271808" y="31089"/>
                </a:lnTo>
                <a:lnTo>
                  <a:pt x="271661" y="29298"/>
                </a:lnTo>
                <a:lnTo>
                  <a:pt x="271030" y="27669"/>
                </a:lnTo>
                <a:lnTo>
                  <a:pt x="269914" y="26201"/>
                </a:lnTo>
                <a:lnTo>
                  <a:pt x="268094" y="24117"/>
                </a:lnTo>
                <a:lnTo>
                  <a:pt x="264938" y="23075"/>
                </a:lnTo>
                <a:lnTo>
                  <a:pt x="276825" y="23075"/>
                </a:lnTo>
                <a:lnTo>
                  <a:pt x="278398" y="25188"/>
                </a:lnTo>
                <a:lnTo>
                  <a:pt x="279353" y="28036"/>
                </a:lnTo>
                <a:lnTo>
                  <a:pt x="279294" y="31089"/>
                </a:lnTo>
                <a:close/>
              </a:path>
              <a:path w="281305" h="66675">
                <a:moveTo>
                  <a:pt x="268065" y="66495"/>
                </a:moveTo>
                <a:lnTo>
                  <a:pt x="254531" y="66495"/>
                </a:lnTo>
                <a:lnTo>
                  <a:pt x="249562" y="64902"/>
                </a:lnTo>
                <a:lnTo>
                  <a:pt x="243717" y="58524"/>
                </a:lnTo>
                <a:lnTo>
                  <a:pt x="242156" y="54590"/>
                </a:lnTo>
                <a:lnTo>
                  <a:pt x="241951" y="49893"/>
                </a:lnTo>
                <a:lnTo>
                  <a:pt x="249569" y="49893"/>
                </a:lnTo>
                <a:lnTo>
                  <a:pt x="249804" y="52535"/>
                </a:lnTo>
                <a:lnTo>
                  <a:pt x="250465" y="54561"/>
                </a:lnTo>
                <a:lnTo>
                  <a:pt x="253547" y="58524"/>
                </a:lnTo>
                <a:lnTo>
                  <a:pt x="257011" y="59801"/>
                </a:lnTo>
                <a:lnTo>
                  <a:pt x="278306" y="59801"/>
                </a:lnTo>
                <a:lnTo>
                  <a:pt x="272916" y="64968"/>
                </a:lnTo>
                <a:lnTo>
                  <a:pt x="268065" y="664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191" name="object 32">
            <a:extLst>
              <a:ext uri="{FF2B5EF4-FFF2-40B4-BE49-F238E27FC236}">
                <a16:creationId xmlns:a16="http://schemas.microsoft.com/office/drawing/2014/main" id="{F450B345-5F89-41AE-83A3-0F53F6D49150}"/>
              </a:ext>
            </a:extLst>
          </p:cNvPr>
          <p:cNvSpPr>
            <a:spLocks/>
          </p:cNvSpPr>
          <p:nvPr/>
        </p:nvSpPr>
        <p:spPr bwMode="auto">
          <a:xfrm>
            <a:off x="2106613" y="681038"/>
            <a:ext cx="2254250" cy="468312"/>
          </a:xfrm>
          <a:custGeom>
            <a:avLst/>
            <a:gdLst>
              <a:gd name="T0" fmla="*/ 0 w 1689100"/>
              <a:gd name="T1" fmla="*/ 0 h 351155"/>
              <a:gd name="T2" fmla="*/ 2918448 w 1689100"/>
              <a:gd name="T3" fmla="*/ 0 h 351155"/>
              <a:gd name="T4" fmla="*/ 2950578 w 1689100"/>
              <a:gd name="T5" fmla="*/ 3561 h 351155"/>
              <a:gd name="T6" fmla="*/ 2975569 w 1689100"/>
              <a:gd name="T7" fmla="*/ 14243 h 351155"/>
              <a:gd name="T8" fmla="*/ 2993419 w 1689100"/>
              <a:gd name="T9" fmla="*/ 32049 h 351155"/>
              <a:gd name="T10" fmla="*/ 3004127 w 1689100"/>
              <a:gd name="T11" fmla="*/ 56974 h 351155"/>
              <a:gd name="T12" fmla="*/ 3007697 w 1689100"/>
              <a:gd name="T13" fmla="*/ 89023 h 351155"/>
              <a:gd name="T14" fmla="*/ 3007697 w 1689100"/>
              <a:gd name="T15" fmla="*/ 623168 h 35115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89100" h="351155">
                <a:moveTo>
                  <a:pt x="0" y="0"/>
                </a:moveTo>
                <a:lnTo>
                  <a:pt x="1638393" y="0"/>
                </a:lnTo>
                <a:lnTo>
                  <a:pt x="1656431" y="2004"/>
                </a:lnTo>
                <a:lnTo>
                  <a:pt x="1670460" y="8016"/>
                </a:lnTo>
                <a:lnTo>
                  <a:pt x="1680481" y="18037"/>
                </a:lnTo>
                <a:lnTo>
                  <a:pt x="1686493" y="32066"/>
                </a:lnTo>
                <a:lnTo>
                  <a:pt x="1688497" y="50103"/>
                </a:lnTo>
                <a:lnTo>
                  <a:pt x="1688497" y="350726"/>
                </a:lnTo>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92" name="object 33">
            <a:extLst>
              <a:ext uri="{FF2B5EF4-FFF2-40B4-BE49-F238E27FC236}">
                <a16:creationId xmlns:a16="http://schemas.microsoft.com/office/drawing/2014/main" id="{8EC4CAFF-62E8-471D-93A4-2D5608BDC8AE}"/>
              </a:ext>
            </a:extLst>
          </p:cNvPr>
          <p:cNvSpPr>
            <a:spLocks/>
          </p:cNvSpPr>
          <p:nvPr/>
        </p:nvSpPr>
        <p:spPr bwMode="auto">
          <a:xfrm>
            <a:off x="2065338" y="661988"/>
            <a:ext cx="41275" cy="41275"/>
          </a:xfrm>
          <a:custGeom>
            <a:avLst/>
            <a:gdLst>
              <a:gd name="T0" fmla="*/ 41297 w 30480"/>
              <a:gd name="T1" fmla="*/ 53214 h 30479"/>
              <a:gd name="T2" fmla="*/ 11910 w 30480"/>
              <a:gd name="T3" fmla="*/ 53214 h 30479"/>
              <a:gd name="T4" fmla="*/ 0 w 30480"/>
              <a:gd name="T5" fmla="*/ 41301 h 30479"/>
              <a:gd name="T6" fmla="*/ 0 w 30480"/>
              <a:gd name="T7" fmla="*/ 11912 h 30479"/>
              <a:gd name="T8" fmla="*/ 11910 w 30480"/>
              <a:gd name="T9" fmla="*/ 0 h 30479"/>
              <a:gd name="T10" fmla="*/ 41297 w 30480"/>
              <a:gd name="T11" fmla="*/ 0 h 30479"/>
              <a:gd name="T12" fmla="*/ 53208 w 30480"/>
              <a:gd name="T13" fmla="*/ 11912 h 30479"/>
              <a:gd name="T14" fmla="*/ 53208 w 30480"/>
              <a:gd name="T15" fmla="*/ 41301 h 30479"/>
              <a:gd name="T16" fmla="*/ 41297 w 30480"/>
              <a:gd name="T17" fmla="*/ 53214 h 304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480" h="30479">
                <a:moveTo>
                  <a:pt x="23332" y="30062"/>
                </a:moveTo>
                <a:lnTo>
                  <a:pt x="6729" y="30062"/>
                </a:lnTo>
                <a:lnTo>
                  <a:pt x="0" y="23332"/>
                </a:lnTo>
                <a:lnTo>
                  <a:pt x="0" y="6729"/>
                </a:lnTo>
                <a:lnTo>
                  <a:pt x="6729" y="0"/>
                </a:lnTo>
                <a:lnTo>
                  <a:pt x="23332" y="0"/>
                </a:lnTo>
                <a:lnTo>
                  <a:pt x="30062" y="6729"/>
                </a:lnTo>
                <a:lnTo>
                  <a:pt x="30062" y="23332"/>
                </a:lnTo>
                <a:lnTo>
                  <a:pt x="23332" y="300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193" name="object 34">
            <a:extLst>
              <a:ext uri="{FF2B5EF4-FFF2-40B4-BE49-F238E27FC236}">
                <a16:creationId xmlns:a16="http://schemas.microsoft.com/office/drawing/2014/main" id="{E25BE032-C36E-49DA-A149-59243FC26E56}"/>
              </a:ext>
            </a:extLst>
          </p:cNvPr>
          <p:cNvSpPr>
            <a:spLocks/>
          </p:cNvSpPr>
          <p:nvPr/>
        </p:nvSpPr>
        <p:spPr bwMode="auto">
          <a:xfrm>
            <a:off x="2065338" y="661988"/>
            <a:ext cx="41275" cy="41275"/>
          </a:xfrm>
          <a:custGeom>
            <a:avLst/>
            <a:gdLst>
              <a:gd name="T0" fmla="*/ 53208 w 30480"/>
              <a:gd name="T1" fmla="*/ 26608 h 30479"/>
              <a:gd name="T2" fmla="*/ 53208 w 30480"/>
              <a:gd name="T3" fmla="*/ 41301 h 30479"/>
              <a:gd name="T4" fmla="*/ 41297 w 30480"/>
              <a:gd name="T5" fmla="*/ 53214 h 30479"/>
              <a:gd name="T6" fmla="*/ 26605 w 30480"/>
              <a:gd name="T7" fmla="*/ 53214 h 30479"/>
              <a:gd name="T8" fmla="*/ 11910 w 30480"/>
              <a:gd name="T9" fmla="*/ 53214 h 30479"/>
              <a:gd name="T10" fmla="*/ 0 w 30480"/>
              <a:gd name="T11" fmla="*/ 41301 h 30479"/>
              <a:gd name="T12" fmla="*/ 0 w 30480"/>
              <a:gd name="T13" fmla="*/ 26608 h 30479"/>
              <a:gd name="T14" fmla="*/ 0 w 30480"/>
              <a:gd name="T15" fmla="*/ 11912 h 30479"/>
              <a:gd name="T16" fmla="*/ 11910 w 30480"/>
              <a:gd name="T17" fmla="*/ 0 h 30479"/>
              <a:gd name="T18" fmla="*/ 26605 w 30480"/>
              <a:gd name="T19" fmla="*/ 0 h 30479"/>
              <a:gd name="T20" fmla="*/ 41297 w 30480"/>
              <a:gd name="T21" fmla="*/ 0 h 30479"/>
              <a:gd name="T22" fmla="*/ 53208 w 30480"/>
              <a:gd name="T23" fmla="*/ 11912 h 30479"/>
              <a:gd name="T24" fmla="*/ 53208 w 30480"/>
              <a:gd name="T25" fmla="*/ 26608 h 30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480" h="30479">
                <a:moveTo>
                  <a:pt x="30062" y="15031"/>
                </a:moveTo>
                <a:lnTo>
                  <a:pt x="30062" y="23332"/>
                </a:lnTo>
                <a:lnTo>
                  <a:pt x="23332" y="30062"/>
                </a:lnTo>
                <a:lnTo>
                  <a:pt x="15031" y="30062"/>
                </a:lnTo>
                <a:lnTo>
                  <a:pt x="6729" y="30062"/>
                </a:lnTo>
                <a:lnTo>
                  <a:pt x="0" y="23332"/>
                </a:lnTo>
                <a:lnTo>
                  <a:pt x="0" y="15031"/>
                </a:lnTo>
                <a:lnTo>
                  <a:pt x="0" y="6729"/>
                </a:lnTo>
                <a:lnTo>
                  <a:pt x="6729" y="0"/>
                </a:lnTo>
                <a:lnTo>
                  <a:pt x="15031" y="0"/>
                </a:lnTo>
                <a:lnTo>
                  <a:pt x="23332" y="0"/>
                </a:lnTo>
                <a:lnTo>
                  <a:pt x="30062" y="6729"/>
                </a:lnTo>
                <a:lnTo>
                  <a:pt x="30062" y="15031"/>
                </a:lnTo>
                <a:close/>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94" name="object 35">
            <a:extLst>
              <a:ext uri="{FF2B5EF4-FFF2-40B4-BE49-F238E27FC236}">
                <a16:creationId xmlns:a16="http://schemas.microsoft.com/office/drawing/2014/main" id="{8066D25D-BF14-48C2-B1EB-10E4FC9C004B}"/>
              </a:ext>
            </a:extLst>
          </p:cNvPr>
          <p:cNvSpPr>
            <a:spLocks/>
          </p:cNvSpPr>
          <p:nvPr/>
        </p:nvSpPr>
        <p:spPr bwMode="auto">
          <a:xfrm>
            <a:off x="3287713" y="1082675"/>
            <a:ext cx="1073150" cy="1204913"/>
          </a:xfrm>
          <a:custGeom>
            <a:avLst/>
            <a:gdLst>
              <a:gd name="T0" fmla="*/ 1436266 w 802005"/>
              <a:gd name="T1" fmla="*/ 0 h 902335"/>
              <a:gd name="T2" fmla="*/ 1436266 w 802005"/>
              <a:gd name="T3" fmla="*/ 89486 h 902335"/>
              <a:gd name="T4" fmla="*/ 1432676 w 802005"/>
              <a:gd name="T5" fmla="*/ 121703 h 902335"/>
              <a:gd name="T6" fmla="*/ 1421906 w 802005"/>
              <a:gd name="T7" fmla="*/ 146759 h 902335"/>
              <a:gd name="T8" fmla="*/ 1403951 w 802005"/>
              <a:gd name="T9" fmla="*/ 164655 h 902335"/>
              <a:gd name="T10" fmla="*/ 1378818 w 802005"/>
              <a:gd name="T11" fmla="*/ 175395 h 902335"/>
              <a:gd name="T12" fmla="*/ 1346499 w 802005"/>
              <a:gd name="T13" fmla="*/ 178974 h 902335"/>
              <a:gd name="T14" fmla="*/ 89765 w 802005"/>
              <a:gd name="T15" fmla="*/ 178974 h 902335"/>
              <a:gd name="T16" fmla="*/ 57451 w 802005"/>
              <a:gd name="T17" fmla="*/ 182553 h 902335"/>
              <a:gd name="T18" fmla="*/ 32316 w 802005"/>
              <a:gd name="T19" fmla="*/ 193293 h 902335"/>
              <a:gd name="T20" fmla="*/ 14362 w 802005"/>
              <a:gd name="T21" fmla="*/ 211189 h 902335"/>
              <a:gd name="T22" fmla="*/ 3590 w 802005"/>
              <a:gd name="T23" fmla="*/ 236248 h 902335"/>
              <a:gd name="T24" fmla="*/ 0 w 802005"/>
              <a:gd name="T25" fmla="*/ 268462 h 902335"/>
              <a:gd name="T26" fmla="*/ 0 w 802005"/>
              <a:gd name="T27" fmla="*/ 1610774 h 9023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02005" h="902335">
                <a:moveTo>
                  <a:pt x="801660" y="0"/>
                </a:moveTo>
                <a:lnTo>
                  <a:pt x="801660" y="50103"/>
                </a:lnTo>
                <a:lnTo>
                  <a:pt x="799656" y="68141"/>
                </a:lnTo>
                <a:lnTo>
                  <a:pt x="793644" y="82170"/>
                </a:lnTo>
                <a:lnTo>
                  <a:pt x="783623" y="92190"/>
                </a:lnTo>
                <a:lnTo>
                  <a:pt x="769594" y="98203"/>
                </a:lnTo>
                <a:lnTo>
                  <a:pt x="751556" y="100207"/>
                </a:lnTo>
                <a:lnTo>
                  <a:pt x="50103" y="100207"/>
                </a:lnTo>
                <a:lnTo>
                  <a:pt x="32066" y="102211"/>
                </a:lnTo>
                <a:lnTo>
                  <a:pt x="18037" y="108224"/>
                </a:lnTo>
                <a:lnTo>
                  <a:pt x="8016" y="118244"/>
                </a:lnTo>
                <a:lnTo>
                  <a:pt x="2004" y="132274"/>
                </a:lnTo>
                <a:lnTo>
                  <a:pt x="0" y="150311"/>
                </a:lnTo>
                <a:lnTo>
                  <a:pt x="0" y="901868"/>
                </a:lnTo>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95" name="object 36">
            <a:extLst>
              <a:ext uri="{FF2B5EF4-FFF2-40B4-BE49-F238E27FC236}">
                <a16:creationId xmlns:a16="http://schemas.microsoft.com/office/drawing/2014/main" id="{0B7063A9-DEED-4726-9EB2-3D8D9FAD6872}"/>
              </a:ext>
            </a:extLst>
          </p:cNvPr>
          <p:cNvSpPr>
            <a:spLocks/>
          </p:cNvSpPr>
          <p:nvPr/>
        </p:nvSpPr>
        <p:spPr bwMode="auto">
          <a:xfrm>
            <a:off x="1616075" y="2152650"/>
            <a:ext cx="1674813" cy="333375"/>
          </a:xfrm>
          <a:custGeom>
            <a:avLst/>
            <a:gdLst>
              <a:gd name="T0" fmla="*/ 2239459 w 1252855"/>
              <a:gd name="T1" fmla="*/ 0 h 250825"/>
              <a:gd name="T2" fmla="*/ 2239459 w 1252855"/>
              <a:gd name="T3" fmla="*/ 355533 h 250825"/>
              <a:gd name="T4" fmla="*/ 2235876 w 1252855"/>
              <a:gd name="T5" fmla="*/ 387530 h 250825"/>
              <a:gd name="T6" fmla="*/ 2225128 w 1252855"/>
              <a:gd name="T7" fmla="*/ 412417 h 250825"/>
              <a:gd name="T8" fmla="*/ 2207210 w 1252855"/>
              <a:gd name="T9" fmla="*/ 430194 h 250825"/>
              <a:gd name="T10" fmla="*/ 2182129 w 1252855"/>
              <a:gd name="T11" fmla="*/ 440859 h 250825"/>
              <a:gd name="T12" fmla="*/ 2149880 w 1252855"/>
              <a:gd name="T13" fmla="*/ 444414 h 250825"/>
              <a:gd name="T14" fmla="*/ 89577 w 1252855"/>
              <a:gd name="T15" fmla="*/ 444414 h 250825"/>
              <a:gd name="T16" fmla="*/ 14332 w 1252855"/>
              <a:gd name="T17" fmla="*/ 412417 h 250825"/>
              <a:gd name="T18" fmla="*/ 0 w 1252855"/>
              <a:gd name="T19" fmla="*/ 355533 h 250825"/>
              <a:gd name="T20" fmla="*/ 0 w 1252855"/>
              <a:gd name="T21" fmla="*/ 266649 h 2508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52855" h="250825">
                <a:moveTo>
                  <a:pt x="1252594" y="0"/>
                </a:moveTo>
                <a:lnTo>
                  <a:pt x="1252594" y="200415"/>
                </a:lnTo>
                <a:lnTo>
                  <a:pt x="1250590" y="218452"/>
                </a:lnTo>
                <a:lnTo>
                  <a:pt x="1244578" y="232481"/>
                </a:lnTo>
                <a:lnTo>
                  <a:pt x="1234557" y="242502"/>
                </a:lnTo>
                <a:lnTo>
                  <a:pt x="1220528" y="248514"/>
                </a:lnTo>
                <a:lnTo>
                  <a:pt x="1202490" y="250518"/>
                </a:lnTo>
                <a:lnTo>
                  <a:pt x="50103" y="250518"/>
                </a:lnTo>
                <a:lnTo>
                  <a:pt x="8016" y="232481"/>
                </a:lnTo>
                <a:lnTo>
                  <a:pt x="0" y="200415"/>
                </a:lnTo>
                <a:lnTo>
                  <a:pt x="0" y="150311"/>
                </a:lnTo>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96" name="object 37">
            <a:extLst>
              <a:ext uri="{FF2B5EF4-FFF2-40B4-BE49-F238E27FC236}">
                <a16:creationId xmlns:a16="http://schemas.microsoft.com/office/drawing/2014/main" id="{2E171EF0-8C10-4FB1-9EE9-A048156E5F4C}"/>
              </a:ext>
            </a:extLst>
          </p:cNvPr>
          <p:cNvSpPr>
            <a:spLocks/>
          </p:cNvSpPr>
          <p:nvPr/>
        </p:nvSpPr>
        <p:spPr bwMode="auto">
          <a:xfrm>
            <a:off x="1616075" y="2219325"/>
            <a:ext cx="1073150" cy="201613"/>
          </a:xfrm>
          <a:custGeom>
            <a:avLst/>
            <a:gdLst>
              <a:gd name="T0" fmla="*/ 0 w 802005"/>
              <a:gd name="T1" fmla="*/ 269907 h 150494"/>
              <a:gd name="T2" fmla="*/ 0 w 802005"/>
              <a:gd name="T3" fmla="*/ 89967 h 150494"/>
              <a:gd name="T4" fmla="*/ 3590 w 802005"/>
              <a:gd name="T5" fmla="*/ 57579 h 150494"/>
              <a:gd name="T6" fmla="*/ 14362 w 802005"/>
              <a:gd name="T7" fmla="*/ 32388 h 150494"/>
              <a:gd name="T8" fmla="*/ 32316 w 802005"/>
              <a:gd name="T9" fmla="*/ 14393 h 150494"/>
              <a:gd name="T10" fmla="*/ 57451 w 802005"/>
              <a:gd name="T11" fmla="*/ 3598 h 150494"/>
              <a:gd name="T12" fmla="*/ 89765 w 802005"/>
              <a:gd name="T13" fmla="*/ 0 h 150494"/>
              <a:gd name="T14" fmla="*/ 1436266 w 802005"/>
              <a:gd name="T15" fmla="*/ 0 h 1504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02005" h="150494">
                <a:moveTo>
                  <a:pt x="0" y="150311"/>
                </a:moveTo>
                <a:lnTo>
                  <a:pt x="0" y="50103"/>
                </a:lnTo>
                <a:lnTo>
                  <a:pt x="2004" y="32066"/>
                </a:lnTo>
                <a:lnTo>
                  <a:pt x="8016" y="18037"/>
                </a:lnTo>
                <a:lnTo>
                  <a:pt x="18037" y="8016"/>
                </a:lnTo>
                <a:lnTo>
                  <a:pt x="32066" y="2004"/>
                </a:lnTo>
                <a:lnTo>
                  <a:pt x="50103" y="0"/>
                </a:lnTo>
                <a:lnTo>
                  <a:pt x="801660" y="0"/>
                </a:lnTo>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97" name="object 38">
            <a:extLst>
              <a:ext uri="{FF2B5EF4-FFF2-40B4-BE49-F238E27FC236}">
                <a16:creationId xmlns:a16="http://schemas.microsoft.com/office/drawing/2014/main" id="{DBD4B1E5-13C5-4947-AC91-2137D58C1687}"/>
              </a:ext>
            </a:extLst>
          </p:cNvPr>
          <p:cNvSpPr>
            <a:spLocks/>
          </p:cNvSpPr>
          <p:nvPr/>
        </p:nvSpPr>
        <p:spPr bwMode="auto">
          <a:xfrm>
            <a:off x="2686050" y="2152650"/>
            <a:ext cx="0" cy="134938"/>
          </a:xfrm>
          <a:custGeom>
            <a:avLst/>
            <a:gdLst>
              <a:gd name="T0" fmla="*/ 0 h 100330"/>
              <a:gd name="T1" fmla="*/ 184465 h 100330"/>
              <a:gd name="T2" fmla="*/ 0 60000 65536"/>
              <a:gd name="T3" fmla="*/ 0 60000 65536"/>
            </a:gdLst>
            <a:ahLst/>
            <a:cxnLst>
              <a:cxn ang="T2">
                <a:pos x="0" y="T0"/>
              </a:cxn>
              <a:cxn ang="T3">
                <a:pos x="0" y="T1"/>
              </a:cxn>
            </a:cxnLst>
            <a:rect l="0" t="0" r="r" b="b"/>
            <a:pathLst>
              <a:path h="100330">
                <a:moveTo>
                  <a:pt x="0" y="0"/>
                </a:moveTo>
                <a:lnTo>
                  <a:pt x="0" y="100207"/>
                </a:lnTo>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98" name="object 39">
            <a:extLst>
              <a:ext uri="{FF2B5EF4-FFF2-40B4-BE49-F238E27FC236}">
                <a16:creationId xmlns:a16="http://schemas.microsoft.com/office/drawing/2014/main" id="{10104380-AF45-4701-8BAE-FD8BF91A9242}"/>
              </a:ext>
            </a:extLst>
          </p:cNvPr>
          <p:cNvSpPr>
            <a:spLocks/>
          </p:cNvSpPr>
          <p:nvPr/>
        </p:nvSpPr>
        <p:spPr bwMode="auto">
          <a:xfrm>
            <a:off x="2773363" y="1149350"/>
            <a:ext cx="1317625" cy="1069975"/>
          </a:xfrm>
          <a:custGeom>
            <a:avLst/>
            <a:gdLst>
              <a:gd name="T0" fmla="*/ 0 w 987425"/>
              <a:gd name="T1" fmla="*/ 1426363 h 802005"/>
              <a:gd name="T2" fmla="*/ 151702 w 987425"/>
              <a:gd name="T3" fmla="*/ 1426363 h 802005"/>
              <a:gd name="T4" fmla="*/ 183828 w 987425"/>
              <a:gd name="T5" fmla="*/ 1422798 h 802005"/>
              <a:gd name="T6" fmla="*/ 208813 w 987425"/>
              <a:gd name="T7" fmla="*/ 1412101 h 802005"/>
              <a:gd name="T8" fmla="*/ 226661 w 987425"/>
              <a:gd name="T9" fmla="*/ 1394270 h 802005"/>
              <a:gd name="T10" fmla="*/ 237371 w 987425"/>
              <a:gd name="T11" fmla="*/ 1369310 h 802005"/>
              <a:gd name="T12" fmla="*/ 240940 w 987425"/>
              <a:gd name="T13" fmla="*/ 1337215 h 802005"/>
              <a:gd name="T14" fmla="*/ 240940 w 987425"/>
              <a:gd name="T15" fmla="*/ 89146 h 802005"/>
              <a:gd name="T16" fmla="*/ 244508 w 987425"/>
              <a:gd name="T17" fmla="*/ 57054 h 802005"/>
              <a:gd name="T18" fmla="*/ 255217 w 987425"/>
              <a:gd name="T19" fmla="*/ 32092 h 802005"/>
              <a:gd name="T20" fmla="*/ 273065 w 987425"/>
              <a:gd name="T21" fmla="*/ 14263 h 802005"/>
              <a:gd name="T22" fmla="*/ 298051 w 987425"/>
              <a:gd name="T23" fmla="*/ 3565 h 802005"/>
              <a:gd name="T24" fmla="*/ 330177 w 987425"/>
              <a:gd name="T25" fmla="*/ 0 h 802005"/>
              <a:gd name="T26" fmla="*/ 1757969 w 987425"/>
              <a:gd name="T27" fmla="*/ 0 h 8020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87425" h="802005">
                <a:moveTo>
                  <a:pt x="0" y="801660"/>
                </a:moveTo>
                <a:lnTo>
                  <a:pt x="85176" y="801660"/>
                </a:lnTo>
                <a:lnTo>
                  <a:pt x="103213" y="799656"/>
                </a:lnTo>
                <a:lnTo>
                  <a:pt x="117242" y="793644"/>
                </a:lnTo>
                <a:lnTo>
                  <a:pt x="127263" y="783623"/>
                </a:lnTo>
                <a:lnTo>
                  <a:pt x="133276" y="769594"/>
                </a:lnTo>
                <a:lnTo>
                  <a:pt x="135280" y="751556"/>
                </a:lnTo>
                <a:lnTo>
                  <a:pt x="135280" y="50103"/>
                </a:lnTo>
                <a:lnTo>
                  <a:pt x="137284" y="32066"/>
                </a:lnTo>
                <a:lnTo>
                  <a:pt x="143296" y="18037"/>
                </a:lnTo>
                <a:lnTo>
                  <a:pt x="153317" y="8016"/>
                </a:lnTo>
                <a:lnTo>
                  <a:pt x="167346" y="2004"/>
                </a:lnTo>
                <a:lnTo>
                  <a:pt x="185384" y="0"/>
                </a:lnTo>
                <a:lnTo>
                  <a:pt x="987044" y="0"/>
                </a:lnTo>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99" name="object 40">
            <a:extLst>
              <a:ext uri="{FF2B5EF4-FFF2-40B4-BE49-F238E27FC236}">
                <a16:creationId xmlns:a16="http://schemas.microsoft.com/office/drawing/2014/main" id="{6503C7A2-ECCD-4616-A661-7FF47614BF7D}"/>
              </a:ext>
            </a:extLst>
          </p:cNvPr>
          <p:cNvSpPr>
            <a:spLocks/>
          </p:cNvSpPr>
          <p:nvPr/>
        </p:nvSpPr>
        <p:spPr bwMode="auto">
          <a:xfrm>
            <a:off x="2733675" y="2198688"/>
            <a:ext cx="41275" cy="42862"/>
          </a:xfrm>
          <a:custGeom>
            <a:avLst/>
            <a:gdLst>
              <a:gd name="T0" fmla="*/ 45757 w 30480"/>
              <a:gd name="T1" fmla="*/ 61225 h 30480"/>
              <a:gd name="T2" fmla="*/ 13196 w 30480"/>
              <a:gd name="T3" fmla="*/ 61225 h 30480"/>
              <a:gd name="T4" fmla="*/ 0 w 30480"/>
              <a:gd name="T5" fmla="*/ 47517 h 30480"/>
              <a:gd name="T6" fmla="*/ 0 w 30480"/>
              <a:gd name="T7" fmla="*/ 13704 h 30480"/>
              <a:gd name="T8" fmla="*/ 13196 w 30480"/>
              <a:gd name="T9" fmla="*/ 0 h 30480"/>
              <a:gd name="T10" fmla="*/ 45757 w 30480"/>
              <a:gd name="T11" fmla="*/ 0 h 30480"/>
              <a:gd name="T12" fmla="*/ 58958 w 30480"/>
              <a:gd name="T13" fmla="*/ 13704 h 30480"/>
              <a:gd name="T14" fmla="*/ 58958 w 30480"/>
              <a:gd name="T15" fmla="*/ 47517 h 30480"/>
              <a:gd name="T16" fmla="*/ 45757 w 30480"/>
              <a:gd name="T17" fmla="*/ 61225 h 304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480" h="30480">
                <a:moveTo>
                  <a:pt x="23332" y="30062"/>
                </a:moveTo>
                <a:lnTo>
                  <a:pt x="6729" y="30062"/>
                </a:lnTo>
                <a:lnTo>
                  <a:pt x="0" y="23332"/>
                </a:lnTo>
                <a:lnTo>
                  <a:pt x="0" y="6729"/>
                </a:lnTo>
                <a:lnTo>
                  <a:pt x="6729" y="0"/>
                </a:lnTo>
                <a:lnTo>
                  <a:pt x="23332" y="0"/>
                </a:lnTo>
                <a:lnTo>
                  <a:pt x="30062" y="6729"/>
                </a:lnTo>
                <a:lnTo>
                  <a:pt x="30062" y="23332"/>
                </a:lnTo>
                <a:lnTo>
                  <a:pt x="23332" y="300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200" name="object 41">
            <a:extLst>
              <a:ext uri="{FF2B5EF4-FFF2-40B4-BE49-F238E27FC236}">
                <a16:creationId xmlns:a16="http://schemas.microsoft.com/office/drawing/2014/main" id="{BCAAB771-F797-4957-A646-949DD0838731}"/>
              </a:ext>
            </a:extLst>
          </p:cNvPr>
          <p:cNvSpPr>
            <a:spLocks/>
          </p:cNvSpPr>
          <p:nvPr/>
        </p:nvSpPr>
        <p:spPr bwMode="auto">
          <a:xfrm>
            <a:off x="2733675" y="2198688"/>
            <a:ext cx="41275" cy="42862"/>
          </a:xfrm>
          <a:custGeom>
            <a:avLst/>
            <a:gdLst>
              <a:gd name="T0" fmla="*/ 58958 w 30480"/>
              <a:gd name="T1" fmla="*/ 30611 h 30480"/>
              <a:gd name="T2" fmla="*/ 58958 w 30480"/>
              <a:gd name="T3" fmla="*/ 47517 h 30480"/>
              <a:gd name="T4" fmla="*/ 45757 w 30480"/>
              <a:gd name="T5" fmla="*/ 61225 h 30480"/>
              <a:gd name="T6" fmla="*/ 29478 w 30480"/>
              <a:gd name="T7" fmla="*/ 61225 h 30480"/>
              <a:gd name="T8" fmla="*/ 13196 w 30480"/>
              <a:gd name="T9" fmla="*/ 61225 h 30480"/>
              <a:gd name="T10" fmla="*/ 0 w 30480"/>
              <a:gd name="T11" fmla="*/ 47517 h 30480"/>
              <a:gd name="T12" fmla="*/ 0 w 30480"/>
              <a:gd name="T13" fmla="*/ 30611 h 30480"/>
              <a:gd name="T14" fmla="*/ 0 w 30480"/>
              <a:gd name="T15" fmla="*/ 13704 h 30480"/>
              <a:gd name="T16" fmla="*/ 13196 w 30480"/>
              <a:gd name="T17" fmla="*/ 0 h 30480"/>
              <a:gd name="T18" fmla="*/ 29478 w 30480"/>
              <a:gd name="T19" fmla="*/ 0 h 30480"/>
              <a:gd name="T20" fmla="*/ 45757 w 30480"/>
              <a:gd name="T21" fmla="*/ 0 h 30480"/>
              <a:gd name="T22" fmla="*/ 58958 w 30480"/>
              <a:gd name="T23" fmla="*/ 13704 h 30480"/>
              <a:gd name="T24" fmla="*/ 58958 w 30480"/>
              <a:gd name="T25" fmla="*/ 30611 h 30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480" h="30480">
                <a:moveTo>
                  <a:pt x="30062" y="15031"/>
                </a:moveTo>
                <a:lnTo>
                  <a:pt x="30062" y="23332"/>
                </a:lnTo>
                <a:lnTo>
                  <a:pt x="23332" y="30062"/>
                </a:lnTo>
                <a:lnTo>
                  <a:pt x="15031" y="30062"/>
                </a:lnTo>
                <a:lnTo>
                  <a:pt x="6729" y="30062"/>
                </a:lnTo>
                <a:lnTo>
                  <a:pt x="0" y="23332"/>
                </a:lnTo>
                <a:lnTo>
                  <a:pt x="0" y="15031"/>
                </a:lnTo>
                <a:lnTo>
                  <a:pt x="0" y="6729"/>
                </a:lnTo>
                <a:lnTo>
                  <a:pt x="6729" y="0"/>
                </a:lnTo>
                <a:lnTo>
                  <a:pt x="15031" y="0"/>
                </a:lnTo>
                <a:lnTo>
                  <a:pt x="23332" y="0"/>
                </a:lnTo>
                <a:lnTo>
                  <a:pt x="30062" y="6729"/>
                </a:lnTo>
                <a:lnTo>
                  <a:pt x="30062" y="15031"/>
                </a:lnTo>
                <a:close/>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201" name="object 42">
            <a:extLst>
              <a:ext uri="{FF2B5EF4-FFF2-40B4-BE49-F238E27FC236}">
                <a16:creationId xmlns:a16="http://schemas.microsoft.com/office/drawing/2014/main" id="{C241D31F-B80A-421F-9D42-7A0B22AF0E41}"/>
              </a:ext>
            </a:extLst>
          </p:cNvPr>
          <p:cNvSpPr>
            <a:spLocks/>
          </p:cNvSpPr>
          <p:nvPr/>
        </p:nvSpPr>
        <p:spPr bwMode="auto">
          <a:xfrm>
            <a:off x="2084388" y="882650"/>
            <a:ext cx="2208212" cy="266700"/>
          </a:xfrm>
          <a:custGeom>
            <a:avLst/>
            <a:gdLst>
              <a:gd name="T0" fmla="*/ 2502512 w 1653539"/>
              <a:gd name="T1" fmla="*/ 353292 h 200659"/>
              <a:gd name="T2" fmla="*/ 2860014 w 1653539"/>
              <a:gd name="T3" fmla="*/ 353292 h 200659"/>
              <a:gd name="T4" fmla="*/ 2892187 w 1653539"/>
              <a:gd name="T5" fmla="*/ 349759 h 200659"/>
              <a:gd name="T6" fmla="*/ 2917212 w 1653539"/>
              <a:gd name="T7" fmla="*/ 339160 h 200659"/>
              <a:gd name="T8" fmla="*/ 2935087 w 1653539"/>
              <a:gd name="T9" fmla="*/ 321496 h 200659"/>
              <a:gd name="T10" fmla="*/ 2945812 w 1653539"/>
              <a:gd name="T11" fmla="*/ 296765 h 200659"/>
              <a:gd name="T12" fmla="*/ 2949389 w 1653539"/>
              <a:gd name="T13" fmla="*/ 264968 h 200659"/>
              <a:gd name="T14" fmla="*/ 2949389 w 1653539"/>
              <a:gd name="T15" fmla="*/ 88323 h 200659"/>
              <a:gd name="T16" fmla="*/ 2917212 w 1653539"/>
              <a:gd name="T17" fmla="*/ 14131 h 200659"/>
              <a:gd name="T18" fmla="*/ 2860014 w 1653539"/>
              <a:gd name="T19" fmla="*/ 0 h 200659"/>
              <a:gd name="T20" fmla="*/ 0 w 1653539"/>
              <a:gd name="T21" fmla="*/ 0 h 2006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53539" h="200659">
                <a:moveTo>
                  <a:pt x="1402906" y="200415"/>
                </a:moveTo>
                <a:lnTo>
                  <a:pt x="1603321" y="200415"/>
                </a:lnTo>
                <a:lnTo>
                  <a:pt x="1621358" y="198411"/>
                </a:lnTo>
                <a:lnTo>
                  <a:pt x="1635387" y="192398"/>
                </a:lnTo>
                <a:lnTo>
                  <a:pt x="1645408" y="182377"/>
                </a:lnTo>
                <a:lnTo>
                  <a:pt x="1651420" y="168348"/>
                </a:lnTo>
                <a:lnTo>
                  <a:pt x="1653425" y="150311"/>
                </a:lnTo>
                <a:lnTo>
                  <a:pt x="1653425" y="50103"/>
                </a:lnTo>
                <a:lnTo>
                  <a:pt x="1635387" y="8016"/>
                </a:lnTo>
                <a:lnTo>
                  <a:pt x="1603321" y="0"/>
                </a:lnTo>
                <a:lnTo>
                  <a:pt x="0" y="0"/>
                </a:lnTo>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202" name="object 43">
            <a:extLst>
              <a:ext uri="{FF2B5EF4-FFF2-40B4-BE49-F238E27FC236}">
                <a16:creationId xmlns:a16="http://schemas.microsoft.com/office/drawing/2014/main" id="{EF05DA10-CD1A-4D5D-9148-2E8A43A95538}"/>
              </a:ext>
            </a:extLst>
          </p:cNvPr>
          <p:cNvSpPr>
            <a:spLocks/>
          </p:cNvSpPr>
          <p:nvPr/>
        </p:nvSpPr>
        <p:spPr bwMode="auto">
          <a:xfrm>
            <a:off x="2084388" y="814388"/>
            <a:ext cx="0" cy="133350"/>
          </a:xfrm>
          <a:custGeom>
            <a:avLst/>
            <a:gdLst>
              <a:gd name="T0" fmla="*/ 0 h 100330"/>
              <a:gd name="T1" fmla="*/ 176641 h 100330"/>
              <a:gd name="T2" fmla="*/ 0 60000 65536"/>
              <a:gd name="T3" fmla="*/ 0 60000 65536"/>
            </a:gdLst>
            <a:ahLst/>
            <a:cxnLst>
              <a:cxn ang="T2">
                <a:pos x="0" y="T0"/>
              </a:cxn>
              <a:cxn ang="T3">
                <a:pos x="0" y="T1"/>
              </a:cxn>
            </a:cxnLst>
            <a:rect l="0" t="0" r="r" b="b"/>
            <a:pathLst>
              <a:path h="100330">
                <a:moveTo>
                  <a:pt x="0" y="0"/>
                </a:moveTo>
                <a:lnTo>
                  <a:pt x="0" y="100207"/>
                </a:lnTo>
              </a:path>
            </a:pathLst>
          </a:custGeom>
          <a:noFill/>
          <a:ln w="150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4" name="object 44">
            <a:extLst>
              <a:ext uri="{FF2B5EF4-FFF2-40B4-BE49-F238E27FC236}">
                <a16:creationId xmlns:a16="http://schemas.microsoft.com/office/drawing/2014/main" id="{3E5CE905-8749-48EA-85C2-53400F053F68}"/>
              </a:ext>
            </a:extLst>
          </p:cNvPr>
          <p:cNvSpPr txBox="1"/>
          <p:nvPr/>
        </p:nvSpPr>
        <p:spPr>
          <a:xfrm>
            <a:off x="1208088" y="3289300"/>
            <a:ext cx="3735387" cy="206375"/>
          </a:xfrm>
          <a:prstGeom prst="rect">
            <a:avLst/>
          </a:prstGeom>
        </p:spPr>
        <p:txBody>
          <a:bodyPr lIns="0" tIns="0" rIns="0" bIns="0">
            <a:spAutoFit/>
          </a:bodyPr>
          <a:lstStyle/>
          <a:p>
            <a:pPr marL="16951" eaLnBrk="1" fontAlgn="auto" hangingPunct="1">
              <a:spcBef>
                <a:spcPts val="0"/>
              </a:spcBef>
              <a:spcAft>
                <a:spcPts val="0"/>
              </a:spcAft>
              <a:defRPr/>
            </a:pPr>
            <a:r>
              <a:rPr sz="1335" spc="7" dirty="0">
                <a:solidFill>
                  <a:srgbClr val="3333B2"/>
                </a:solidFill>
                <a:latin typeface="Calibri"/>
                <a:ea typeface="+mn-ea"/>
                <a:cs typeface="Calibri"/>
              </a:rPr>
              <a:t>图：</a:t>
            </a:r>
            <a:r>
              <a:rPr sz="1335" spc="7" dirty="0">
                <a:latin typeface="Calibri"/>
                <a:ea typeface="+mn-ea"/>
                <a:cs typeface="Calibri"/>
              </a:rPr>
              <a:t>执行</a:t>
            </a:r>
            <a:r>
              <a:rPr sz="1335" spc="13" dirty="0">
                <a:latin typeface="Calibri"/>
                <a:ea typeface="+mn-ea"/>
                <a:cs typeface="Calibri"/>
              </a:rPr>
              <a:t>行为</a:t>
            </a:r>
            <a:r>
              <a:rPr sz="1335" spc="-7" dirty="0">
                <a:latin typeface="Calibri"/>
                <a:ea typeface="+mn-ea"/>
                <a:cs typeface="Calibri"/>
              </a:rPr>
              <a:t>为</a:t>
            </a:r>
            <a:r>
              <a:rPr sz="1335" spc="13" dirty="0">
                <a:latin typeface="Calibri"/>
                <a:ea typeface="+mn-ea"/>
                <a:cs typeface="Calibri"/>
              </a:rPr>
              <a:t>使用</a:t>
            </a:r>
            <a:r>
              <a:rPr sz="1335" spc="20" dirty="0">
                <a:latin typeface="Calibri"/>
                <a:ea typeface="+mn-ea"/>
                <a:cs typeface="Calibri"/>
              </a:rPr>
              <a:t>案例 "购买</a:t>
            </a:r>
            <a:r>
              <a:rPr sz="1335" spc="-194" dirty="0">
                <a:latin typeface="Calibri"/>
                <a:ea typeface="+mn-ea"/>
                <a:cs typeface="Calibri"/>
              </a:rPr>
              <a:t> </a:t>
            </a:r>
            <a:r>
              <a:rPr sz="1335" spc="7" dirty="0">
                <a:latin typeface="Calibri"/>
                <a:ea typeface="+mn-ea"/>
                <a:cs typeface="Calibri"/>
              </a:rPr>
              <a:t>票</a:t>
            </a:r>
            <a:endParaRPr sz="1335">
              <a:latin typeface="Calibri"/>
              <a:ea typeface="+mn-ea"/>
              <a:cs typeface="Calibri"/>
            </a:endParaRPr>
          </a:p>
        </p:txBody>
      </p:sp>
    </p:spTree>
  </p:cSld>
  <p:clrMapOvr>
    <a:masterClrMapping/>
  </p:clrMapOvr>
  <p:transition>
    <p:cut/>
  </p:transition>
</p:sld>
</file>

<file path=ppt/slides/slide5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FE021103-B704-48D2-92E3-C02000B1D4E2}"/>
              </a:ext>
            </a:extLst>
          </p:cNvPr>
          <p:cNvSpPr>
            <a:spLocks noGrp="1"/>
          </p:cNvSpPr>
          <p:nvPr>
            <p:ph type="title"/>
          </p:nvPr>
        </p:nvSpPr>
        <p:spPr>
          <a:xfrm>
            <a:off x="260350" y="1255713"/>
            <a:ext cx="5788025" cy="687387"/>
          </a:xfrm>
        </p:spPr>
        <p:txBody>
          <a:bodyPr/>
          <a:lstStyle/>
          <a:p>
            <a:pPr marL="16950" eaLnBrk="1" fontAlgn="auto" hangingPunct="1">
              <a:spcBef>
                <a:spcPts val="127"/>
              </a:spcBef>
              <a:spcAft>
                <a:spcPts val="0"/>
              </a:spcAft>
              <a:defRPr/>
            </a:pPr>
            <a:r>
              <a:rPr lang="en-US" altLang="zh-CN" sz="4800" spc="53" dirty="0">
                <a:solidFill>
                  <a:srgbClr val="000000"/>
                </a:solidFill>
              </a:rPr>
              <a:t>执行</a:t>
            </a:r>
            <a:r>
              <a:rPr lang="en-US" altLang="zh-CN" sz="4800" spc="80" dirty="0">
                <a:solidFill>
                  <a:srgbClr val="000000"/>
                </a:solidFill>
              </a:rPr>
              <a:t>上</a:t>
            </a:r>
            <a:r>
              <a:rPr lang="en-US" altLang="zh-CN" sz="4800" spc="33" dirty="0">
                <a:solidFill>
                  <a:srgbClr val="000000"/>
                </a:solidFill>
              </a:rPr>
              <a:t>的</a:t>
            </a:r>
            <a:r>
              <a:rPr lang="en-US" altLang="zh-CN" sz="4800" spc="-454" dirty="0">
                <a:solidFill>
                  <a:srgbClr val="000000"/>
                </a:solidFill>
              </a:rPr>
              <a:t> </a:t>
            </a:r>
            <a:r>
              <a:rPr lang="en-US" altLang="zh-CN" sz="4800" spc="-67" dirty="0">
                <a:solidFill>
                  <a:srgbClr val="000000"/>
                </a:solidFill>
              </a:rPr>
              <a:t>Web</a:t>
            </a:r>
            <a:endParaRPr lang="en-US" altLang="zh-CN" sz="4800" dirty="0">
              <a:cs typeface="Calibri"/>
            </a:endParaRPr>
          </a:p>
        </p:txBody>
      </p:sp>
      <p:sp>
        <p:nvSpPr>
          <p:cNvPr id="3" name="object 2">
            <a:extLst>
              <a:ext uri="{FF2B5EF4-FFF2-40B4-BE49-F238E27FC236}">
                <a16:creationId xmlns:a16="http://schemas.microsoft.com/office/drawing/2014/main" id="{1358B813-B7AC-4A09-81F8-33BFE761565A}"/>
              </a:ext>
            </a:extLst>
          </p:cNvPr>
          <p:cNvSpPr txBox="1">
            <a:spLocks/>
          </p:cNvSpPr>
          <p:nvPr/>
        </p:nvSpPr>
        <p:spPr bwMode="auto">
          <a:xfrm>
            <a:off x="485775" y="1806575"/>
            <a:ext cx="4600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rtl="0" eaLnBrk="0" fontAlgn="base" hangingPunct="0">
              <a:spcBef>
                <a:spcPct val="0"/>
              </a:spcBef>
              <a:spcAft>
                <a:spcPct val="0"/>
              </a:spcAft>
              <a:defRPr sz="4440" b="1" kern="1200" cap="none">
                <a:solidFill>
                  <a:schemeClr val="tx1"/>
                </a:solidFill>
                <a:latin typeface="+mj-lt"/>
                <a:ea typeface="+mj-ea"/>
                <a:cs typeface="+mj-cs"/>
              </a:defRPr>
            </a:lvl1pPr>
            <a:lvl2pPr algn="ctr" rtl="0" eaLnBrk="0" fontAlgn="base" hangingPunct="0">
              <a:spcBef>
                <a:spcPct val="0"/>
              </a:spcBef>
              <a:spcAft>
                <a:spcPct val="0"/>
              </a:spcAft>
              <a:defRPr sz="2669">
                <a:solidFill>
                  <a:schemeClr val="tx1"/>
                </a:solidFill>
                <a:latin typeface="Calibri" pitchFamily="34" charset="0"/>
                <a:ea typeface="宋体" pitchFamily="2" charset="-122"/>
              </a:defRPr>
            </a:lvl2pPr>
            <a:lvl3pPr algn="ctr" rtl="0" eaLnBrk="0" fontAlgn="base" hangingPunct="0">
              <a:spcBef>
                <a:spcPct val="0"/>
              </a:spcBef>
              <a:spcAft>
                <a:spcPct val="0"/>
              </a:spcAft>
              <a:defRPr sz="2669">
                <a:solidFill>
                  <a:schemeClr val="tx1"/>
                </a:solidFill>
                <a:latin typeface="Calibri" pitchFamily="34" charset="0"/>
                <a:ea typeface="宋体" pitchFamily="2" charset="-122"/>
              </a:defRPr>
            </a:lvl3pPr>
            <a:lvl4pPr algn="ctr" rtl="0" eaLnBrk="0" fontAlgn="base" hangingPunct="0">
              <a:spcBef>
                <a:spcPct val="0"/>
              </a:spcBef>
              <a:spcAft>
                <a:spcPct val="0"/>
              </a:spcAft>
              <a:defRPr sz="2669">
                <a:solidFill>
                  <a:schemeClr val="tx1"/>
                </a:solidFill>
                <a:latin typeface="Calibri" pitchFamily="34" charset="0"/>
                <a:ea typeface="宋体" pitchFamily="2" charset="-122"/>
              </a:defRPr>
            </a:lvl4pPr>
            <a:lvl5pPr algn="ctr" rtl="0" eaLnBrk="0" fontAlgn="base" hangingPunct="0">
              <a:spcBef>
                <a:spcPct val="0"/>
              </a:spcBef>
              <a:spcAft>
                <a:spcPct val="0"/>
              </a:spcAft>
              <a:defRPr sz="2669">
                <a:solidFill>
                  <a:schemeClr val="tx1"/>
                </a:solidFill>
                <a:latin typeface="Calibri" pitchFamily="34" charset="0"/>
                <a:ea typeface="宋体" pitchFamily="2" charset="-122"/>
              </a:defRPr>
            </a:lvl5pPr>
            <a:lvl6pPr marL="290097" algn="ctr" rtl="0" fontAlgn="base">
              <a:spcBef>
                <a:spcPct val="0"/>
              </a:spcBef>
              <a:spcAft>
                <a:spcPct val="0"/>
              </a:spcAft>
              <a:defRPr sz="2792">
                <a:solidFill>
                  <a:schemeClr val="tx1"/>
                </a:solidFill>
                <a:latin typeface="Calibri" pitchFamily="34" charset="0"/>
                <a:ea typeface="宋体" pitchFamily="2" charset="-122"/>
              </a:defRPr>
            </a:lvl6pPr>
            <a:lvl7pPr marL="580193" algn="ctr" rtl="0" fontAlgn="base">
              <a:spcBef>
                <a:spcPct val="0"/>
              </a:spcBef>
              <a:spcAft>
                <a:spcPct val="0"/>
              </a:spcAft>
              <a:defRPr sz="2792">
                <a:solidFill>
                  <a:schemeClr val="tx1"/>
                </a:solidFill>
                <a:latin typeface="Calibri" pitchFamily="34" charset="0"/>
                <a:ea typeface="宋体" pitchFamily="2" charset="-122"/>
              </a:defRPr>
            </a:lvl7pPr>
            <a:lvl8pPr marL="870291" algn="ctr" rtl="0" fontAlgn="base">
              <a:spcBef>
                <a:spcPct val="0"/>
              </a:spcBef>
              <a:spcAft>
                <a:spcPct val="0"/>
              </a:spcAft>
              <a:defRPr sz="2792">
                <a:solidFill>
                  <a:schemeClr val="tx1"/>
                </a:solidFill>
                <a:latin typeface="Calibri" pitchFamily="34" charset="0"/>
                <a:ea typeface="宋体" pitchFamily="2" charset="-122"/>
              </a:defRPr>
            </a:lvl8pPr>
            <a:lvl9pPr marL="1160387" algn="ctr" rtl="0" fontAlgn="base">
              <a:spcBef>
                <a:spcPct val="0"/>
              </a:spcBef>
              <a:spcAft>
                <a:spcPct val="0"/>
              </a:spcAft>
              <a:defRPr sz="2792">
                <a:solidFill>
                  <a:schemeClr val="tx1"/>
                </a:solidFill>
                <a:latin typeface="Calibri" pitchFamily="34" charset="0"/>
                <a:ea typeface="宋体" pitchFamily="2" charset="-122"/>
              </a:defRPr>
            </a:lvl9pPr>
          </a:lstStyle>
          <a:p>
            <a:pPr algn="ctr">
              <a:lnSpc>
                <a:spcPts val="3724"/>
              </a:lnSpc>
              <a:defRPr/>
            </a:pPr>
            <a:r>
              <a:rPr lang="en-US" altLang="zh-CN" sz="1600" spc="20" dirty="0">
                <a:solidFill>
                  <a:srgbClr val="000000"/>
                </a:solidFill>
              </a:rPr>
              <a:t>上的并发</a:t>
            </a:r>
            <a:r>
              <a:rPr lang="en-US" altLang="zh-CN" sz="1600" spc="7" dirty="0">
                <a:solidFill>
                  <a:srgbClr val="000000"/>
                </a:solidFill>
              </a:rPr>
              <a:t>的</a:t>
            </a:r>
            <a:r>
              <a:rPr lang="en-US" altLang="zh-CN" sz="1600" spc="-260" dirty="0">
                <a:solidFill>
                  <a:srgbClr val="000000"/>
                </a:solidFill>
              </a:rPr>
              <a:t> </a:t>
            </a:r>
            <a:r>
              <a:rPr lang="en-US" altLang="zh-CN" sz="1600" spc="-47" dirty="0">
                <a:solidFill>
                  <a:srgbClr val="000000"/>
                </a:solidFill>
              </a:rPr>
              <a:t>Web</a:t>
            </a:r>
            <a:endParaRPr lang="en-US" sz="1050" dirty="0"/>
          </a:p>
        </p:txBody>
      </p:sp>
    </p:spTree>
  </p:cSld>
  <p:clrMapOvr>
    <a:masterClrMapping/>
  </p:clrMapOvr>
  <p:transition spd="slow">
    <p:fade/>
  </p:transition>
</p:sld>
</file>

<file path=ppt/slides/slide5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64F7A90D-536C-4C63-852C-3B1EA8B3FCD3}"/>
              </a:ext>
            </a:extLst>
          </p:cNvPr>
          <p:cNvSpPr txBox="1">
            <a:spLocks noGrp="1"/>
          </p:cNvSpPr>
          <p:nvPr>
            <p:ph type="title"/>
          </p:nvPr>
        </p:nvSpPr>
        <p:spPr>
          <a:xfrm>
            <a:off x="257175" y="53975"/>
            <a:ext cx="5280025" cy="422275"/>
          </a:xfrm>
        </p:spPr>
        <p:txBody>
          <a:bodyPr lIns="0" tIns="0" rIns="0" bIns="0" rtlCol="0">
            <a:spAutoFit/>
          </a:bodyPr>
          <a:lstStyle/>
          <a:p>
            <a:pPr marL="16951">
              <a:defRPr/>
            </a:pPr>
            <a:r>
              <a:rPr sz="2745" spc="53" dirty="0"/>
              <a:t>并发</a:t>
            </a:r>
            <a:r>
              <a:rPr sz="2745" spc="-87" dirty="0"/>
              <a:t> </a:t>
            </a:r>
            <a:r>
              <a:rPr sz="2745" spc="53" dirty="0"/>
              <a:t>上</a:t>
            </a:r>
            <a:r>
              <a:rPr sz="2745" spc="-87" dirty="0"/>
              <a:t> </a:t>
            </a:r>
            <a:r>
              <a:rPr sz="2745" spc="33" dirty="0"/>
              <a:t>的</a:t>
            </a:r>
            <a:r>
              <a:rPr sz="2745" spc="-87" dirty="0"/>
              <a:t> </a:t>
            </a:r>
            <a:r>
              <a:rPr sz="2745" spc="-20" dirty="0"/>
              <a:t>Web</a:t>
            </a:r>
          </a:p>
        </p:txBody>
      </p:sp>
      <p:sp>
        <p:nvSpPr>
          <p:cNvPr id="86019" name="object 8">
            <a:extLst>
              <a:ext uri="{FF2B5EF4-FFF2-40B4-BE49-F238E27FC236}">
                <a16:creationId xmlns:a16="http://schemas.microsoft.com/office/drawing/2014/main" id="{CDD90BA2-B9F4-4B43-ADB8-9E7F3466416F}"/>
              </a:ext>
            </a:extLst>
          </p:cNvPr>
          <p:cNvSpPr>
            <a:spLocks noGrp="1"/>
          </p:cNvSpPr>
          <p:nvPr>
            <p:ph idx="1"/>
          </p:nvPr>
        </p:nvSpPr>
        <p:spPr>
          <a:xfrm>
            <a:off x="180975" y="663575"/>
            <a:ext cx="5715000" cy="2479675"/>
          </a:xfrm>
        </p:spPr>
        <p:txBody>
          <a:bodyPr lIns="0" tIns="560562" rIns="0" bIns="0">
            <a:spAutoFit/>
          </a:bodyPr>
          <a:lstStyle/>
          <a:p>
            <a:pPr marL="383510" indent="-214003">
              <a:defRPr/>
            </a:pPr>
            <a:r>
              <a:rPr lang="zh-CN" altLang="zh-CN" sz="1869" dirty="0"/>
              <a:t>我们在服务器端有并发</a:t>
            </a:r>
          </a:p>
          <a:p>
            <a:pPr marL="383510" indent="-214003">
              <a:lnSpc>
                <a:spcPct val="103000"/>
              </a:lnSpc>
              <a:spcBef>
                <a:spcPts val="400"/>
              </a:spcBef>
              <a:defRPr/>
            </a:pPr>
            <a:r>
              <a:rPr lang="zh-CN" altLang="zh-CN" sz="1869" dirty="0"/>
              <a:t>介绍了</a:t>
            </a:r>
            <a:r>
              <a:rPr lang="zh-CN" altLang="zh-CN" sz="1869" b="1" dirty="0">
                <a:latin typeface="Trebuchet MS" panose="020B0603020202020204" pitchFamily="34" charset="0"/>
              </a:rPr>
              <a:t>Ajax</a:t>
            </a:r>
            <a:r>
              <a:rPr lang="zh-CN" altLang="zh-CN" sz="1869" dirty="0"/>
              <a:t>可以在浏览器中进行并发</a:t>
            </a:r>
          </a:p>
          <a:p>
            <a:pPr marL="383510" indent="-214003">
              <a:spcBef>
                <a:spcPts val="434"/>
              </a:spcBef>
              <a:defRPr/>
            </a:pPr>
            <a:r>
              <a:rPr lang="zh-CN" altLang="zh-CN" sz="1869" dirty="0"/>
              <a:t>您可以与服务器异步通信</a:t>
            </a:r>
          </a:p>
          <a:p>
            <a:pPr marL="383510" indent="-214003">
              <a:lnSpc>
                <a:spcPct val="103000"/>
              </a:lnSpc>
              <a:spcBef>
                <a:spcPts val="400"/>
              </a:spcBef>
              <a:defRPr/>
            </a:pPr>
            <a:r>
              <a:rPr lang="zh-CN" altLang="zh-CN" sz="1869" dirty="0"/>
              <a:t>如果你决定这样做, 那么你必须考虑更新策略</a:t>
            </a:r>
          </a:p>
        </p:txBody>
      </p:sp>
    </p:spTree>
  </p:cSld>
  <p:clrMapOvr>
    <a:masterClrMapping/>
  </p:clrMapOvr>
  <p:transition>
    <p:cut/>
  </p:transition>
</p:sld>
</file>

<file path=ppt/slides/slide5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33006A7C-0395-4DFC-801B-9B027554BEEF}"/>
              </a:ext>
            </a:extLst>
          </p:cNvPr>
          <p:cNvSpPr txBox="1">
            <a:spLocks noGrp="1"/>
          </p:cNvSpPr>
          <p:nvPr>
            <p:ph type="title"/>
          </p:nvPr>
        </p:nvSpPr>
        <p:spPr>
          <a:xfrm>
            <a:off x="257175" y="53975"/>
            <a:ext cx="5280025" cy="422275"/>
          </a:xfrm>
        </p:spPr>
        <p:txBody>
          <a:bodyPr lIns="0" tIns="0" rIns="0" bIns="0" rtlCol="0">
            <a:spAutoFit/>
          </a:bodyPr>
          <a:lstStyle/>
          <a:p>
            <a:pPr marL="16951">
              <a:defRPr/>
            </a:pPr>
            <a:r>
              <a:rPr sz="2745" spc="53" dirty="0"/>
              <a:t>并发</a:t>
            </a:r>
            <a:r>
              <a:rPr sz="2745" spc="-87" dirty="0"/>
              <a:t> </a:t>
            </a:r>
            <a:r>
              <a:rPr sz="2745" spc="53" dirty="0"/>
              <a:t>上</a:t>
            </a:r>
            <a:r>
              <a:rPr sz="2745" spc="-87" dirty="0"/>
              <a:t> </a:t>
            </a:r>
            <a:r>
              <a:rPr sz="2745" spc="33" dirty="0"/>
              <a:t>的</a:t>
            </a:r>
            <a:r>
              <a:rPr sz="2745" spc="-87" dirty="0"/>
              <a:t> </a:t>
            </a:r>
            <a:r>
              <a:rPr sz="2745" spc="-20" dirty="0"/>
              <a:t>Web</a:t>
            </a:r>
          </a:p>
        </p:txBody>
      </p:sp>
      <p:sp>
        <p:nvSpPr>
          <p:cNvPr id="87043" name="object 9">
            <a:extLst>
              <a:ext uri="{FF2B5EF4-FFF2-40B4-BE49-F238E27FC236}">
                <a16:creationId xmlns:a16="http://schemas.microsoft.com/office/drawing/2014/main" id="{744ECB18-2C8E-417B-906D-0474F1A2D399}"/>
              </a:ext>
            </a:extLst>
          </p:cNvPr>
          <p:cNvSpPr txBox="1">
            <a:spLocks noChangeArrowheads="1"/>
          </p:cNvSpPr>
          <p:nvPr/>
        </p:nvSpPr>
        <p:spPr bwMode="auto">
          <a:xfrm>
            <a:off x="538163" y="995363"/>
            <a:ext cx="512921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98450"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defRPr/>
            </a:pPr>
            <a:r>
              <a:rPr lang="zh-CN" altLang="zh-CN" sz="1869"/>
              <a:t>如何异步通信 HTTP</a:t>
            </a:r>
          </a:p>
          <a:p>
            <a:pPr eaLnBrk="1" hangingPunct="1">
              <a:lnSpc>
                <a:spcPct val="125000"/>
              </a:lnSpc>
              <a:buFont typeface="Arial" panose="020B0604020202020204" pitchFamily="34" charset="0"/>
              <a:buChar char="•"/>
              <a:defRPr/>
            </a:pPr>
            <a:r>
              <a:rPr lang="zh-CN" altLang="zh-CN" sz="1869"/>
              <a:t>没有用于异步通信的本机 HTTP 支持</a:t>
            </a:r>
            <a:endParaRPr lang="en-US" altLang="zh-CN" sz="1869"/>
          </a:p>
          <a:p>
            <a:pPr eaLnBrk="1" hangingPunct="1">
              <a:lnSpc>
                <a:spcPct val="125000"/>
              </a:lnSpc>
              <a:buFont typeface="Arial" panose="020B0604020202020204" pitchFamily="34" charset="0"/>
              <a:buChar char="•"/>
              <a:defRPr/>
            </a:pPr>
            <a:r>
              <a:rPr lang="zh-CN" altLang="zh-CN" sz="1869"/>
              <a:t>你必须模拟这个</a:t>
            </a:r>
          </a:p>
          <a:p>
            <a:pPr eaLnBrk="1" hangingPunct="1">
              <a:spcBef>
                <a:spcPts val="434"/>
              </a:spcBef>
              <a:buFont typeface="Arial" panose="020B0604020202020204" pitchFamily="34" charset="0"/>
              <a:buChar char="•"/>
              <a:defRPr/>
            </a:pPr>
            <a:r>
              <a:rPr lang="zh-CN" altLang="zh-CN" sz="1869"/>
              <a:t>通常通过轮询</a:t>
            </a:r>
          </a:p>
          <a:p>
            <a:pPr eaLnBrk="1" hangingPunct="1">
              <a:spcBef>
                <a:spcPts val="451"/>
              </a:spcBef>
              <a:buFont typeface="Arial" panose="020B0604020202020204" pitchFamily="34" charset="0"/>
              <a:buChar char="•"/>
              <a:defRPr/>
            </a:pPr>
            <a:r>
              <a:rPr lang="zh-CN" altLang="zh-CN" sz="1869"/>
              <a:t>HTML5 介绍了解 websocket 之后 API</a:t>
            </a:r>
          </a:p>
        </p:txBody>
      </p:sp>
    </p:spTree>
  </p:cSld>
  <p:clrMapOvr>
    <a:masterClrMapping/>
  </p:clrMapOvr>
  <p:transition>
    <p:cut/>
  </p:transition>
</p:sld>
</file>

<file path=ppt/slides/slide5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81DCA853-CBA9-4B6B-8ACD-4FB49014317D}"/>
              </a:ext>
            </a:extLst>
          </p:cNvPr>
          <p:cNvSpPr txBox="1">
            <a:spLocks noGrp="1"/>
          </p:cNvSpPr>
          <p:nvPr>
            <p:ph type="title"/>
          </p:nvPr>
        </p:nvSpPr>
        <p:spPr>
          <a:xfrm>
            <a:off x="242888" y="11113"/>
            <a:ext cx="5280025" cy="422275"/>
          </a:xfrm>
        </p:spPr>
        <p:txBody>
          <a:bodyPr lIns="0" tIns="0" rIns="0" bIns="0" rtlCol="0">
            <a:spAutoFit/>
          </a:bodyPr>
          <a:lstStyle/>
          <a:p>
            <a:pPr marL="16951">
              <a:defRPr/>
            </a:pPr>
            <a:r>
              <a:rPr sz="2745" spc="53" dirty="0"/>
              <a:t>并发</a:t>
            </a:r>
            <a:r>
              <a:rPr sz="2745" spc="-87" dirty="0"/>
              <a:t> </a:t>
            </a:r>
            <a:r>
              <a:rPr sz="2745" spc="53" dirty="0"/>
              <a:t>上</a:t>
            </a:r>
            <a:r>
              <a:rPr sz="2745" spc="-87" dirty="0"/>
              <a:t> </a:t>
            </a:r>
            <a:r>
              <a:rPr sz="2745" spc="33" dirty="0"/>
              <a:t>的</a:t>
            </a:r>
            <a:r>
              <a:rPr sz="2745" spc="-87" dirty="0"/>
              <a:t> </a:t>
            </a:r>
            <a:r>
              <a:rPr sz="2745" spc="-20" dirty="0"/>
              <a:t>Web</a:t>
            </a:r>
          </a:p>
        </p:txBody>
      </p:sp>
      <p:grpSp>
        <p:nvGrpSpPr>
          <p:cNvPr id="97283" name="组合 1">
            <a:extLst>
              <a:ext uri="{FF2B5EF4-FFF2-40B4-BE49-F238E27FC236}">
                <a16:creationId xmlns:a16="http://schemas.microsoft.com/office/drawing/2014/main" id="{74DB580E-146A-4DBF-8671-771BE65A0C3D}"/>
              </a:ext>
            </a:extLst>
          </p:cNvPr>
          <p:cNvGrpSpPr>
            <a:grpSpLocks/>
          </p:cNvGrpSpPr>
          <p:nvPr/>
        </p:nvGrpSpPr>
        <p:grpSpPr bwMode="auto">
          <a:xfrm>
            <a:off x="476250" y="441325"/>
            <a:ext cx="5164138" cy="3017838"/>
            <a:chOff x="357188" y="504825"/>
            <a:chExt cx="3868737" cy="2260600"/>
          </a:xfrm>
        </p:grpSpPr>
        <p:sp>
          <p:nvSpPr>
            <p:cNvPr id="97285" name="object 4">
              <a:extLst>
                <a:ext uri="{FF2B5EF4-FFF2-40B4-BE49-F238E27FC236}">
                  <a16:creationId xmlns:a16="http://schemas.microsoft.com/office/drawing/2014/main" id="{026AB998-C3F6-42C4-B65D-44F6DE98F68B}"/>
                </a:ext>
              </a:extLst>
            </p:cNvPr>
            <p:cNvSpPr>
              <a:spLocks/>
            </p:cNvSpPr>
            <p:nvPr/>
          </p:nvSpPr>
          <p:spPr bwMode="auto">
            <a:xfrm>
              <a:off x="357188" y="1749425"/>
              <a:ext cx="1050925" cy="433388"/>
            </a:xfrm>
            <a:custGeom>
              <a:avLst/>
              <a:gdLst>
                <a:gd name="T0" fmla="*/ 0 w 1050290"/>
                <a:gd name="T1" fmla="*/ 0 h 433069"/>
                <a:gd name="T2" fmla="*/ 1052079 w 1050290"/>
                <a:gd name="T3" fmla="*/ 0 h 433069"/>
                <a:gd name="T4" fmla="*/ 1052079 w 1050290"/>
                <a:gd name="T5" fmla="*/ 434018 h 433069"/>
                <a:gd name="T6" fmla="*/ 0 w 1050290"/>
                <a:gd name="T7" fmla="*/ 434018 h 433069"/>
                <a:gd name="T8" fmla="*/ 0 w 1050290"/>
                <a:gd name="T9" fmla="*/ 0 h 4330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0290" h="433069">
                  <a:moveTo>
                    <a:pt x="0" y="0"/>
                  </a:moveTo>
                  <a:lnTo>
                    <a:pt x="1050173" y="0"/>
                  </a:lnTo>
                  <a:lnTo>
                    <a:pt x="1050173" y="433061"/>
                  </a:lnTo>
                  <a:lnTo>
                    <a:pt x="0" y="433061"/>
                  </a:lnTo>
                  <a:lnTo>
                    <a:pt x="0" y="0"/>
                  </a:lnTo>
                  <a:close/>
                </a:path>
              </a:pathLst>
            </a:custGeom>
            <a:noFill/>
            <a:ln w="541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286" name="object 5">
              <a:extLst>
                <a:ext uri="{FF2B5EF4-FFF2-40B4-BE49-F238E27FC236}">
                  <a16:creationId xmlns:a16="http://schemas.microsoft.com/office/drawing/2014/main" id="{6D74AD8E-1863-404D-8C46-528D672E52DA}"/>
                </a:ext>
              </a:extLst>
            </p:cNvPr>
            <p:cNvSpPr>
              <a:spLocks/>
            </p:cNvSpPr>
            <p:nvPr/>
          </p:nvSpPr>
          <p:spPr bwMode="auto">
            <a:xfrm>
              <a:off x="625475" y="1625600"/>
              <a:ext cx="527050" cy="71438"/>
            </a:xfrm>
            <a:custGeom>
              <a:avLst/>
              <a:gdLst>
                <a:gd name="T0" fmla="*/ 53976 w 526415"/>
                <a:gd name="T1" fmla="*/ 8047 h 72389"/>
                <a:gd name="T2" fmla="*/ 50496 w 526415"/>
                <a:gd name="T3" fmla="*/ 36855 h 72389"/>
                <a:gd name="T4" fmla="*/ 44639 w 526415"/>
                <a:gd name="T5" fmla="*/ 26734 h 72389"/>
                <a:gd name="T6" fmla="*/ 55581 w 526415"/>
                <a:gd name="T7" fmla="*/ 10624 h 72389"/>
                <a:gd name="T8" fmla="*/ 46286 w 526415"/>
                <a:gd name="T9" fmla="*/ 66822 h 72389"/>
                <a:gd name="T10" fmla="*/ 37866 w 526415"/>
                <a:gd name="T11" fmla="*/ 39005 h 72389"/>
                <a:gd name="T12" fmla="*/ 54848 w 526415"/>
                <a:gd name="T13" fmla="*/ 60527 h 72389"/>
                <a:gd name="T14" fmla="*/ 75195 w 526415"/>
                <a:gd name="T15" fmla="*/ 66904 h 72389"/>
                <a:gd name="T16" fmla="*/ 95552 w 526415"/>
                <a:gd name="T17" fmla="*/ 17010 h 72389"/>
                <a:gd name="T18" fmla="*/ 73684 w 526415"/>
                <a:gd name="T19" fmla="*/ 49064 h 72389"/>
                <a:gd name="T20" fmla="*/ 105989 w 526415"/>
                <a:gd name="T21" fmla="*/ 62096 h 72389"/>
                <a:gd name="T22" fmla="*/ 98816 w 526415"/>
                <a:gd name="T23" fmla="*/ 26445 h 72389"/>
                <a:gd name="T24" fmla="*/ 105989 w 526415"/>
                <a:gd name="T25" fmla="*/ 62096 h 72389"/>
                <a:gd name="T26" fmla="*/ 131259 w 526415"/>
                <a:gd name="T27" fmla="*/ 18427 h 72389"/>
                <a:gd name="T28" fmla="*/ 153111 w 526415"/>
                <a:gd name="T29" fmla="*/ 63606 h 72389"/>
                <a:gd name="T30" fmla="*/ 154450 w 526415"/>
                <a:gd name="T31" fmla="*/ 51031 h 72389"/>
                <a:gd name="T32" fmla="*/ 163633 w 526415"/>
                <a:gd name="T33" fmla="*/ 67402 h 72389"/>
                <a:gd name="T34" fmla="*/ 178711 w 526415"/>
                <a:gd name="T35" fmla="*/ 4756 h 72389"/>
                <a:gd name="T36" fmla="*/ 195567 w 526415"/>
                <a:gd name="T37" fmla="*/ 25149 h 72389"/>
                <a:gd name="T38" fmla="*/ 187402 w 526415"/>
                <a:gd name="T39" fmla="*/ 58820 h 72389"/>
                <a:gd name="T40" fmla="*/ 193554 w 526415"/>
                <a:gd name="T41" fmla="*/ 67872 h 72389"/>
                <a:gd name="T42" fmla="*/ 226727 w 526415"/>
                <a:gd name="T43" fmla="*/ 69139 h 72389"/>
                <a:gd name="T44" fmla="*/ 212452 w 526415"/>
                <a:gd name="T45" fmla="*/ 19777 h 72389"/>
                <a:gd name="T46" fmla="*/ 220981 w 526415"/>
                <a:gd name="T47" fmla="*/ 24509 h 72389"/>
                <a:gd name="T48" fmla="*/ 247991 w 526415"/>
                <a:gd name="T49" fmla="*/ 45544 h 72389"/>
                <a:gd name="T50" fmla="*/ 240828 w 526415"/>
                <a:gd name="T51" fmla="*/ 63468 h 72389"/>
                <a:gd name="T52" fmla="*/ 239157 w 526415"/>
                <a:gd name="T53" fmla="*/ 39005 h 72389"/>
                <a:gd name="T54" fmla="*/ 246654 w 526415"/>
                <a:gd name="T55" fmla="*/ 31460 h 72389"/>
                <a:gd name="T56" fmla="*/ 235576 w 526415"/>
                <a:gd name="T57" fmla="*/ 57753 h 72389"/>
                <a:gd name="T58" fmla="*/ 243797 w 526415"/>
                <a:gd name="T59" fmla="*/ 60260 h 72389"/>
                <a:gd name="T60" fmla="*/ 270041 w 526415"/>
                <a:gd name="T61" fmla="*/ 8458 h 72389"/>
                <a:gd name="T62" fmla="*/ 318247 w 526415"/>
                <a:gd name="T63" fmla="*/ 67402 h 72389"/>
                <a:gd name="T64" fmla="*/ 326985 w 526415"/>
                <a:gd name="T65" fmla="*/ 228 h 72389"/>
                <a:gd name="T66" fmla="*/ 361547 w 526415"/>
                <a:gd name="T67" fmla="*/ 17329 h 72389"/>
                <a:gd name="T68" fmla="*/ 348573 w 526415"/>
                <a:gd name="T69" fmla="*/ 67402 h 72389"/>
                <a:gd name="T70" fmla="*/ 348573 w 526415"/>
                <a:gd name="T71" fmla="*/ 67402 h 72389"/>
                <a:gd name="T72" fmla="*/ 379640 w 526415"/>
                <a:gd name="T73" fmla="*/ 24738 h 72389"/>
                <a:gd name="T74" fmla="*/ 426786 w 526415"/>
                <a:gd name="T75" fmla="*/ 53767 h 72389"/>
                <a:gd name="T76" fmla="*/ 427732 w 526415"/>
                <a:gd name="T77" fmla="*/ 0 h 72389"/>
                <a:gd name="T78" fmla="*/ 401104 w 526415"/>
                <a:gd name="T79" fmla="*/ 66844 h 72389"/>
                <a:gd name="T80" fmla="*/ 416607 w 526415"/>
                <a:gd name="T81" fmla="*/ 17558 h 72389"/>
                <a:gd name="T82" fmla="*/ 401096 w 526415"/>
                <a:gd name="T83" fmla="*/ 32664 h 72389"/>
                <a:gd name="T84" fmla="*/ 426252 w 526415"/>
                <a:gd name="T85" fmla="*/ 63606 h 72389"/>
                <a:gd name="T86" fmla="*/ 435993 w 526415"/>
                <a:gd name="T87" fmla="*/ 60588 h 72389"/>
                <a:gd name="T88" fmla="*/ 445771 w 526415"/>
                <a:gd name="T89" fmla="*/ 35987 h 72389"/>
                <a:gd name="T90" fmla="*/ 486486 w 526415"/>
                <a:gd name="T91" fmla="*/ 23519 h 72389"/>
                <a:gd name="T92" fmla="*/ 492357 w 526415"/>
                <a:gd name="T93" fmla="*/ 39005 h 72389"/>
                <a:gd name="T94" fmla="*/ 464505 w 526415"/>
                <a:gd name="T95" fmla="*/ 62006 h 72389"/>
                <a:gd name="T96" fmla="*/ 471206 w 526415"/>
                <a:gd name="T97" fmla="*/ 69139 h 72389"/>
                <a:gd name="T98" fmla="*/ 487172 w 526415"/>
                <a:gd name="T99" fmla="*/ 24509 h 72389"/>
                <a:gd name="T100" fmla="*/ 473800 w 526415"/>
                <a:gd name="T101" fmla="*/ 62006 h 72389"/>
                <a:gd name="T102" fmla="*/ 491531 w 526415"/>
                <a:gd name="T103" fmla="*/ 53835 h 72389"/>
                <a:gd name="T104" fmla="*/ 513677 w 526415"/>
                <a:gd name="T105" fmla="*/ 23237 h 72389"/>
                <a:gd name="T106" fmla="*/ 518768 w 526415"/>
                <a:gd name="T107" fmla="*/ 26886 h 72389"/>
                <a:gd name="T108" fmla="*/ 517609 w 526415"/>
                <a:gd name="T109" fmla="*/ 27352 h 72389"/>
                <a:gd name="T110" fmla="*/ 528081 w 526415"/>
                <a:gd name="T111" fmla="*/ 26018 h 7238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26415" h="72389">
                  <a:moveTo>
                    <a:pt x="9467" y="70129"/>
                  </a:moveTo>
                  <a:lnTo>
                    <a:pt x="0" y="70129"/>
                  </a:lnTo>
                  <a:lnTo>
                    <a:pt x="0" y="237"/>
                  </a:lnTo>
                  <a:lnTo>
                    <a:pt x="37681" y="237"/>
                  </a:lnTo>
                  <a:lnTo>
                    <a:pt x="42074" y="1014"/>
                  </a:lnTo>
                  <a:lnTo>
                    <a:pt x="52097" y="5550"/>
                  </a:lnTo>
                  <a:lnTo>
                    <a:pt x="53781" y="8373"/>
                  </a:lnTo>
                  <a:lnTo>
                    <a:pt x="9467" y="8373"/>
                  </a:lnTo>
                  <a:lnTo>
                    <a:pt x="9467" y="32257"/>
                  </a:lnTo>
                  <a:lnTo>
                    <a:pt x="50789" y="32257"/>
                  </a:lnTo>
                  <a:lnTo>
                    <a:pt x="48640" y="34160"/>
                  </a:lnTo>
                  <a:lnTo>
                    <a:pt x="45531" y="35778"/>
                  </a:lnTo>
                  <a:lnTo>
                    <a:pt x="48259" y="36888"/>
                  </a:lnTo>
                  <a:lnTo>
                    <a:pt x="50313" y="38347"/>
                  </a:lnTo>
                  <a:lnTo>
                    <a:pt x="51692" y="40155"/>
                  </a:lnTo>
                  <a:lnTo>
                    <a:pt x="9467" y="40155"/>
                  </a:lnTo>
                  <a:lnTo>
                    <a:pt x="9467" y="70129"/>
                  </a:lnTo>
                  <a:close/>
                </a:path>
                <a:path w="526415" h="72389">
                  <a:moveTo>
                    <a:pt x="50789" y="32257"/>
                  </a:moveTo>
                  <a:lnTo>
                    <a:pt x="35794" y="32257"/>
                  </a:lnTo>
                  <a:lnTo>
                    <a:pt x="39306" y="31369"/>
                  </a:lnTo>
                  <a:lnTo>
                    <a:pt x="44477" y="27816"/>
                  </a:lnTo>
                  <a:lnTo>
                    <a:pt x="45769" y="24613"/>
                  </a:lnTo>
                  <a:lnTo>
                    <a:pt x="45769" y="15002"/>
                  </a:lnTo>
                  <a:lnTo>
                    <a:pt x="43961" y="11608"/>
                  </a:lnTo>
                  <a:lnTo>
                    <a:pt x="38410" y="8849"/>
                  </a:lnTo>
                  <a:lnTo>
                    <a:pt x="35825" y="8373"/>
                  </a:lnTo>
                  <a:lnTo>
                    <a:pt x="53781" y="8373"/>
                  </a:lnTo>
                  <a:lnTo>
                    <a:pt x="55380" y="11053"/>
                  </a:lnTo>
                  <a:lnTo>
                    <a:pt x="55380" y="23265"/>
                  </a:lnTo>
                  <a:lnTo>
                    <a:pt x="54515" y="26690"/>
                  </a:lnTo>
                  <a:lnTo>
                    <a:pt x="51058" y="32019"/>
                  </a:lnTo>
                  <a:lnTo>
                    <a:pt x="50789" y="32257"/>
                  </a:lnTo>
                  <a:close/>
                </a:path>
                <a:path w="526415" h="72389">
                  <a:moveTo>
                    <a:pt x="58044" y="70129"/>
                  </a:moveTo>
                  <a:lnTo>
                    <a:pt x="46435" y="70129"/>
                  </a:lnTo>
                  <a:lnTo>
                    <a:pt x="46118" y="69526"/>
                  </a:lnTo>
                  <a:lnTo>
                    <a:pt x="45864" y="68749"/>
                  </a:lnTo>
                  <a:lnTo>
                    <a:pt x="45484" y="66846"/>
                  </a:lnTo>
                  <a:lnTo>
                    <a:pt x="45325" y="65006"/>
                  </a:lnTo>
                  <a:lnTo>
                    <a:pt x="44405" y="46055"/>
                  </a:lnTo>
                  <a:lnTo>
                    <a:pt x="42708" y="42994"/>
                  </a:lnTo>
                  <a:lnTo>
                    <a:pt x="39536" y="41440"/>
                  </a:lnTo>
                  <a:lnTo>
                    <a:pt x="37728" y="40583"/>
                  </a:lnTo>
                  <a:lnTo>
                    <a:pt x="34890" y="40155"/>
                  </a:lnTo>
                  <a:lnTo>
                    <a:pt x="51692" y="40155"/>
                  </a:lnTo>
                  <a:lnTo>
                    <a:pt x="53072" y="41963"/>
                  </a:lnTo>
                  <a:lnTo>
                    <a:pt x="53841" y="44897"/>
                  </a:lnTo>
                  <a:lnTo>
                    <a:pt x="54000" y="48957"/>
                  </a:lnTo>
                  <a:lnTo>
                    <a:pt x="54428" y="60994"/>
                  </a:lnTo>
                  <a:lnTo>
                    <a:pt x="54650" y="62976"/>
                  </a:lnTo>
                  <a:lnTo>
                    <a:pt x="55570" y="66497"/>
                  </a:lnTo>
                  <a:lnTo>
                    <a:pt x="56585" y="67924"/>
                  </a:lnTo>
                  <a:lnTo>
                    <a:pt x="58044" y="68559"/>
                  </a:lnTo>
                  <a:lnTo>
                    <a:pt x="58044" y="70129"/>
                  </a:lnTo>
                  <a:close/>
                </a:path>
                <a:path w="526415" h="72389">
                  <a:moveTo>
                    <a:pt x="95905" y="71984"/>
                  </a:moveTo>
                  <a:lnTo>
                    <a:pt x="80490" y="71984"/>
                  </a:lnTo>
                  <a:lnTo>
                    <a:pt x="74924" y="69613"/>
                  </a:lnTo>
                  <a:lnTo>
                    <a:pt x="66677" y="60130"/>
                  </a:lnTo>
                  <a:lnTo>
                    <a:pt x="64648" y="53865"/>
                  </a:lnTo>
                  <a:lnTo>
                    <a:pt x="64615" y="37205"/>
                  </a:lnTo>
                  <a:lnTo>
                    <a:pt x="66788" y="30386"/>
                  </a:lnTo>
                  <a:lnTo>
                    <a:pt x="75479" y="20236"/>
                  </a:lnTo>
                  <a:lnTo>
                    <a:pt x="81315" y="17698"/>
                  </a:lnTo>
                  <a:lnTo>
                    <a:pt x="95207" y="17698"/>
                  </a:lnTo>
                  <a:lnTo>
                    <a:pt x="100758" y="19887"/>
                  </a:lnTo>
                  <a:lnTo>
                    <a:pt x="106231" y="25168"/>
                  </a:lnTo>
                  <a:lnTo>
                    <a:pt x="83170" y="25168"/>
                  </a:lnTo>
                  <a:lnTo>
                    <a:pt x="79364" y="27166"/>
                  </a:lnTo>
                  <a:lnTo>
                    <a:pt x="74599" y="35191"/>
                  </a:lnTo>
                  <a:lnTo>
                    <a:pt x="73417" y="39980"/>
                  </a:lnTo>
                  <a:lnTo>
                    <a:pt x="73417" y="51050"/>
                  </a:lnTo>
                  <a:lnTo>
                    <a:pt x="74606" y="55570"/>
                  </a:lnTo>
                  <a:lnTo>
                    <a:pt x="79364" y="62802"/>
                  </a:lnTo>
                  <a:lnTo>
                    <a:pt x="83139" y="64610"/>
                  </a:lnTo>
                  <a:lnTo>
                    <a:pt x="105606" y="64610"/>
                  </a:lnTo>
                  <a:lnTo>
                    <a:pt x="102106" y="69304"/>
                  </a:lnTo>
                  <a:lnTo>
                    <a:pt x="95905" y="71984"/>
                  </a:lnTo>
                  <a:close/>
                </a:path>
                <a:path w="526415" h="72389">
                  <a:moveTo>
                    <a:pt x="105606" y="64610"/>
                  </a:moveTo>
                  <a:lnTo>
                    <a:pt x="93986" y="64610"/>
                  </a:lnTo>
                  <a:lnTo>
                    <a:pt x="97880" y="62461"/>
                  </a:lnTo>
                  <a:lnTo>
                    <a:pt x="102098" y="53865"/>
                  </a:lnTo>
                  <a:lnTo>
                    <a:pt x="103153" y="49084"/>
                  </a:lnTo>
                  <a:lnTo>
                    <a:pt x="103153" y="39061"/>
                  </a:lnTo>
                  <a:lnTo>
                    <a:pt x="102392" y="35191"/>
                  </a:lnTo>
                  <a:lnTo>
                    <a:pt x="98459" y="27515"/>
                  </a:lnTo>
                  <a:lnTo>
                    <a:pt x="94303" y="25168"/>
                  </a:lnTo>
                  <a:lnTo>
                    <a:pt x="106231" y="25168"/>
                  </a:lnTo>
                  <a:lnTo>
                    <a:pt x="109830" y="28641"/>
                  </a:lnTo>
                  <a:lnTo>
                    <a:pt x="112097" y="35080"/>
                  </a:lnTo>
                  <a:lnTo>
                    <a:pt x="112097" y="51796"/>
                  </a:lnTo>
                  <a:lnTo>
                    <a:pt x="110099" y="58583"/>
                  </a:lnTo>
                  <a:lnTo>
                    <a:pt x="105606" y="64610"/>
                  </a:lnTo>
                  <a:close/>
                </a:path>
                <a:path w="526415" h="72389">
                  <a:moveTo>
                    <a:pt x="143678" y="71509"/>
                  </a:moveTo>
                  <a:lnTo>
                    <a:pt x="131752" y="71509"/>
                  </a:lnTo>
                  <a:lnTo>
                    <a:pt x="126804" y="69082"/>
                  </a:lnTo>
                  <a:lnTo>
                    <a:pt x="122744" y="61628"/>
                  </a:lnTo>
                  <a:lnTo>
                    <a:pt x="122031" y="58155"/>
                  </a:lnTo>
                  <a:lnTo>
                    <a:pt x="122031" y="19173"/>
                  </a:lnTo>
                  <a:lnTo>
                    <a:pt x="130785" y="19173"/>
                  </a:lnTo>
                  <a:lnTo>
                    <a:pt x="130853" y="55951"/>
                  </a:lnTo>
                  <a:lnTo>
                    <a:pt x="131197" y="57727"/>
                  </a:lnTo>
                  <a:lnTo>
                    <a:pt x="133544" y="62421"/>
                  </a:lnTo>
                  <a:lnTo>
                    <a:pt x="136383" y="63944"/>
                  </a:lnTo>
                  <a:lnTo>
                    <a:pt x="154285" y="63944"/>
                  </a:lnTo>
                  <a:lnTo>
                    <a:pt x="153939" y="64546"/>
                  </a:lnTo>
                  <a:lnTo>
                    <a:pt x="152559" y="66180"/>
                  </a:lnTo>
                  <a:lnTo>
                    <a:pt x="147643" y="70176"/>
                  </a:lnTo>
                  <a:lnTo>
                    <a:pt x="143678" y="71509"/>
                  </a:lnTo>
                  <a:close/>
                </a:path>
                <a:path w="526415" h="72389">
                  <a:moveTo>
                    <a:pt x="154285" y="63944"/>
                  </a:moveTo>
                  <a:lnTo>
                    <a:pt x="146501" y="63944"/>
                  </a:lnTo>
                  <a:lnTo>
                    <a:pt x="150561" y="61279"/>
                  </a:lnTo>
                  <a:lnTo>
                    <a:pt x="152718" y="55951"/>
                  </a:lnTo>
                  <a:lnTo>
                    <a:pt x="153892" y="53096"/>
                  </a:lnTo>
                  <a:lnTo>
                    <a:pt x="154478" y="49179"/>
                  </a:lnTo>
                  <a:lnTo>
                    <a:pt x="154478" y="19173"/>
                  </a:lnTo>
                  <a:lnTo>
                    <a:pt x="163042" y="19173"/>
                  </a:lnTo>
                  <a:lnTo>
                    <a:pt x="163042" y="62612"/>
                  </a:lnTo>
                  <a:lnTo>
                    <a:pt x="155049" y="62612"/>
                  </a:lnTo>
                  <a:lnTo>
                    <a:pt x="154285" y="63944"/>
                  </a:lnTo>
                  <a:close/>
                </a:path>
                <a:path w="526415" h="72389">
                  <a:moveTo>
                    <a:pt x="163042" y="70129"/>
                  </a:moveTo>
                  <a:lnTo>
                    <a:pt x="154954" y="70129"/>
                  </a:lnTo>
                  <a:lnTo>
                    <a:pt x="155049" y="62612"/>
                  </a:lnTo>
                  <a:lnTo>
                    <a:pt x="163042" y="62612"/>
                  </a:lnTo>
                  <a:lnTo>
                    <a:pt x="163042" y="70129"/>
                  </a:lnTo>
                  <a:close/>
                </a:path>
                <a:path w="526415" h="72389">
                  <a:moveTo>
                    <a:pt x="186725" y="19173"/>
                  </a:moveTo>
                  <a:lnTo>
                    <a:pt x="178066" y="19173"/>
                  </a:lnTo>
                  <a:lnTo>
                    <a:pt x="178066" y="4948"/>
                  </a:lnTo>
                  <a:lnTo>
                    <a:pt x="186725" y="4948"/>
                  </a:lnTo>
                  <a:lnTo>
                    <a:pt x="186725" y="19173"/>
                  </a:lnTo>
                  <a:close/>
                </a:path>
                <a:path w="526415" h="72389">
                  <a:moveTo>
                    <a:pt x="194861" y="26167"/>
                  </a:moveTo>
                  <a:lnTo>
                    <a:pt x="171168" y="26167"/>
                  </a:lnTo>
                  <a:lnTo>
                    <a:pt x="171168" y="19173"/>
                  </a:lnTo>
                  <a:lnTo>
                    <a:pt x="194861" y="19173"/>
                  </a:lnTo>
                  <a:lnTo>
                    <a:pt x="194861" y="26167"/>
                  </a:lnTo>
                  <a:close/>
                </a:path>
                <a:path w="526415" h="72389">
                  <a:moveTo>
                    <a:pt x="184347" y="70938"/>
                  </a:moveTo>
                  <a:lnTo>
                    <a:pt x="181635" y="69915"/>
                  </a:lnTo>
                  <a:lnTo>
                    <a:pt x="178780" y="65823"/>
                  </a:lnTo>
                  <a:lnTo>
                    <a:pt x="178160" y="63515"/>
                  </a:lnTo>
                  <a:lnTo>
                    <a:pt x="178066" y="26167"/>
                  </a:lnTo>
                  <a:lnTo>
                    <a:pt x="186725" y="26167"/>
                  </a:lnTo>
                  <a:lnTo>
                    <a:pt x="186725" y="61200"/>
                  </a:lnTo>
                  <a:lnTo>
                    <a:pt x="187328" y="62389"/>
                  </a:lnTo>
                  <a:lnTo>
                    <a:pt x="189199" y="63341"/>
                  </a:lnTo>
                  <a:lnTo>
                    <a:pt x="190310" y="63515"/>
                  </a:lnTo>
                  <a:lnTo>
                    <a:pt x="194861" y="63515"/>
                  </a:lnTo>
                  <a:lnTo>
                    <a:pt x="194861" y="70129"/>
                  </a:lnTo>
                  <a:lnTo>
                    <a:pt x="193878" y="70414"/>
                  </a:lnTo>
                  <a:lnTo>
                    <a:pt x="192855" y="70620"/>
                  </a:lnTo>
                  <a:lnTo>
                    <a:pt x="190730" y="70874"/>
                  </a:lnTo>
                  <a:lnTo>
                    <a:pt x="184347" y="70938"/>
                  </a:lnTo>
                  <a:close/>
                </a:path>
                <a:path w="526415" h="72389">
                  <a:moveTo>
                    <a:pt x="194861" y="63515"/>
                  </a:moveTo>
                  <a:lnTo>
                    <a:pt x="190310" y="63515"/>
                  </a:lnTo>
                  <a:lnTo>
                    <a:pt x="194861" y="63373"/>
                  </a:lnTo>
                  <a:lnTo>
                    <a:pt x="194861" y="63515"/>
                  </a:lnTo>
                  <a:close/>
                </a:path>
                <a:path w="526415" h="72389">
                  <a:moveTo>
                    <a:pt x="225908" y="71937"/>
                  </a:moveTo>
                  <a:lnTo>
                    <a:pt x="216964" y="71937"/>
                  </a:lnTo>
                  <a:lnTo>
                    <a:pt x="211587" y="69629"/>
                  </a:lnTo>
                  <a:lnTo>
                    <a:pt x="202770" y="60399"/>
                  </a:lnTo>
                  <a:lnTo>
                    <a:pt x="200635" y="54143"/>
                  </a:lnTo>
                  <a:lnTo>
                    <a:pt x="200565" y="37443"/>
                  </a:lnTo>
                  <a:lnTo>
                    <a:pt x="202785" y="30798"/>
                  </a:lnTo>
                  <a:lnTo>
                    <a:pt x="211685" y="20577"/>
                  </a:lnTo>
                  <a:lnTo>
                    <a:pt x="217471" y="18031"/>
                  </a:lnTo>
                  <a:lnTo>
                    <a:pt x="228255" y="18031"/>
                  </a:lnTo>
                  <a:lnTo>
                    <a:pt x="231760" y="18880"/>
                  </a:lnTo>
                  <a:lnTo>
                    <a:pt x="238548" y="22274"/>
                  </a:lnTo>
                  <a:lnTo>
                    <a:pt x="241133" y="24470"/>
                  </a:lnTo>
                  <a:lnTo>
                    <a:pt x="241816" y="25501"/>
                  </a:lnTo>
                  <a:lnTo>
                    <a:pt x="220183" y="25501"/>
                  </a:lnTo>
                  <a:lnTo>
                    <a:pt x="216884" y="26920"/>
                  </a:lnTo>
                  <a:lnTo>
                    <a:pt x="211556" y="32598"/>
                  </a:lnTo>
                  <a:lnTo>
                    <a:pt x="210163" y="36158"/>
                  </a:lnTo>
                  <a:lnTo>
                    <a:pt x="209986" y="40583"/>
                  </a:lnTo>
                  <a:lnTo>
                    <a:pt x="246983" y="40583"/>
                  </a:lnTo>
                  <a:lnTo>
                    <a:pt x="247096" y="42248"/>
                  </a:lnTo>
                  <a:lnTo>
                    <a:pt x="247096" y="47387"/>
                  </a:lnTo>
                  <a:lnTo>
                    <a:pt x="209748" y="47387"/>
                  </a:lnTo>
                  <a:lnTo>
                    <a:pt x="209906" y="52557"/>
                  </a:lnTo>
                  <a:lnTo>
                    <a:pt x="211127" y="56704"/>
                  </a:lnTo>
                  <a:lnTo>
                    <a:pt x="215695" y="62952"/>
                  </a:lnTo>
                  <a:lnTo>
                    <a:pt x="219231" y="64515"/>
                  </a:lnTo>
                  <a:lnTo>
                    <a:pt x="241561" y="64515"/>
                  </a:lnTo>
                  <a:lnTo>
                    <a:pt x="239959" y="66037"/>
                  </a:lnTo>
                  <a:lnTo>
                    <a:pt x="237358" y="68575"/>
                  </a:lnTo>
                  <a:lnTo>
                    <a:pt x="234139" y="70287"/>
                  </a:lnTo>
                  <a:lnTo>
                    <a:pt x="230301" y="71175"/>
                  </a:lnTo>
                  <a:lnTo>
                    <a:pt x="228239" y="71683"/>
                  </a:lnTo>
                  <a:lnTo>
                    <a:pt x="225908" y="71937"/>
                  </a:lnTo>
                  <a:close/>
                </a:path>
                <a:path w="526415" h="72389">
                  <a:moveTo>
                    <a:pt x="246983" y="40583"/>
                  </a:moveTo>
                  <a:lnTo>
                    <a:pt x="238294" y="40583"/>
                  </a:lnTo>
                  <a:lnTo>
                    <a:pt x="237945" y="36872"/>
                  </a:lnTo>
                  <a:lnTo>
                    <a:pt x="237136" y="33906"/>
                  </a:lnTo>
                  <a:lnTo>
                    <a:pt x="233521" y="27563"/>
                  </a:lnTo>
                  <a:lnTo>
                    <a:pt x="229603" y="25501"/>
                  </a:lnTo>
                  <a:lnTo>
                    <a:pt x="241816" y="25501"/>
                  </a:lnTo>
                  <a:lnTo>
                    <a:pt x="244622" y="29735"/>
                  </a:lnTo>
                  <a:lnTo>
                    <a:pt x="245764" y="32733"/>
                  </a:lnTo>
                  <a:lnTo>
                    <a:pt x="246345" y="36206"/>
                  </a:lnTo>
                  <a:lnTo>
                    <a:pt x="246842" y="38506"/>
                  </a:lnTo>
                  <a:lnTo>
                    <a:pt x="246983" y="40583"/>
                  </a:lnTo>
                  <a:close/>
                </a:path>
                <a:path w="526415" h="72389">
                  <a:moveTo>
                    <a:pt x="241561" y="64515"/>
                  </a:moveTo>
                  <a:lnTo>
                    <a:pt x="228493" y="64515"/>
                  </a:lnTo>
                  <a:lnTo>
                    <a:pt x="232061" y="63040"/>
                  </a:lnTo>
                  <a:lnTo>
                    <a:pt x="234726" y="60090"/>
                  </a:lnTo>
                  <a:lnTo>
                    <a:pt x="236248" y="58377"/>
                  </a:lnTo>
                  <a:lnTo>
                    <a:pt x="237327" y="56395"/>
                  </a:lnTo>
                  <a:lnTo>
                    <a:pt x="237961" y="54143"/>
                  </a:lnTo>
                  <a:lnTo>
                    <a:pt x="246382" y="54143"/>
                  </a:lnTo>
                  <a:lnTo>
                    <a:pt x="246160" y="56014"/>
                  </a:lnTo>
                  <a:lnTo>
                    <a:pt x="245423" y="58100"/>
                  </a:lnTo>
                  <a:lnTo>
                    <a:pt x="242917" y="62699"/>
                  </a:lnTo>
                  <a:lnTo>
                    <a:pt x="241561" y="64515"/>
                  </a:lnTo>
                  <a:close/>
                </a:path>
                <a:path w="526415" h="72389">
                  <a:moveTo>
                    <a:pt x="269066" y="70129"/>
                  </a:moveTo>
                  <a:lnTo>
                    <a:pt x="259598" y="70129"/>
                  </a:lnTo>
                  <a:lnTo>
                    <a:pt x="259598" y="237"/>
                  </a:lnTo>
                  <a:lnTo>
                    <a:pt x="308080" y="237"/>
                  </a:lnTo>
                  <a:lnTo>
                    <a:pt x="308080" y="8801"/>
                  </a:lnTo>
                  <a:lnTo>
                    <a:pt x="269066" y="8801"/>
                  </a:lnTo>
                  <a:lnTo>
                    <a:pt x="269066" y="30021"/>
                  </a:lnTo>
                  <a:lnTo>
                    <a:pt x="303370" y="30021"/>
                  </a:lnTo>
                  <a:lnTo>
                    <a:pt x="303370" y="38347"/>
                  </a:lnTo>
                  <a:lnTo>
                    <a:pt x="269066" y="38347"/>
                  </a:lnTo>
                  <a:lnTo>
                    <a:pt x="269066" y="70129"/>
                  </a:lnTo>
                  <a:close/>
                </a:path>
                <a:path w="526415" h="72389">
                  <a:moveTo>
                    <a:pt x="325805" y="70129"/>
                  </a:moveTo>
                  <a:lnTo>
                    <a:pt x="317098" y="70129"/>
                  </a:lnTo>
                  <a:lnTo>
                    <a:pt x="317098" y="19411"/>
                  </a:lnTo>
                  <a:lnTo>
                    <a:pt x="325805" y="19411"/>
                  </a:lnTo>
                  <a:lnTo>
                    <a:pt x="325805" y="70129"/>
                  </a:lnTo>
                  <a:close/>
                </a:path>
                <a:path w="526415" h="72389">
                  <a:moveTo>
                    <a:pt x="325805" y="9943"/>
                  </a:moveTo>
                  <a:lnTo>
                    <a:pt x="317098" y="9943"/>
                  </a:lnTo>
                  <a:lnTo>
                    <a:pt x="317098" y="237"/>
                  </a:lnTo>
                  <a:lnTo>
                    <a:pt x="325805" y="237"/>
                  </a:lnTo>
                  <a:lnTo>
                    <a:pt x="325805" y="9943"/>
                  </a:lnTo>
                  <a:close/>
                </a:path>
                <a:path w="526415" h="72389">
                  <a:moveTo>
                    <a:pt x="356766" y="26405"/>
                  </a:moveTo>
                  <a:lnTo>
                    <a:pt x="346887" y="26405"/>
                  </a:lnTo>
                  <a:lnTo>
                    <a:pt x="349298" y="23423"/>
                  </a:lnTo>
                  <a:lnTo>
                    <a:pt x="351851" y="21283"/>
                  </a:lnTo>
                  <a:lnTo>
                    <a:pt x="357243" y="18682"/>
                  </a:lnTo>
                  <a:lnTo>
                    <a:pt x="360241" y="18031"/>
                  </a:lnTo>
                  <a:lnTo>
                    <a:pt x="370771" y="18031"/>
                  </a:lnTo>
                  <a:lnTo>
                    <a:pt x="375656" y="20553"/>
                  </a:lnTo>
                  <a:lnTo>
                    <a:pt x="378270" y="25739"/>
                  </a:lnTo>
                  <a:lnTo>
                    <a:pt x="359892" y="25739"/>
                  </a:lnTo>
                  <a:lnTo>
                    <a:pt x="358226" y="25945"/>
                  </a:lnTo>
                  <a:lnTo>
                    <a:pt x="356766" y="26405"/>
                  </a:lnTo>
                  <a:close/>
                </a:path>
                <a:path w="526415" h="72389">
                  <a:moveTo>
                    <a:pt x="347315" y="70129"/>
                  </a:moveTo>
                  <a:lnTo>
                    <a:pt x="338751" y="70129"/>
                  </a:lnTo>
                  <a:lnTo>
                    <a:pt x="338751" y="19173"/>
                  </a:lnTo>
                  <a:lnTo>
                    <a:pt x="346887" y="19173"/>
                  </a:lnTo>
                  <a:lnTo>
                    <a:pt x="346887" y="26405"/>
                  </a:lnTo>
                  <a:lnTo>
                    <a:pt x="356766" y="26405"/>
                  </a:lnTo>
                  <a:lnTo>
                    <a:pt x="347315" y="40107"/>
                  </a:lnTo>
                  <a:lnTo>
                    <a:pt x="347315" y="70129"/>
                  </a:lnTo>
                  <a:close/>
                </a:path>
                <a:path w="526415" h="72389">
                  <a:moveTo>
                    <a:pt x="380287" y="70129"/>
                  </a:moveTo>
                  <a:lnTo>
                    <a:pt x="371580" y="70129"/>
                  </a:lnTo>
                  <a:lnTo>
                    <a:pt x="371580" y="34906"/>
                  </a:lnTo>
                  <a:lnTo>
                    <a:pt x="371120" y="32400"/>
                  </a:lnTo>
                  <a:lnTo>
                    <a:pt x="368678" y="27325"/>
                  </a:lnTo>
                  <a:lnTo>
                    <a:pt x="365918" y="25739"/>
                  </a:lnTo>
                  <a:lnTo>
                    <a:pt x="378270" y="25739"/>
                  </a:lnTo>
                  <a:lnTo>
                    <a:pt x="379589" y="28356"/>
                  </a:lnTo>
                  <a:lnTo>
                    <a:pt x="380273" y="32225"/>
                  </a:lnTo>
                  <a:lnTo>
                    <a:pt x="380287" y="70129"/>
                  </a:lnTo>
                  <a:close/>
                </a:path>
                <a:path w="526415" h="72389">
                  <a:moveTo>
                    <a:pt x="425803" y="64467"/>
                  </a:moveTo>
                  <a:lnTo>
                    <a:pt x="416879" y="64467"/>
                  </a:lnTo>
                  <a:lnTo>
                    <a:pt x="420138" y="62762"/>
                  </a:lnTo>
                  <a:lnTo>
                    <a:pt x="425245" y="55943"/>
                  </a:lnTo>
                  <a:lnTo>
                    <a:pt x="426521" y="51050"/>
                  </a:lnTo>
                  <a:lnTo>
                    <a:pt x="426521" y="38236"/>
                  </a:lnTo>
                  <a:lnTo>
                    <a:pt x="425205" y="33470"/>
                  </a:lnTo>
                  <a:lnTo>
                    <a:pt x="419940" y="27285"/>
                  </a:lnTo>
                  <a:lnTo>
                    <a:pt x="416689" y="25739"/>
                  </a:lnTo>
                  <a:lnTo>
                    <a:pt x="426188" y="25739"/>
                  </a:lnTo>
                  <a:lnTo>
                    <a:pt x="426188" y="0"/>
                  </a:lnTo>
                  <a:lnTo>
                    <a:pt x="434419" y="0"/>
                  </a:lnTo>
                  <a:lnTo>
                    <a:pt x="434419" y="63040"/>
                  </a:lnTo>
                  <a:lnTo>
                    <a:pt x="426712" y="63040"/>
                  </a:lnTo>
                  <a:lnTo>
                    <a:pt x="425803" y="64467"/>
                  </a:lnTo>
                  <a:close/>
                </a:path>
                <a:path w="526415" h="72389">
                  <a:moveTo>
                    <a:pt x="413771" y="71937"/>
                  </a:moveTo>
                  <a:lnTo>
                    <a:pt x="404572" y="71937"/>
                  </a:lnTo>
                  <a:lnTo>
                    <a:pt x="399656" y="69550"/>
                  </a:lnTo>
                  <a:lnTo>
                    <a:pt x="391346" y="60003"/>
                  </a:lnTo>
                  <a:lnTo>
                    <a:pt x="389268" y="53651"/>
                  </a:lnTo>
                  <a:lnTo>
                    <a:pt x="389287" y="38236"/>
                  </a:lnTo>
                  <a:lnTo>
                    <a:pt x="391163" y="31869"/>
                  </a:lnTo>
                  <a:lnTo>
                    <a:pt x="398744" y="20989"/>
                  </a:lnTo>
                  <a:lnTo>
                    <a:pt x="404160" y="18269"/>
                  </a:lnTo>
                  <a:lnTo>
                    <a:pt x="415103" y="18269"/>
                  </a:lnTo>
                  <a:lnTo>
                    <a:pt x="418370" y="19094"/>
                  </a:lnTo>
                  <a:lnTo>
                    <a:pt x="422525" y="21695"/>
                  </a:lnTo>
                  <a:lnTo>
                    <a:pt x="424253" y="23360"/>
                  </a:lnTo>
                  <a:lnTo>
                    <a:pt x="426188" y="25739"/>
                  </a:lnTo>
                  <a:lnTo>
                    <a:pt x="408505" y="25739"/>
                  </a:lnTo>
                  <a:lnTo>
                    <a:pt x="405008" y="27388"/>
                  </a:lnTo>
                  <a:lnTo>
                    <a:pt x="399648" y="33986"/>
                  </a:lnTo>
                  <a:lnTo>
                    <a:pt x="398308" y="38839"/>
                  </a:lnTo>
                  <a:lnTo>
                    <a:pt x="398396" y="51050"/>
                  </a:lnTo>
                  <a:lnTo>
                    <a:pt x="399466" y="55269"/>
                  </a:lnTo>
                  <a:lnTo>
                    <a:pt x="404096" y="62627"/>
                  </a:lnTo>
                  <a:lnTo>
                    <a:pt x="407808" y="64467"/>
                  </a:lnTo>
                  <a:lnTo>
                    <a:pt x="425803" y="64467"/>
                  </a:lnTo>
                  <a:lnTo>
                    <a:pt x="424713" y="66180"/>
                  </a:lnTo>
                  <a:lnTo>
                    <a:pt x="422350" y="68448"/>
                  </a:lnTo>
                  <a:lnTo>
                    <a:pt x="416895" y="71239"/>
                  </a:lnTo>
                  <a:lnTo>
                    <a:pt x="413771" y="71937"/>
                  </a:lnTo>
                  <a:close/>
                </a:path>
                <a:path w="526415" h="72389">
                  <a:moveTo>
                    <a:pt x="434419" y="70129"/>
                  </a:moveTo>
                  <a:lnTo>
                    <a:pt x="426712" y="70129"/>
                  </a:lnTo>
                  <a:lnTo>
                    <a:pt x="426712" y="63040"/>
                  </a:lnTo>
                  <a:lnTo>
                    <a:pt x="434419" y="63040"/>
                  </a:lnTo>
                  <a:lnTo>
                    <a:pt x="434419" y="70129"/>
                  </a:lnTo>
                  <a:close/>
                </a:path>
                <a:path w="526415" h="72389">
                  <a:moveTo>
                    <a:pt x="469505" y="71937"/>
                  </a:moveTo>
                  <a:lnTo>
                    <a:pt x="460560" y="71937"/>
                  </a:lnTo>
                  <a:lnTo>
                    <a:pt x="455184" y="69629"/>
                  </a:lnTo>
                  <a:lnTo>
                    <a:pt x="446366" y="60399"/>
                  </a:lnTo>
                  <a:lnTo>
                    <a:pt x="444232" y="54143"/>
                  </a:lnTo>
                  <a:lnTo>
                    <a:pt x="444162" y="37443"/>
                  </a:lnTo>
                  <a:lnTo>
                    <a:pt x="446382" y="30798"/>
                  </a:lnTo>
                  <a:lnTo>
                    <a:pt x="455282" y="20577"/>
                  </a:lnTo>
                  <a:lnTo>
                    <a:pt x="461068" y="18031"/>
                  </a:lnTo>
                  <a:lnTo>
                    <a:pt x="471852" y="18031"/>
                  </a:lnTo>
                  <a:lnTo>
                    <a:pt x="475357" y="18880"/>
                  </a:lnTo>
                  <a:lnTo>
                    <a:pt x="482145" y="22274"/>
                  </a:lnTo>
                  <a:lnTo>
                    <a:pt x="484730" y="24470"/>
                  </a:lnTo>
                  <a:lnTo>
                    <a:pt x="485413" y="25501"/>
                  </a:lnTo>
                  <a:lnTo>
                    <a:pt x="463780" y="25501"/>
                  </a:lnTo>
                  <a:lnTo>
                    <a:pt x="460481" y="26920"/>
                  </a:lnTo>
                  <a:lnTo>
                    <a:pt x="455152" y="32598"/>
                  </a:lnTo>
                  <a:lnTo>
                    <a:pt x="453760" y="36158"/>
                  </a:lnTo>
                  <a:lnTo>
                    <a:pt x="453582" y="40583"/>
                  </a:lnTo>
                  <a:lnTo>
                    <a:pt x="490580" y="40583"/>
                  </a:lnTo>
                  <a:lnTo>
                    <a:pt x="490693" y="42248"/>
                  </a:lnTo>
                  <a:lnTo>
                    <a:pt x="490693" y="47387"/>
                  </a:lnTo>
                  <a:lnTo>
                    <a:pt x="453345" y="47387"/>
                  </a:lnTo>
                  <a:lnTo>
                    <a:pt x="453503" y="52557"/>
                  </a:lnTo>
                  <a:lnTo>
                    <a:pt x="454724" y="56704"/>
                  </a:lnTo>
                  <a:lnTo>
                    <a:pt x="459292" y="62952"/>
                  </a:lnTo>
                  <a:lnTo>
                    <a:pt x="462828" y="64515"/>
                  </a:lnTo>
                  <a:lnTo>
                    <a:pt x="485158" y="64515"/>
                  </a:lnTo>
                  <a:lnTo>
                    <a:pt x="483556" y="66037"/>
                  </a:lnTo>
                  <a:lnTo>
                    <a:pt x="480955" y="68575"/>
                  </a:lnTo>
                  <a:lnTo>
                    <a:pt x="477736" y="70287"/>
                  </a:lnTo>
                  <a:lnTo>
                    <a:pt x="473898" y="71175"/>
                  </a:lnTo>
                  <a:lnTo>
                    <a:pt x="471836" y="71683"/>
                  </a:lnTo>
                  <a:lnTo>
                    <a:pt x="469505" y="71937"/>
                  </a:lnTo>
                  <a:close/>
                </a:path>
                <a:path w="526415" h="72389">
                  <a:moveTo>
                    <a:pt x="490580" y="40583"/>
                  </a:moveTo>
                  <a:lnTo>
                    <a:pt x="481891" y="40583"/>
                  </a:lnTo>
                  <a:lnTo>
                    <a:pt x="481542" y="36872"/>
                  </a:lnTo>
                  <a:lnTo>
                    <a:pt x="480733" y="33906"/>
                  </a:lnTo>
                  <a:lnTo>
                    <a:pt x="477117" y="27563"/>
                  </a:lnTo>
                  <a:lnTo>
                    <a:pt x="473200" y="25501"/>
                  </a:lnTo>
                  <a:lnTo>
                    <a:pt x="485413" y="25501"/>
                  </a:lnTo>
                  <a:lnTo>
                    <a:pt x="488219" y="29735"/>
                  </a:lnTo>
                  <a:lnTo>
                    <a:pt x="489361" y="32733"/>
                  </a:lnTo>
                  <a:lnTo>
                    <a:pt x="489942" y="36206"/>
                  </a:lnTo>
                  <a:lnTo>
                    <a:pt x="490439" y="38506"/>
                  </a:lnTo>
                  <a:lnTo>
                    <a:pt x="490580" y="40583"/>
                  </a:lnTo>
                  <a:close/>
                </a:path>
                <a:path w="526415" h="72389">
                  <a:moveTo>
                    <a:pt x="485158" y="64515"/>
                  </a:moveTo>
                  <a:lnTo>
                    <a:pt x="472090" y="64515"/>
                  </a:lnTo>
                  <a:lnTo>
                    <a:pt x="475658" y="63040"/>
                  </a:lnTo>
                  <a:lnTo>
                    <a:pt x="478323" y="60090"/>
                  </a:lnTo>
                  <a:lnTo>
                    <a:pt x="479845" y="58377"/>
                  </a:lnTo>
                  <a:lnTo>
                    <a:pt x="480924" y="56395"/>
                  </a:lnTo>
                  <a:lnTo>
                    <a:pt x="481558" y="54143"/>
                  </a:lnTo>
                  <a:lnTo>
                    <a:pt x="489979" y="54143"/>
                  </a:lnTo>
                  <a:lnTo>
                    <a:pt x="489757" y="56014"/>
                  </a:lnTo>
                  <a:lnTo>
                    <a:pt x="489020" y="58100"/>
                  </a:lnTo>
                  <a:lnTo>
                    <a:pt x="486514" y="62699"/>
                  </a:lnTo>
                  <a:lnTo>
                    <a:pt x="485158" y="64515"/>
                  </a:lnTo>
                  <a:close/>
                </a:path>
                <a:path w="526415" h="72389">
                  <a:moveTo>
                    <a:pt x="516895" y="27975"/>
                  </a:moveTo>
                  <a:lnTo>
                    <a:pt x="509523" y="27975"/>
                  </a:lnTo>
                  <a:lnTo>
                    <a:pt x="510189" y="26262"/>
                  </a:lnTo>
                  <a:lnTo>
                    <a:pt x="511823" y="24177"/>
                  </a:lnTo>
                  <a:lnTo>
                    <a:pt x="517024" y="19260"/>
                  </a:lnTo>
                  <a:lnTo>
                    <a:pt x="520022" y="18031"/>
                  </a:lnTo>
                  <a:lnTo>
                    <a:pt x="525255" y="18174"/>
                  </a:lnTo>
                  <a:lnTo>
                    <a:pt x="526175" y="18269"/>
                  </a:lnTo>
                  <a:lnTo>
                    <a:pt x="526175" y="27071"/>
                  </a:lnTo>
                  <a:lnTo>
                    <a:pt x="519054" y="27071"/>
                  </a:lnTo>
                  <a:lnTo>
                    <a:pt x="516895" y="27975"/>
                  </a:lnTo>
                  <a:close/>
                </a:path>
                <a:path w="526415" h="72389">
                  <a:moveTo>
                    <a:pt x="509951" y="70129"/>
                  </a:moveTo>
                  <a:lnTo>
                    <a:pt x="501387" y="70129"/>
                  </a:lnTo>
                  <a:lnTo>
                    <a:pt x="501387" y="19173"/>
                  </a:lnTo>
                  <a:lnTo>
                    <a:pt x="509523" y="19173"/>
                  </a:lnTo>
                  <a:lnTo>
                    <a:pt x="509523" y="27975"/>
                  </a:lnTo>
                  <a:lnTo>
                    <a:pt x="516895" y="27975"/>
                  </a:lnTo>
                  <a:lnTo>
                    <a:pt x="515740" y="28459"/>
                  </a:lnTo>
                  <a:lnTo>
                    <a:pt x="511109" y="34009"/>
                  </a:lnTo>
                  <a:lnTo>
                    <a:pt x="509951" y="37205"/>
                  </a:lnTo>
                  <a:lnTo>
                    <a:pt x="509951" y="70129"/>
                  </a:lnTo>
                  <a:close/>
                </a:path>
                <a:path w="526415" h="72389">
                  <a:moveTo>
                    <a:pt x="526175" y="27309"/>
                  </a:moveTo>
                  <a:lnTo>
                    <a:pt x="525200" y="27150"/>
                  </a:lnTo>
                  <a:lnTo>
                    <a:pt x="519054" y="27071"/>
                  </a:lnTo>
                  <a:lnTo>
                    <a:pt x="526175" y="27071"/>
                  </a:lnTo>
                  <a:lnTo>
                    <a:pt x="526175" y="273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7287" name="object 6">
              <a:extLst>
                <a:ext uri="{FF2B5EF4-FFF2-40B4-BE49-F238E27FC236}">
                  <a16:creationId xmlns:a16="http://schemas.microsoft.com/office/drawing/2014/main" id="{A466C2B5-A492-47C4-82D3-940320E7517F}"/>
                </a:ext>
              </a:extLst>
            </p:cNvPr>
            <p:cNvSpPr>
              <a:spLocks/>
            </p:cNvSpPr>
            <p:nvPr/>
          </p:nvSpPr>
          <p:spPr bwMode="auto">
            <a:xfrm>
              <a:off x="687388" y="1744663"/>
              <a:ext cx="49212" cy="0"/>
            </a:xfrm>
            <a:custGeom>
              <a:avLst/>
              <a:gdLst>
                <a:gd name="T0" fmla="*/ 0 w 48895"/>
                <a:gd name="T1" fmla="*/ 49256 w 48895"/>
                <a:gd name="T2" fmla="*/ 0 60000 65536"/>
                <a:gd name="T3" fmla="*/ 0 60000 65536"/>
              </a:gdLst>
              <a:ahLst/>
              <a:cxnLst>
                <a:cxn ang="T2">
                  <a:pos x="T0" y="0"/>
                </a:cxn>
                <a:cxn ang="T3">
                  <a:pos x="T1" y="0"/>
                </a:cxn>
              </a:cxnLst>
              <a:rect l="0" t="0" r="r" b="b"/>
              <a:pathLst>
                <a:path w="48895">
                  <a:moveTo>
                    <a:pt x="0" y="0"/>
                  </a:moveTo>
                  <a:lnTo>
                    <a:pt x="48311"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288" name="object 7">
              <a:extLst>
                <a:ext uri="{FF2B5EF4-FFF2-40B4-BE49-F238E27FC236}">
                  <a16:creationId xmlns:a16="http://schemas.microsoft.com/office/drawing/2014/main" id="{3C8DAF3B-855A-4392-9B61-701FA0AFB805}"/>
                </a:ext>
              </a:extLst>
            </p:cNvPr>
            <p:cNvSpPr>
              <a:spLocks/>
            </p:cNvSpPr>
            <p:nvPr/>
          </p:nvSpPr>
          <p:spPr bwMode="auto">
            <a:xfrm>
              <a:off x="1435100" y="504825"/>
              <a:ext cx="1570038" cy="433388"/>
            </a:xfrm>
            <a:custGeom>
              <a:avLst/>
              <a:gdLst>
                <a:gd name="T0" fmla="*/ 0 w 1570355"/>
                <a:gd name="T1" fmla="*/ 0 h 433069"/>
                <a:gd name="T2" fmla="*/ 1568895 w 1570355"/>
                <a:gd name="T3" fmla="*/ 0 h 433069"/>
                <a:gd name="T4" fmla="*/ 1568895 w 1570355"/>
                <a:gd name="T5" fmla="*/ 434018 h 433069"/>
                <a:gd name="T6" fmla="*/ 0 w 1570355"/>
                <a:gd name="T7" fmla="*/ 434018 h 433069"/>
                <a:gd name="T8" fmla="*/ 0 w 1570355"/>
                <a:gd name="T9" fmla="*/ 0 h 4330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70355" h="433069">
                  <a:moveTo>
                    <a:pt x="0" y="0"/>
                  </a:moveTo>
                  <a:lnTo>
                    <a:pt x="1569846" y="0"/>
                  </a:lnTo>
                  <a:lnTo>
                    <a:pt x="1569846" y="433061"/>
                  </a:lnTo>
                  <a:lnTo>
                    <a:pt x="0" y="433061"/>
                  </a:lnTo>
                  <a:lnTo>
                    <a:pt x="0" y="0"/>
                  </a:lnTo>
                  <a:close/>
                </a:path>
              </a:pathLst>
            </a:custGeom>
            <a:noFill/>
            <a:ln w="541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289" name="object 8">
              <a:extLst>
                <a:ext uri="{FF2B5EF4-FFF2-40B4-BE49-F238E27FC236}">
                  <a16:creationId xmlns:a16="http://schemas.microsoft.com/office/drawing/2014/main" id="{00B8F9DA-6C21-4FE2-B214-74CE2DF2E31C}"/>
                </a:ext>
              </a:extLst>
            </p:cNvPr>
            <p:cNvSpPr>
              <a:spLocks/>
            </p:cNvSpPr>
            <p:nvPr/>
          </p:nvSpPr>
          <p:spPr bwMode="auto">
            <a:xfrm>
              <a:off x="3021013" y="671513"/>
              <a:ext cx="160337" cy="73025"/>
            </a:xfrm>
            <a:custGeom>
              <a:avLst/>
              <a:gdLst>
                <a:gd name="T0" fmla="*/ 22702 w 160655"/>
                <a:gd name="T1" fmla="*/ 71671 h 73659"/>
                <a:gd name="T2" fmla="*/ 0 w 160655"/>
                <a:gd name="T3" fmla="*/ 36855 h 73659"/>
                <a:gd name="T4" fmla="*/ 25917 w 160655"/>
                <a:gd name="T5" fmla="*/ 603 h 73659"/>
                <a:gd name="T6" fmla="*/ 39255 w 160655"/>
                <a:gd name="T7" fmla="*/ 0 h 73659"/>
                <a:gd name="T8" fmla="*/ 56565 w 160655"/>
                <a:gd name="T9" fmla="*/ 7262 h 73659"/>
                <a:gd name="T10" fmla="*/ 26059 w 160655"/>
                <a:gd name="T11" fmla="*/ 8113 h 73659"/>
                <a:gd name="T12" fmla="*/ 11847 w 160655"/>
                <a:gd name="T13" fmla="*/ 19934 h 73659"/>
                <a:gd name="T14" fmla="*/ 9648 w 160655"/>
                <a:gd name="T15" fmla="*/ 44442 h 73659"/>
                <a:gd name="T16" fmla="*/ 18713 w 160655"/>
                <a:gd name="T17" fmla="*/ 61202 h 73659"/>
                <a:gd name="T18" fmla="*/ 52692 w 160655"/>
                <a:gd name="T19" fmla="*/ 63745 h 73659"/>
                <a:gd name="T20" fmla="*/ 49140 w 160655"/>
                <a:gd name="T21" fmla="*/ 66912 h 73659"/>
                <a:gd name="T22" fmla="*/ 42549 w 160655"/>
                <a:gd name="T23" fmla="*/ 70528 h 73659"/>
                <a:gd name="T24" fmla="*/ 62335 w 160655"/>
                <a:gd name="T25" fmla="*/ 22391 h 73659"/>
                <a:gd name="T26" fmla="*/ 51883 w 160655"/>
                <a:gd name="T27" fmla="*/ 17415 h 73659"/>
                <a:gd name="T28" fmla="*/ 42409 w 160655"/>
                <a:gd name="T29" fmla="*/ 9248 h 73659"/>
                <a:gd name="T30" fmla="*/ 57141 w 160655"/>
                <a:gd name="T31" fmla="*/ 8113 h 73659"/>
                <a:gd name="T32" fmla="*/ 62335 w 160655"/>
                <a:gd name="T33" fmla="*/ 22391 h 73659"/>
                <a:gd name="T34" fmla="*/ 39096 w 160655"/>
                <a:gd name="T35" fmla="*/ 63745 h 73659"/>
                <a:gd name="T36" fmla="*/ 52521 w 160655"/>
                <a:gd name="T37" fmla="*/ 54820 h 73659"/>
                <a:gd name="T38" fmla="*/ 54720 w 160655"/>
                <a:gd name="T39" fmla="*/ 41073 h 73659"/>
                <a:gd name="T40" fmla="*/ 32964 w 160655"/>
                <a:gd name="T41" fmla="*/ 33425 h 73659"/>
                <a:gd name="T42" fmla="*/ 63471 w 160655"/>
                <a:gd name="T43" fmla="*/ 61102 h 73659"/>
                <a:gd name="T44" fmla="*/ 52692 w 160655"/>
                <a:gd name="T45" fmla="*/ 63745 h 73659"/>
                <a:gd name="T46" fmla="*/ 57417 w 160655"/>
                <a:gd name="T47" fmla="*/ 69863 h 73659"/>
                <a:gd name="T48" fmla="*/ 63471 w 160655"/>
                <a:gd name="T49" fmla="*/ 61102 h 73659"/>
                <a:gd name="T50" fmla="*/ 106031 w 160655"/>
                <a:gd name="T51" fmla="*/ 71671 h 73659"/>
                <a:gd name="T52" fmla="*/ 88248 w 160655"/>
                <a:gd name="T53" fmla="*/ 1761 h 73659"/>
                <a:gd name="T54" fmla="*/ 89193 w 160655"/>
                <a:gd name="T55" fmla="*/ 52912 h 73659"/>
                <a:gd name="T56" fmla="*/ 93891 w 160655"/>
                <a:gd name="T57" fmla="*/ 61132 h 73659"/>
                <a:gd name="T58" fmla="*/ 126901 w 160655"/>
                <a:gd name="T59" fmla="*/ 63605 h 73659"/>
                <a:gd name="T60" fmla="*/ 120810 w 160655"/>
                <a:gd name="T61" fmla="*/ 68588 h 73659"/>
                <a:gd name="T62" fmla="*/ 106031 w 160655"/>
                <a:gd name="T63" fmla="*/ 71671 h 73659"/>
                <a:gd name="T64" fmla="*/ 113251 w 160655"/>
                <a:gd name="T65" fmla="*/ 63605 h 73659"/>
                <a:gd name="T66" fmla="*/ 123089 w 160655"/>
                <a:gd name="T67" fmla="*/ 52680 h 73659"/>
                <a:gd name="T68" fmla="*/ 123861 w 160655"/>
                <a:gd name="T69" fmla="*/ 1761 h 73659"/>
                <a:gd name="T70" fmla="*/ 133340 w 160655"/>
                <a:gd name="T71" fmla="*/ 48801 h 73659"/>
                <a:gd name="T72" fmla="*/ 129962 w 160655"/>
                <a:gd name="T73" fmla="*/ 59340 h 73659"/>
                <a:gd name="T74" fmla="*/ 159622 w 160655"/>
                <a:gd name="T75" fmla="*/ 69863 h 73659"/>
                <a:gd name="T76" fmla="*/ 150116 w 160655"/>
                <a:gd name="T77" fmla="*/ 1761 h 73659"/>
                <a:gd name="T78" fmla="*/ 159622 w 160655"/>
                <a:gd name="T79" fmla="*/ 69863 h 736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0655" h="73659">
                  <a:moveTo>
                    <a:pt x="37522" y="73554"/>
                  </a:moveTo>
                  <a:lnTo>
                    <a:pt x="22837" y="73554"/>
                  </a:lnTo>
                  <a:lnTo>
                    <a:pt x="15716" y="70874"/>
                  </a:lnTo>
                  <a:lnTo>
                    <a:pt x="0" y="37824"/>
                  </a:lnTo>
                  <a:lnTo>
                    <a:pt x="594" y="29495"/>
                  </a:lnTo>
                  <a:lnTo>
                    <a:pt x="26072" y="618"/>
                  </a:lnTo>
                  <a:lnTo>
                    <a:pt x="32923" y="0"/>
                  </a:lnTo>
                  <a:lnTo>
                    <a:pt x="39489" y="0"/>
                  </a:lnTo>
                  <a:lnTo>
                    <a:pt x="45166" y="1268"/>
                  </a:lnTo>
                  <a:lnTo>
                    <a:pt x="56902" y="7453"/>
                  </a:lnTo>
                  <a:lnTo>
                    <a:pt x="57482" y="8326"/>
                  </a:lnTo>
                  <a:lnTo>
                    <a:pt x="26215" y="8326"/>
                  </a:lnTo>
                  <a:lnTo>
                    <a:pt x="20767" y="10752"/>
                  </a:lnTo>
                  <a:lnTo>
                    <a:pt x="11918" y="20458"/>
                  </a:lnTo>
                  <a:lnTo>
                    <a:pt x="9705" y="27690"/>
                  </a:lnTo>
                  <a:lnTo>
                    <a:pt x="9705" y="45610"/>
                  </a:lnTo>
                  <a:lnTo>
                    <a:pt x="11529" y="52374"/>
                  </a:lnTo>
                  <a:lnTo>
                    <a:pt x="18824" y="62810"/>
                  </a:lnTo>
                  <a:lnTo>
                    <a:pt x="24772" y="65419"/>
                  </a:lnTo>
                  <a:lnTo>
                    <a:pt x="53007" y="65419"/>
                  </a:lnTo>
                  <a:lnTo>
                    <a:pt x="52271" y="66227"/>
                  </a:lnTo>
                  <a:lnTo>
                    <a:pt x="49433" y="68670"/>
                  </a:lnTo>
                  <a:lnTo>
                    <a:pt x="46959" y="70034"/>
                  </a:lnTo>
                  <a:lnTo>
                    <a:pt x="42803" y="72381"/>
                  </a:lnTo>
                  <a:lnTo>
                    <a:pt x="37522" y="73554"/>
                  </a:lnTo>
                  <a:close/>
                </a:path>
                <a:path w="160655" h="73659">
                  <a:moveTo>
                    <a:pt x="62707" y="22979"/>
                  </a:moveTo>
                  <a:lnTo>
                    <a:pt x="53334" y="22979"/>
                  </a:lnTo>
                  <a:lnTo>
                    <a:pt x="52192" y="17873"/>
                  </a:lnTo>
                  <a:lnTo>
                    <a:pt x="49829" y="14154"/>
                  </a:lnTo>
                  <a:lnTo>
                    <a:pt x="42661" y="9491"/>
                  </a:lnTo>
                  <a:lnTo>
                    <a:pt x="38141" y="8326"/>
                  </a:lnTo>
                  <a:lnTo>
                    <a:pt x="57482" y="8326"/>
                  </a:lnTo>
                  <a:lnTo>
                    <a:pt x="61152" y="13845"/>
                  </a:lnTo>
                  <a:lnTo>
                    <a:pt x="62707" y="22979"/>
                  </a:lnTo>
                  <a:close/>
                </a:path>
                <a:path w="160655" h="73659">
                  <a:moveTo>
                    <a:pt x="53007" y="65419"/>
                  </a:moveTo>
                  <a:lnTo>
                    <a:pt x="39330" y="65419"/>
                  </a:lnTo>
                  <a:lnTo>
                    <a:pt x="44556" y="63587"/>
                  </a:lnTo>
                  <a:lnTo>
                    <a:pt x="52834" y="56260"/>
                  </a:lnTo>
                  <a:lnTo>
                    <a:pt x="54952" y="50337"/>
                  </a:lnTo>
                  <a:lnTo>
                    <a:pt x="55047" y="42153"/>
                  </a:lnTo>
                  <a:lnTo>
                    <a:pt x="33161" y="42153"/>
                  </a:lnTo>
                  <a:lnTo>
                    <a:pt x="33161" y="34303"/>
                  </a:lnTo>
                  <a:lnTo>
                    <a:pt x="63849" y="34303"/>
                  </a:lnTo>
                  <a:lnTo>
                    <a:pt x="63849" y="62707"/>
                  </a:lnTo>
                  <a:lnTo>
                    <a:pt x="55475" y="62707"/>
                  </a:lnTo>
                  <a:lnTo>
                    <a:pt x="53007" y="65419"/>
                  </a:lnTo>
                  <a:close/>
                </a:path>
                <a:path w="160655" h="73659">
                  <a:moveTo>
                    <a:pt x="63849" y="71699"/>
                  </a:moveTo>
                  <a:lnTo>
                    <a:pt x="57759" y="71699"/>
                  </a:lnTo>
                  <a:lnTo>
                    <a:pt x="55475" y="62707"/>
                  </a:lnTo>
                  <a:lnTo>
                    <a:pt x="63849" y="62707"/>
                  </a:lnTo>
                  <a:lnTo>
                    <a:pt x="63849" y="71699"/>
                  </a:lnTo>
                  <a:close/>
                </a:path>
                <a:path w="160655" h="73659">
                  <a:moveTo>
                    <a:pt x="106663" y="73554"/>
                  </a:moveTo>
                  <a:lnTo>
                    <a:pt x="79163" y="1807"/>
                  </a:lnTo>
                  <a:lnTo>
                    <a:pt x="88774" y="1807"/>
                  </a:lnTo>
                  <a:lnTo>
                    <a:pt x="88774" y="50083"/>
                  </a:lnTo>
                  <a:lnTo>
                    <a:pt x="89725" y="54301"/>
                  </a:lnTo>
                  <a:lnTo>
                    <a:pt x="91629" y="57663"/>
                  </a:lnTo>
                  <a:lnTo>
                    <a:pt x="94451" y="62738"/>
                  </a:lnTo>
                  <a:lnTo>
                    <a:pt x="99209" y="65276"/>
                  </a:lnTo>
                  <a:lnTo>
                    <a:pt x="127658" y="65276"/>
                  </a:lnTo>
                  <a:lnTo>
                    <a:pt x="126842" y="66436"/>
                  </a:lnTo>
                  <a:lnTo>
                    <a:pt x="121531" y="70390"/>
                  </a:lnTo>
                  <a:lnTo>
                    <a:pt x="114805" y="72763"/>
                  </a:lnTo>
                  <a:lnTo>
                    <a:pt x="106663" y="73554"/>
                  </a:lnTo>
                  <a:close/>
                </a:path>
                <a:path w="160655" h="73659">
                  <a:moveTo>
                    <a:pt x="127658" y="65276"/>
                  </a:moveTo>
                  <a:lnTo>
                    <a:pt x="113927" y="65276"/>
                  </a:lnTo>
                  <a:lnTo>
                    <a:pt x="119382" y="62532"/>
                  </a:lnTo>
                  <a:lnTo>
                    <a:pt x="123823" y="54063"/>
                  </a:lnTo>
                  <a:lnTo>
                    <a:pt x="124594" y="50083"/>
                  </a:lnTo>
                  <a:lnTo>
                    <a:pt x="124600" y="1807"/>
                  </a:lnTo>
                  <a:lnTo>
                    <a:pt x="134210" y="1807"/>
                  </a:lnTo>
                  <a:lnTo>
                    <a:pt x="134135" y="50083"/>
                  </a:lnTo>
                  <a:lnTo>
                    <a:pt x="133053" y="56268"/>
                  </a:lnTo>
                  <a:lnTo>
                    <a:pt x="130737" y="60899"/>
                  </a:lnTo>
                  <a:lnTo>
                    <a:pt x="127658" y="65276"/>
                  </a:lnTo>
                  <a:close/>
                </a:path>
                <a:path w="160655" h="73659">
                  <a:moveTo>
                    <a:pt x="160574" y="71699"/>
                  </a:moveTo>
                  <a:lnTo>
                    <a:pt x="151011" y="71699"/>
                  </a:lnTo>
                  <a:lnTo>
                    <a:pt x="151011" y="1807"/>
                  </a:lnTo>
                  <a:lnTo>
                    <a:pt x="160574" y="1807"/>
                  </a:lnTo>
                  <a:lnTo>
                    <a:pt x="160574" y="716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7290" name="object 9">
              <a:extLst>
                <a:ext uri="{FF2B5EF4-FFF2-40B4-BE49-F238E27FC236}">
                  <a16:creationId xmlns:a16="http://schemas.microsoft.com/office/drawing/2014/main" id="{6A2E2FD5-66D3-4B33-993D-73C95A7790C6}"/>
                </a:ext>
              </a:extLst>
            </p:cNvPr>
            <p:cNvSpPr>
              <a:spLocks/>
            </p:cNvSpPr>
            <p:nvPr/>
          </p:nvSpPr>
          <p:spPr bwMode="auto">
            <a:xfrm>
              <a:off x="3117850" y="790575"/>
              <a:ext cx="49213" cy="0"/>
            </a:xfrm>
            <a:custGeom>
              <a:avLst/>
              <a:gdLst>
                <a:gd name="T0" fmla="*/ 0 w 48894"/>
                <a:gd name="T1" fmla="*/ 49262 w 48894"/>
                <a:gd name="T2" fmla="*/ 0 60000 65536"/>
                <a:gd name="T3" fmla="*/ 0 60000 65536"/>
              </a:gdLst>
              <a:ahLst/>
              <a:cxnLst>
                <a:cxn ang="T2">
                  <a:pos x="T0" y="0"/>
                </a:cxn>
                <a:cxn ang="T3">
                  <a:pos x="T1" y="0"/>
                </a:cxn>
              </a:cxnLst>
              <a:rect l="0" t="0" r="r" b="b"/>
              <a:pathLst>
                <a:path w="48894">
                  <a:moveTo>
                    <a:pt x="0" y="0"/>
                  </a:moveTo>
                  <a:lnTo>
                    <a:pt x="48311"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291" name="object 10">
              <a:extLst>
                <a:ext uri="{FF2B5EF4-FFF2-40B4-BE49-F238E27FC236}">
                  <a16:creationId xmlns:a16="http://schemas.microsoft.com/office/drawing/2014/main" id="{6CD1EE15-ECD8-4ECD-852B-A9DD0EA90011}"/>
                </a:ext>
              </a:extLst>
            </p:cNvPr>
            <p:cNvSpPr>
              <a:spLocks/>
            </p:cNvSpPr>
            <p:nvPr/>
          </p:nvSpPr>
          <p:spPr bwMode="auto">
            <a:xfrm>
              <a:off x="2219325" y="938213"/>
              <a:ext cx="0" cy="177800"/>
            </a:xfrm>
            <a:custGeom>
              <a:avLst/>
              <a:gdLst>
                <a:gd name="T0" fmla="*/ 174866 h 179069"/>
                <a:gd name="T1" fmla="*/ 0 h 179069"/>
                <a:gd name="T2" fmla="*/ 0 60000 65536"/>
                <a:gd name="T3" fmla="*/ 0 60000 65536"/>
              </a:gdLst>
              <a:ahLst/>
              <a:cxnLst>
                <a:cxn ang="T2">
                  <a:pos x="0" y="T0"/>
                </a:cxn>
                <a:cxn ang="T3">
                  <a:pos x="0" y="T1"/>
                </a:cxn>
              </a:cxnLst>
              <a:rect l="0" t="0" r="r" b="b"/>
              <a:pathLst>
                <a:path h="179069">
                  <a:moveTo>
                    <a:pt x="0" y="178637"/>
                  </a:moveTo>
                  <a:lnTo>
                    <a:pt x="0" y="0"/>
                  </a:lnTo>
                </a:path>
              </a:pathLst>
            </a:custGeom>
            <a:noFill/>
            <a:ln w="5413">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292" name="object 11">
              <a:extLst>
                <a:ext uri="{FF2B5EF4-FFF2-40B4-BE49-F238E27FC236}">
                  <a16:creationId xmlns:a16="http://schemas.microsoft.com/office/drawing/2014/main" id="{FC7FD66F-BE19-4C02-985A-941EB76087DB}"/>
                </a:ext>
              </a:extLst>
            </p:cNvPr>
            <p:cNvSpPr>
              <a:spLocks/>
            </p:cNvSpPr>
            <p:nvPr/>
          </p:nvSpPr>
          <p:spPr bwMode="auto">
            <a:xfrm>
              <a:off x="2203450" y="1111250"/>
              <a:ext cx="38100" cy="38100"/>
            </a:xfrm>
            <a:custGeom>
              <a:avLst/>
              <a:gdLst>
                <a:gd name="T0" fmla="*/ 16239 w 38100"/>
                <a:gd name="T1" fmla="*/ 37892 h 38100"/>
                <a:gd name="T2" fmla="*/ 0 w 38100"/>
                <a:gd name="T3" fmla="*/ 0 h 38100"/>
                <a:gd name="T4" fmla="*/ 16239 w 38100"/>
                <a:gd name="T5" fmla="*/ 5413 h 38100"/>
                <a:gd name="T6" fmla="*/ 34799 w 38100"/>
                <a:gd name="T7" fmla="*/ 5413 h 38100"/>
                <a:gd name="T8" fmla="*/ 16239 w 38100"/>
                <a:gd name="T9" fmla="*/ 37892 h 38100"/>
                <a:gd name="T10" fmla="*/ 34799 w 38100"/>
                <a:gd name="T11" fmla="*/ 5413 h 38100"/>
                <a:gd name="T12" fmla="*/ 16239 w 38100"/>
                <a:gd name="T13" fmla="*/ 5413 h 38100"/>
                <a:gd name="T14" fmla="*/ 37892 w 38100"/>
                <a:gd name="T15" fmla="*/ 0 h 38100"/>
                <a:gd name="T16" fmla="*/ 34799 w 38100"/>
                <a:gd name="T17" fmla="*/ 5413 h 38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100" h="38100">
                  <a:moveTo>
                    <a:pt x="16239" y="37892"/>
                  </a:moveTo>
                  <a:lnTo>
                    <a:pt x="0" y="0"/>
                  </a:lnTo>
                  <a:lnTo>
                    <a:pt x="16239" y="5413"/>
                  </a:lnTo>
                  <a:lnTo>
                    <a:pt x="34799" y="5413"/>
                  </a:lnTo>
                  <a:lnTo>
                    <a:pt x="16239" y="37892"/>
                  </a:lnTo>
                  <a:close/>
                </a:path>
                <a:path w="38100" h="38100">
                  <a:moveTo>
                    <a:pt x="34799" y="5413"/>
                  </a:moveTo>
                  <a:lnTo>
                    <a:pt x="16239" y="5413"/>
                  </a:lnTo>
                  <a:lnTo>
                    <a:pt x="37892" y="0"/>
                  </a:lnTo>
                  <a:lnTo>
                    <a:pt x="34799" y="54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7293" name="object 12">
              <a:extLst>
                <a:ext uri="{FF2B5EF4-FFF2-40B4-BE49-F238E27FC236}">
                  <a16:creationId xmlns:a16="http://schemas.microsoft.com/office/drawing/2014/main" id="{1BCA539D-CEAC-4E3D-9988-6BAD5DED84CC}"/>
                </a:ext>
              </a:extLst>
            </p:cNvPr>
            <p:cNvSpPr>
              <a:spLocks/>
            </p:cNvSpPr>
            <p:nvPr/>
          </p:nvSpPr>
          <p:spPr bwMode="auto">
            <a:xfrm>
              <a:off x="2203450" y="1111250"/>
              <a:ext cx="38100" cy="38100"/>
            </a:xfrm>
            <a:custGeom>
              <a:avLst/>
              <a:gdLst>
                <a:gd name="T0" fmla="*/ 16239 w 38100"/>
                <a:gd name="T1" fmla="*/ 37892 h 38100"/>
                <a:gd name="T2" fmla="*/ 0 w 38100"/>
                <a:gd name="T3" fmla="*/ 0 h 38100"/>
                <a:gd name="T4" fmla="*/ 16239 w 38100"/>
                <a:gd name="T5" fmla="*/ 5413 h 38100"/>
                <a:gd name="T6" fmla="*/ 37892 w 38100"/>
                <a:gd name="T7" fmla="*/ 0 h 38100"/>
                <a:gd name="T8" fmla="*/ 16239 w 38100"/>
                <a:gd name="T9" fmla="*/ 37892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100" h="38100">
                  <a:moveTo>
                    <a:pt x="16239" y="37892"/>
                  </a:moveTo>
                  <a:lnTo>
                    <a:pt x="0" y="0"/>
                  </a:lnTo>
                  <a:lnTo>
                    <a:pt x="16239" y="5413"/>
                  </a:lnTo>
                  <a:lnTo>
                    <a:pt x="37892" y="0"/>
                  </a:lnTo>
                  <a:lnTo>
                    <a:pt x="16239" y="37892"/>
                  </a:lnTo>
                  <a:close/>
                </a:path>
              </a:pathLst>
            </a:custGeom>
            <a:noFill/>
            <a:ln w="541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294" name="object 13">
              <a:extLst>
                <a:ext uri="{FF2B5EF4-FFF2-40B4-BE49-F238E27FC236}">
                  <a16:creationId xmlns:a16="http://schemas.microsoft.com/office/drawing/2014/main" id="{A53AC525-7D60-4A1F-97F9-15BADBAD5F3F}"/>
                </a:ext>
              </a:extLst>
            </p:cNvPr>
            <p:cNvSpPr>
              <a:spLocks/>
            </p:cNvSpPr>
            <p:nvPr/>
          </p:nvSpPr>
          <p:spPr bwMode="auto">
            <a:xfrm>
              <a:off x="2219325" y="1587500"/>
              <a:ext cx="0" cy="703263"/>
            </a:xfrm>
            <a:custGeom>
              <a:avLst/>
              <a:gdLst>
                <a:gd name="T0" fmla="*/ 0 h 704214"/>
                <a:gd name="T1" fmla="*/ 700877 h 704214"/>
                <a:gd name="T2" fmla="*/ 0 60000 65536"/>
                <a:gd name="T3" fmla="*/ 0 60000 65536"/>
              </a:gdLst>
              <a:ahLst/>
              <a:cxnLst>
                <a:cxn ang="T2">
                  <a:pos x="0" y="T0"/>
                </a:cxn>
                <a:cxn ang="T3">
                  <a:pos x="0" y="T1"/>
                </a:cxn>
              </a:cxnLst>
              <a:rect l="0" t="0" r="r" b="b"/>
              <a:pathLst>
                <a:path h="704214">
                  <a:moveTo>
                    <a:pt x="0" y="0"/>
                  </a:moveTo>
                  <a:lnTo>
                    <a:pt x="0" y="703724"/>
                  </a:lnTo>
                </a:path>
              </a:pathLst>
            </a:custGeom>
            <a:noFill/>
            <a:ln w="541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295" name="object 14">
              <a:extLst>
                <a:ext uri="{FF2B5EF4-FFF2-40B4-BE49-F238E27FC236}">
                  <a16:creationId xmlns:a16="http://schemas.microsoft.com/office/drawing/2014/main" id="{68364C1A-187A-4B92-93C5-638D77C985C1}"/>
                </a:ext>
              </a:extLst>
            </p:cNvPr>
            <p:cNvSpPr>
              <a:spLocks/>
            </p:cNvSpPr>
            <p:nvPr/>
          </p:nvSpPr>
          <p:spPr bwMode="auto">
            <a:xfrm>
              <a:off x="2203450" y="2286000"/>
              <a:ext cx="38100" cy="38100"/>
            </a:xfrm>
            <a:custGeom>
              <a:avLst/>
              <a:gdLst>
                <a:gd name="T0" fmla="*/ 16239 w 38100"/>
                <a:gd name="T1" fmla="*/ 37892 h 38100"/>
                <a:gd name="T2" fmla="*/ 0 w 38100"/>
                <a:gd name="T3" fmla="*/ 0 h 38100"/>
                <a:gd name="T4" fmla="*/ 16239 w 38100"/>
                <a:gd name="T5" fmla="*/ 5413 h 38100"/>
                <a:gd name="T6" fmla="*/ 34799 w 38100"/>
                <a:gd name="T7" fmla="*/ 5413 h 38100"/>
                <a:gd name="T8" fmla="*/ 16239 w 38100"/>
                <a:gd name="T9" fmla="*/ 37892 h 38100"/>
                <a:gd name="T10" fmla="*/ 34799 w 38100"/>
                <a:gd name="T11" fmla="*/ 5413 h 38100"/>
                <a:gd name="T12" fmla="*/ 16239 w 38100"/>
                <a:gd name="T13" fmla="*/ 5413 h 38100"/>
                <a:gd name="T14" fmla="*/ 37892 w 38100"/>
                <a:gd name="T15" fmla="*/ 0 h 38100"/>
                <a:gd name="T16" fmla="*/ 34799 w 38100"/>
                <a:gd name="T17" fmla="*/ 5413 h 38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100" h="38100">
                  <a:moveTo>
                    <a:pt x="16239" y="37892"/>
                  </a:moveTo>
                  <a:lnTo>
                    <a:pt x="0" y="0"/>
                  </a:lnTo>
                  <a:lnTo>
                    <a:pt x="16239" y="5413"/>
                  </a:lnTo>
                  <a:lnTo>
                    <a:pt x="34799" y="5413"/>
                  </a:lnTo>
                  <a:lnTo>
                    <a:pt x="16239" y="37892"/>
                  </a:lnTo>
                  <a:close/>
                </a:path>
                <a:path w="38100" h="38100">
                  <a:moveTo>
                    <a:pt x="34799" y="5413"/>
                  </a:moveTo>
                  <a:lnTo>
                    <a:pt x="16239" y="5413"/>
                  </a:lnTo>
                  <a:lnTo>
                    <a:pt x="37892" y="0"/>
                  </a:lnTo>
                  <a:lnTo>
                    <a:pt x="34799" y="54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7296" name="object 15">
              <a:extLst>
                <a:ext uri="{FF2B5EF4-FFF2-40B4-BE49-F238E27FC236}">
                  <a16:creationId xmlns:a16="http://schemas.microsoft.com/office/drawing/2014/main" id="{CCE8BD37-E501-4047-A911-047D22DAF522}"/>
                </a:ext>
              </a:extLst>
            </p:cNvPr>
            <p:cNvSpPr>
              <a:spLocks/>
            </p:cNvSpPr>
            <p:nvPr/>
          </p:nvSpPr>
          <p:spPr bwMode="auto">
            <a:xfrm>
              <a:off x="2203450" y="2286000"/>
              <a:ext cx="38100" cy="38100"/>
            </a:xfrm>
            <a:custGeom>
              <a:avLst/>
              <a:gdLst>
                <a:gd name="T0" fmla="*/ 16239 w 38100"/>
                <a:gd name="T1" fmla="*/ 37892 h 38100"/>
                <a:gd name="T2" fmla="*/ 0 w 38100"/>
                <a:gd name="T3" fmla="*/ 0 h 38100"/>
                <a:gd name="T4" fmla="*/ 16239 w 38100"/>
                <a:gd name="T5" fmla="*/ 5413 h 38100"/>
                <a:gd name="T6" fmla="*/ 37892 w 38100"/>
                <a:gd name="T7" fmla="*/ 0 h 38100"/>
                <a:gd name="T8" fmla="*/ 16239 w 38100"/>
                <a:gd name="T9" fmla="*/ 37892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100" h="38100">
                  <a:moveTo>
                    <a:pt x="16239" y="37892"/>
                  </a:moveTo>
                  <a:lnTo>
                    <a:pt x="0" y="0"/>
                  </a:lnTo>
                  <a:lnTo>
                    <a:pt x="16239" y="5413"/>
                  </a:lnTo>
                  <a:lnTo>
                    <a:pt x="37892" y="0"/>
                  </a:lnTo>
                  <a:lnTo>
                    <a:pt x="16239" y="37892"/>
                  </a:lnTo>
                  <a:close/>
                </a:path>
              </a:pathLst>
            </a:custGeom>
            <a:noFill/>
            <a:ln w="541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297" name="object 16">
              <a:extLst>
                <a:ext uri="{FF2B5EF4-FFF2-40B4-BE49-F238E27FC236}">
                  <a16:creationId xmlns:a16="http://schemas.microsoft.com/office/drawing/2014/main" id="{66E8D542-460F-4EB5-A806-4D70724B15DE}"/>
                </a:ext>
              </a:extLst>
            </p:cNvPr>
            <p:cNvSpPr>
              <a:spLocks/>
            </p:cNvSpPr>
            <p:nvPr/>
          </p:nvSpPr>
          <p:spPr bwMode="auto">
            <a:xfrm>
              <a:off x="2378075" y="1019175"/>
              <a:ext cx="192088" cy="53975"/>
            </a:xfrm>
            <a:custGeom>
              <a:avLst/>
              <a:gdLst>
                <a:gd name="T0" fmla="*/ 0 w 193039"/>
                <a:gd name="T1" fmla="*/ 52487 h 54609"/>
                <a:gd name="T2" fmla="*/ 7328 w 193039"/>
                <a:gd name="T3" fmla="*/ 0 h 54609"/>
                <a:gd name="T4" fmla="*/ 42512 w 193039"/>
                <a:gd name="T5" fmla="*/ 21687 h 54609"/>
                <a:gd name="T6" fmla="*/ 7328 w 193039"/>
                <a:gd name="T7" fmla="*/ 27941 h 54609"/>
                <a:gd name="T8" fmla="*/ 42512 w 193039"/>
                <a:gd name="T9" fmla="*/ 21687 h 54609"/>
                <a:gd name="T10" fmla="*/ 35184 w 193039"/>
                <a:gd name="T11" fmla="*/ 0 h 54609"/>
                <a:gd name="T12" fmla="*/ 42512 w 193039"/>
                <a:gd name="T13" fmla="*/ 21687 h 54609"/>
                <a:gd name="T14" fmla="*/ 35184 w 193039"/>
                <a:gd name="T15" fmla="*/ 52487 h 54609"/>
                <a:gd name="T16" fmla="*/ 42512 w 193039"/>
                <a:gd name="T17" fmla="*/ 27941 h 54609"/>
                <a:gd name="T18" fmla="*/ 92130 w 193039"/>
                <a:gd name="T19" fmla="*/ 6253 h 54609"/>
                <a:gd name="T20" fmla="*/ 48670 w 193039"/>
                <a:gd name="T21" fmla="*/ 0 h 54609"/>
                <a:gd name="T22" fmla="*/ 92130 w 193039"/>
                <a:gd name="T23" fmla="*/ 6253 h 54609"/>
                <a:gd name="T24" fmla="*/ 66717 w 193039"/>
                <a:gd name="T25" fmla="*/ 52487 h 54609"/>
                <a:gd name="T26" fmla="*/ 74082 w 193039"/>
                <a:gd name="T27" fmla="*/ 6253 h 54609"/>
                <a:gd name="T28" fmla="*/ 140133 w 193039"/>
                <a:gd name="T29" fmla="*/ 6253 h 54609"/>
                <a:gd name="T30" fmla="*/ 96672 w 193039"/>
                <a:gd name="T31" fmla="*/ 0 h 54609"/>
                <a:gd name="T32" fmla="*/ 140133 w 193039"/>
                <a:gd name="T33" fmla="*/ 6253 h 54609"/>
                <a:gd name="T34" fmla="*/ 114719 w 193039"/>
                <a:gd name="T35" fmla="*/ 52487 h 54609"/>
                <a:gd name="T36" fmla="*/ 122086 w 193039"/>
                <a:gd name="T37" fmla="*/ 6253 h 54609"/>
                <a:gd name="T38" fmla="*/ 157107 w 193039"/>
                <a:gd name="T39" fmla="*/ 52487 h 54609"/>
                <a:gd name="T40" fmla="*/ 149852 w 193039"/>
                <a:gd name="T41" fmla="*/ 0 h 54609"/>
                <a:gd name="T42" fmla="*/ 182557 w 193039"/>
                <a:gd name="T43" fmla="*/ 1316 h 54609"/>
                <a:gd name="T44" fmla="*/ 157107 w 193039"/>
                <a:gd name="T45" fmla="*/ 6109 h 54609"/>
                <a:gd name="T46" fmla="*/ 187187 w 193039"/>
                <a:gd name="T47" fmla="*/ 24297 h 54609"/>
                <a:gd name="T48" fmla="*/ 179349 w 193039"/>
                <a:gd name="T49" fmla="*/ 30300 h 54609"/>
                <a:gd name="T50" fmla="*/ 157107 w 193039"/>
                <a:gd name="T51" fmla="*/ 52487 h 54609"/>
                <a:gd name="T52" fmla="*/ 174804 w 193039"/>
                <a:gd name="T53" fmla="*/ 24297 h 54609"/>
                <a:gd name="T54" fmla="*/ 181505 w 193039"/>
                <a:gd name="T55" fmla="*/ 20902 h 54609"/>
                <a:gd name="T56" fmla="*/ 182520 w 193039"/>
                <a:gd name="T57" fmla="*/ 11219 h 54609"/>
                <a:gd name="T58" fmla="*/ 178146 w 193039"/>
                <a:gd name="T59" fmla="*/ 7216 h 54609"/>
                <a:gd name="T60" fmla="*/ 174342 w 193039"/>
                <a:gd name="T61" fmla="*/ 6109 h 54609"/>
                <a:gd name="T62" fmla="*/ 188391 w 193039"/>
                <a:gd name="T63" fmla="*/ 6581 h 54609"/>
                <a:gd name="T64" fmla="*/ 189849 w 193039"/>
                <a:gd name="T65" fmla="*/ 19140 h 54609"/>
                <a:gd name="T66" fmla="*/ 187187 w 193039"/>
                <a:gd name="T67" fmla="*/ 24297 h 5460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93039" h="54609">
                  <a:moveTo>
                    <a:pt x="7437" y="54359"/>
                  </a:moveTo>
                  <a:lnTo>
                    <a:pt x="0" y="54359"/>
                  </a:lnTo>
                  <a:lnTo>
                    <a:pt x="0" y="0"/>
                  </a:lnTo>
                  <a:lnTo>
                    <a:pt x="7437" y="0"/>
                  </a:lnTo>
                  <a:lnTo>
                    <a:pt x="7437" y="22461"/>
                  </a:lnTo>
                  <a:lnTo>
                    <a:pt x="43147" y="22461"/>
                  </a:lnTo>
                  <a:lnTo>
                    <a:pt x="43147" y="28937"/>
                  </a:lnTo>
                  <a:lnTo>
                    <a:pt x="7437" y="28937"/>
                  </a:lnTo>
                  <a:lnTo>
                    <a:pt x="7437" y="54359"/>
                  </a:lnTo>
                  <a:close/>
                </a:path>
                <a:path w="193039" h="54609">
                  <a:moveTo>
                    <a:pt x="43147" y="22461"/>
                  </a:moveTo>
                  <a:lnTo>
                    <a:pt x="35709" y="22461"/>
                  </a:lnTo>
                  <a:lnTo>
                    <a:pt x="35709" y="0"/>
                  </a:lnTo>
                  <a:lnTo>
                    <a:pt x="43147" y="0"/>
                  </a:lnTo>
                  <a:lnTo>
                    <a:pt x="43147" y="22461"/>
                  </a:lnTo>
                  <a:close/>
                </a:path>
                <a:path w="193039" h="54609">
                  <a:moveTo>
                    <a:pt x="43147" y="54359"/>
                  </a:moveTo>
                  <a:lnTo>
                    <a:pt x="35709" y="54359"/>
                  </a:lnTo>
                  <a:lnTo>
                    <a:pt x="35709" y="28937"/>
                  </a:lnTo>
                  <a:lnTo>
                    <a:pt x="43147" y="28937"/>
                  </a:lnTo>
                  <a:lnTo>
                    <a:pt x="43147" y="54359"/>
                  </a:lnTo>
                  <a:close/>
                </a:path>
                <a:path w="193039" h="54609">
                  <a:moveTo>
                    <a:pt x="93505" y="6475"/>
                  </a:moveTo>
                  <a:lnTo>
                    <a:pt x="49396" y="6475"/>
                  </a:lnTo>
                  <a:lnTo>
                    <a:pt x="49396" y="0"/>
                  </a:lnTo>
                  <a:lnTo>
                    <a:pt x="93505" y="0"/>
                  </a:lnTo>
                  <a:lnTo>
                    <a:pt x="93505" y="6475"/>
                  </a:lnTo>
                  <a:close/>
                </a:path>
                <a:path w="193039" h="54609">
                  <a:moveTo>
                    <a:pt x="75188" y="54359"/>
                  </a:moveTo>
                  <a:lnTo>
                    <a:pt x="67713" y="54359"/>
                  </a:lnTo>
                  <a:lnTo>
                    <a:pt x="67713" y="6475"/>
                  </a:lnTo>
                  <a:lnTo>
                    <a:pt x="75188" y="6475"/>
                  </a:lnTo>
                  <a:lnTo>
                    <a:pt x="75188" y="54359"/>
                  </a:lnTo>
                  <a:close/>
                </a:path>
                <a:path w="193039" h="54609">
                  <a:moveTo>
                    <a:pt x="142225" y="6475"/>
                  </a:moveTo>
                  <a:lnTo>
                    <a:pt x="98115" y="6475"/>
                  </a:lnTo>
                  <a:lnTo>
                    <a:pt x="98115" y="0"/>
                  </a:lnTo>
                  <a:lnTo>
                    <a:pt x="142225" y="0"/>
                  </a:lnTo>
                  <a:lnTo>
                    <a:pt x="142225" y="6475"/>
                  </a:lnTo>
                  <a:close/>
                </a:path>
                <a:path w="193039" h="54609">
                  <a:moveTo>
                    <a:pt x="123907" y="54359"/>
                  </a:moveTo>
                  <a:lnTo>
                    <a:pt x="116432" y="54359"/>
                  </a:lnTo>
                  <a:lnTo>
                    <a:pt x="116432" y="6475"/>
                  </a:lnTo>
                  <a:lnTo>
                    <a:pt x="123907" y="6475"/>
                  </a:lnTo>
                  <a:lnTo>
                    <a:pt x="123907" y="54359"/>
                  </a:lnTo>
                  <a:close/>
                </a:path>
                <a:path w="193039" h="54609">
                  <a:moveTo>
                    <a:pt x="159453" y="54359"/>
                  </a:moveTo>
                  <a:lnTo>
                    <a:pt x="152089" y="54359"/>
                  </a:lnTo>
                  <a:lnTo>
                    <a:pt x="152089" y="0"/>
                  </a:lnTo>
                  <a:lnTo>
                    <a:pt x="181384" y="0"/>
                  </a:lnTo>
                  <a:lnTo>
                    <a:pt x="185282" y="1363"/>
                  </a:lnTo>
                  <a:lnTo>
                    <a:pt x="190674" y="6327"/>
                  </a:lnTo>
                  <a:lnTo>
                    <a:pt x="159453" y="6327"/>
                  </a:lnTo>
                  <a:lnTo>
                    <a:pt x="159453" y="25163"/>
                  </a:lnTo>
                  <a:lnTo>
                    <a:pt x="189981" y="25163"/>
                  </a:lnTo>
                  <a:lnTo>
                    <a:pt x="186084" y="29807"/>
                  </a:lnTo>
                  <a:lnTo>
                    <a:pt x="182026" y="31380"/>
                  </a:lnTo>
                  <a:lnTo>
                    <a:pt x="159453" y="31380"/>
                  </a:lnTo>
                  <a:lnTo>
                    <a:pt x="159453" y="54359"/>
                  </a:lnTo>
                  <a:close/>
                </a:path>
                <a:path w="193039" h="54609">
                  <a:moveTo>
                    <a:pt x="189981" y="25163"/>
                  </a:moveTo>
                  <a:lnTo>
                    <a:pt x="177413" y="25163"/>
                  </a:lnTo>
                  <a:lnTo>
                    <a:pt x="180095" y="24460"/>
                  </a:lnTo>
                  <a:lnTo>
                    <a:pt x="184215" y="21647"/>
                  </a:lnTo>
                  <a:lnTo>
                    <a:pt x="185245" y="19168"/>
                  </a:lnTo>
                  <a:lnTo>
                    <a:pt x="185245" y="11619"/>
                  </a:lnTo>
                  <a:lnTo>
                    <a:pt x="183765" y="8905"/>
                  </a:lnTo>
                  <a:lnTo>
                    <a:pt x="180805" y="7474"/>
                  </a:lnTo>
                  <a:lnTo>
                    <a:pt x="179176" y="6710"/>
                  </a:lnTo>
                  <a:lnTo>
                    <a:pt x="176944" y="6327"/>
                  </a:lnTo>
                  <a:lnTo>
                    <a:pt x="190674" y="6327"/>
                  </a:lnTo>
                  <a:lnTo>
                    <a:pt x="191203" y="6815"/>
                  </a:lnTo>
                  <a:lnTo>
                    <a:pt x="192683" y="10645"/>
                  </a:lnTo>
                  <a:lnTo>
                    <a:pt x="192683" y="19822"/>
                  </a:lnTo>
                  <a:lnTo>
                    <a:pt x="191363" y="23516"/>
                  </a:lnTo>
                  <a:lnTo>
                    <a:pt x="189981" y="251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7298" name="object 17">
              <a:extLst>
                <a:ext uri="{FF2B5EF4-FFF2-40B4-BE49-F238E27FC236}">
                  <a16:creationId xmlns:a16="http://schemas.microsoft.com/office/drawing/2014/main" id="{DC31F8E8-B777-4809-90FC-DFFBBEED5CBD}"/>
                </a:ext>
              </a:extLst>
            </p:cNvPr>
            <p:cNvSpPr>
              <a:spLocks noChangeArrowheads="1"/>
            </p:cNvSpPr>
            <p:nvPr/>
          </p:nvSpPr>
          <p:spPr bwMode="auto">
            <a:xfrm>
              <a:off x="1131888" y="612775"/>
              <a:ext cx="215900" cy="2159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7299" name="object 18">
              <a:extLst>
                <a:ext uri="{FF2B5EF4-FFF2-40B4-BE49-F238E27FC236}">
                  <a16:creationId xmlns:a16="http://schemas.microsoft.com/office/drawing/2014/main" id="{45532877-0D2A-4B8C-BD32-C8D019375D65}"/>
                </a:ext>
              </a:extLst>
            </p:cNvPr>
            <p:cNvSpPr>
              <a:spLocks/>
            </p:cNvSpPr>
            <p:nvPr/>
          </p:nvSpPr>
          <p:spPr bwMode="auto">
            <a:xfrm>
              <a:off x="833438" y="2182813"/>
              <a:ext cx="17462" cy="136525"/>
            </a:xfrm>
            <a:custGeom>
              <a:avLst/>
              <a:gdLst>
                <a:gd name="T0" fmla="*/ 19217 w 16509"/>
                <a:gd name="T1" fmla="*/ 0 h 135889"/>
                <a:gd name="T2" fmla="*/ 0 w 16509"/>
                <a:gd name="T3" fmla="*/ 137239 h 135889"/>
                <a:gd name="T4" fmla="*/ 0 60000 65536"/>
                <a:gd name="T5" fmla="*/ 0 60000 65536"/>
              </a:gdLst>
              <a:ahLst/>
              <a:cxnLst>
                <a:cxn ang="T4">
                  <a:pos x="T0" y="T1"/>
                </a:cxn>
                <a:cxn ang="T5">
                  <a:pos x="T2" y="T3"/>
                </a:cxn>
              </a:cxnLst>
              <a:rect l="0" t="0" r="r" b="b"/>
              <a:pathLst>
                <a:path w="16509" h="135889">
                  <a:moveTo>
                    <a:pt x="16239" y="0"/>
                  </a:moveTo>
                  <a:lnTo>
                    <a:pt x="0" y="135331"/>
                  </a:lnTo>
                </a:path>
              </a:pathLst>
            </a:custGeom>
            <a:noFill/>
            <a:ln w="541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300" name="object 19">
              <a:extLst>
                <a:ext uri="{FF2B5EF4-FFF2-40B4-BE49-F238E27FC236}">
                  <a16:creationId xmlns:a16="http://schemas.microsoft.com/office/drawing/2014/main" id="{7EEB440C-7739-42B4-82E9-339E78C1B790}"/>
                </a:ext>
              </a:extLst>
            </p:cNvPr>
            <p:cNvSpPr>
              <a:spLocks/>
            </p:cNvSpPr>
            <p:nvPr/>
          </p:nvSpPr>
          <p:spPr bwMode="auto">
            <a:xfrm>
              <a:off x="817563" y="2306638"/>
              <a:ext cx="33337" cy="44450"/>
            </a:xfrm>
            <a:custGeom>
              <a:avLst/>
              <a:gdLst>
                <a:gd name="T0" fmla="*/ 11141 w 33019"/>
                <a:gd name="T1" fmla="*/ 45220 h 43814"/>
                <a:gd name="T2" fmla="*/ 0 w 33019"/>
                <a:gd name="T3" fmla="*/ 0 h 43814"/>
                <a:gd name="T4" fmla="*/ 16712 w 33019"/>
                <a:gd name="T5" fmla="*/ 11304 h 43814"/>
                <a:gd name="T6" fmla="*/ 30243 w 33019"/>
                <a:gd name="T7" fmla="*/ 11304 h 43814"/>
                <a:gd name="T8" fmla="*/ 11141 w 33019"/>
                <a:gd name="T9" fmla="*/ 45220 h 43814"/>
                <a:gd name="T10" fmla="*/ 30243 w 33019"/>
                <a:gd name="T11" fmla="*/ 11304 h 43814"/>
                <a:gd name="T12" fmla="*/ 16712 w 33019"/>
                <a:gd name="T13" fmla="*/ 11304 h 43814"/>
                <a:gd name="T14" fmla="*/ 33427 w 33019"/>
                <a:gd name="T15" fmla="*/ 5653 h 43814"/>
                <a:gd name="T16" fmla="*/ 30243 w 33019"/>
                <a:gd name="T17" fmla="*/ 11304 h 438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019" h="43814">
                  <a:moveTo>
                    <a:pt x="10826" y="43306"/>
                  </a:moveTo>
                  <a:lnTo>
                    <a:pt x="0" y="0"/>
                  </a:lnTo>
                  <a:lnTo>
                    <a:pt x="16239" y="10826"/>
                  </a:lnTo>
                  <a:lnTo>
                    <a:pt x="29386" y="10826"/>
                  </a:lnTo>
                  <a:lnTo>
                    <a:pt x="10826" y="43306"/>
                  </a:lnTo>
                  <a:close/>
                </a:path>
                <a:path w="33019" h="43814">
                  <a:moveTo>
                    <a:pt x="29386" y="10826"/>
                  </a:moveTo>
                  <a:lnTo>
                    <a:pt x="16239" y="10826"/>
                  </a:lnTo>
                  <a:lnTo>
                    <a:pt x="32479" y="5413"/>
                  </a:lnTo>
                  <a:lnTo>
                    <a:pt x="29386" y="108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7301" name="object 20">
              <a:extLst>
                <a:ext uri="{FF2B5EF4-FFF2-40B4-BE49-F238E27FC236}">
                  <a16:creationId xmlns:a16="http://schemas.microsoft.com/office/drawing/2014/main" id="{EF5118A5-CA48-43D2-89E9-7A296E74C93A}"/>
                </a:ext>
              </a:extLst>
            </p:cNvPr>
            <p:cNvSpPr>
              <a:spLocks/>
            </p:cNvSpPr>
            <p:nvPr/>
          </p:nvSpPr>
          <p:spPr bwMode="auto">
            <a:xfrm>
              <a:off x="817563" y="2306638"/>
              <a:ext cx="33337" cy="44450"/>
            </a:xfrm>
            <a:custGeom>
              <a:avLst/>
              <a:gdLst>
                <a:gd name="T0" fmla="*/ 11141 w 33019"/>
                <a:gd name="T1" fmla="*/ 45220 h 43814"/>
                <a:gd name="T2" fmla="*/ 0 w 33019"/>
                <a:gd name="T3" fmla="*/ 0 h 43814"/>
                <a:gd name="T4" fmla="*/ 16712 w 33019"/>
                <a:gd name="T5" fmla="*/ 11304 h 43814"/>
                <a:gd name="T6" fmla="*/ 33427 w 33019"/>
                <a:gd name="T7" fmla="*/ 5653 h 43814"/>
                <a:gd name="T8" fmla="*/ 11141 w 33019"/>
                <a:gd name="T9" fmla="*/ 45220 h 43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019" h="43814">
                  <a:moveTo>
                    <a:pt x="10826" y="43306"/>
                  </a:moveTo>
                  <a:lnTo>
                    <a:pt x="0" y="0"/>
                  </a:lnTo>
                  <a:lnTo>
                    <a:pt x="16239" y="10826"/>
                  </a:lnTo>
                  <a:lnTo>
                    <a:pt x="32479" y="5413"/>
                  </a:lnTo>
                  <a:lnTo>
                    <a:pt x="10826" y="43306"/>
                  </a:lnTo>
                  <a:close/>
                </a:path>
              </a:pathLst>
            </a:custGeom>
            <a:noFill/>
            <a:ln w="541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302" name="object 21">
              <a:extLst>
                <a:ext uri="{FF2B5EF4-FFF2-40B4-BE49-F238E27FC236}">
                  <a16:creationId xmlns:a16="http://schemas.microsoft.com/office/drawing/2014/main" id="{42BCA671-4D25-45FF-97E0-96238280AC11}"/>
                </a:ext>
              </a:extLst>
            </p:cNvPr>
            <p:cNvSpPr>
              <a:spLocks/>
            </p:cNvSpPr>
            <p:nvPr/>
          </p:nvSpPr>
          <p:spPr bwMode="auto">
            <a:xfrm>
              <a:off x="787400" y="2352675"/>
              <a:ext cx="82550" cy="82550"/>
            </a:xfrm>
            <a:custGeom>
              <a:avLst/>
              <a:gdLst>
                <a:gd name="T0" fmla="*/ 85065 w 81280"/>
                <a:gd name="T1" fmla="*/ 42531 h 81280"/>
                <a:gd name="T2" fmla="*/ 81722 w 81280"/>
                <a:gd name="T3" fmla="*/ 59087 h 81280"/>
                <a:gd name="T4" fmla="*/ 72607 w 81280"/>
                <a:gd name="T5" fmla="*/ 72607 h 81280"/>
                <a:gd name="T6" fmla="*/ 59087 w 81280"/>
                <a:gd name="T7" fmla="*/ 81722 h 81280"/>
                <a:gd name="T8" fmla="*/ 42531 w 81280"/>
                <a:gd name="T9" fmla="*/ 85065 h 81280"/>
                <a:gd name="T10" fmla="*/ 25976 w 81280"/>
                <a:gd name="T11" fmla="*/ 81722 h 81280"/>
                <a:gd name="T12" fmla="*/ 12458 w 81280"/>
                <a:gd name="T13" fmla="*/ 72607 h 81280"/>
                <a:gd name="T14" fmla="*/ 3342 w 81280"/>
                <a:gd name="T15" fmla="*/ 59087 h 81280"/>
                <a:gd name="T16" fmla="*/ 0 w 81280"/>
                <a:gd name="T17" fmla="*/ 42531 h 81280"/>
                <a:gd name="T18" fmla="*/ 3342 w 81280"/>
                <a:gd name="T19" fmla="*/ 25976 h 81280"/>
                <a:gd name="T20" fmla="*/ 12458 w 81280"/>
                <a:gd name="T21" fmla="*/ 12458 h 81280"/>
                <a:gd name="T22" fmla="*/ 25976 w 81280"/>
                <a:gd name="T23" fmla="*/ 3342 h 81280"/>
                <a:gd name="T24" fmla="*/ 42531 w 81280"/>
                <a:gd name="T25" fmla="*/ 0 h 81280"/>
                <a:gd name="T26" fmla="*/ 59087 w 81280"/>
                <a:gd name="T27" fmla="*/ 3342 h 81280"/>
                <a:gd name="T28" fmla="*/ 72607 w 81280"/>
                <a:gd name="T29" fmla="*/ 12458 h 81280"/>
                <a:gd name="T30" fmla="*/ 81722 w 81280"/>
                <a:gd name="T31" fmla="*/ 25976 h 81280"/>
                <a:gd name="T32" fmla="*/ 85065 w 81280"/>
                <a:gd name="T33" fmla="*/ 42531 h 812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1280" h="81280">
                  <a:moveTo>
                    <a:pt x="81198" y="40599"/>
                  </a:moveTo>
                  <a:lnTo>
                    <a:pt x="78008" y="56402"/>
                  </a:lnTo>
                  <a:lnTo>
                    <a:pt x="69307" y="69307"/>
                  </a:lnTo>
                  <a:lnTo>
                    <a:pt x="56402" y="78008"/>
                  </a:lnTo>
                  <a:lnTo>
                    <a:pt x="40599" y="81198"/>
                  </a:lnTo>
                  <a:lnTo>
                    <a:pt x="24796" y="78008"/>
                  </a:lnTo>
                  <a:lnTo>
                    <a:pt x="11891" y="69307"/>
                  </a:lnTo>
                  <a:lnTo>
                    <a:pt x="3190" y="56402"/>
                  </a:lnTo>
                  <a:lnTo>
                    <a:pt x="0" y="40599"/>
                  </a:lnTo>
                  <a:lnTo>
                    <a:pt x="3190" y="24796"/>
                  </a:lnTo>
                  <a:lnTo>
                    <a:pt x="11891" y="11891"/>
                  </a:lnTo>
                  <a:lnTo>
                    <a:pt x="24796" y="3190"/>
                  </a:lnTo>
                  <a:lnTo>
                    <a:pt x="40599" y="0"/>
                  </a:lnTo>
                  <a:lnTo>
                    <a:pt x="56402" y="3190"/>
                  </a:lnTo>
                  <a:lnTo>
                    <a:pt x="69307" y="11891"/>
                  </a:lnTo>
                  <a:lnTo>
                    <a:pt x="78008" y="24796"/>
                  </a:lnTo>
                  <a:lnTo>
                    <a:pt x="81198" y="40599"/>
                  </a:lnTo>
                  <a:close/>
                </a:path>
              </a:pathLst>
            </a:custGeom>
            <a:noFill/>
            <a:ln w="541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303" name="object 22">
              <a:extLst>
                <a:ext uri="{FF2B5EF4-FFF2-40B4-BE49-F238E27FC236}">
                  <a16:creationId xmlns:a16="http://schemas.microsoft.com/office/drawing/2014/main" id="{9BABC8AC-F60B-4A0F-9C5D-B97032F0D3D6}"/>
                </a:ext>
              </a:extLst>
            </p:cNvPr>
            <p:cNvSpPr>
              <a:spLocks noChangeArrowheads="1"/>
            </p:cNvSpPr>
            <p:nvPr/>
          </p:nvSpPr>
          <p:spPr bwMode="auto">
            <a:xfrm>
              <a:off x="495300" y="2522538"/>
              <a:ext cx="695325" cy="920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7304" name="object 23">
              <a:extLst>
                <a:ext uri="{FF2B5EF4-FFF2-40B4-BE49-F238E27FC236}">
                  <a16:creationId xmlns:a16="http://schemas.microsoft.com/office/drawing/2014/main" id="{508B9F19-8B2E-4798-815E-7A1361D3E343}"/>
                </a:ext>
              </a:extLst>
            </p:cNvPr>
            <p:cNvSpPr>
              <a:spLocks/>
            </p:cNvSpPr>
            <p:nvPr/>
          </p:nvSpPr>
          <p:spPr bwMode="auto">
            <a:xfrm>
              <a:off x="1163638" y="1316038"/>
              <a:ext cx="184150" cy="0"/>
            </a:xfrm>
            <a:custGeom>
              <a:avLst/>
              <a:gdLst>
                <a:gd name="T0" fmla="*/ 0 w 184150"/>
                <a:gd name="T1" fmla="*/ 184050 w 184150"/>
                <a:gd name="T2" fmla="*/ 0 60000 65536"/>
                <a:gd name="T3" fmla="*/ 0 60000 65536"/>
              </a:gdLst>
              <a:ahLst/>
              <a:cxnLst>
                <a:cxn ang="T2">
                  <a:pos x="T0" y="0"/>
                </a:cxn>
                <a:cxn ang="T3">
                  <a:pos x="T1" y="0"/>
                </a:cxn>
              </a:cxnLst>
              <a:rect l="0" t="0" r="r" b="b"/>
              <a:pathLst>
                <a:path w="184150">
                  <a:moveTo>
                    <a:pt x="0" y="0"/>
                  </a:moveTo>
                  <a:lnTo>
                    <a:pt x="184050" y="0"/>
                  </a:lnTo>
                </a:path>
              </a:pathLst>
            </a:custGeom>
            <a:noFill/>
            <a:ln w="541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305" name="object 24">
              <a:extLst>
                <a:ext uri="{FF2B5EF4-FFF2-40B4-BE49-F238E27FC236}">
                  <a16:creationId xmlns:a16="http://schemas.microsoft.com/office/drawing/2014/main" id="{D9F184C1-EB03-4AAD-BC91-38FD85FDDDE6}"/>
                </a:ext>
              </a:extLst>
            </p:cNvPr>
            <p:cNvSpPr>
              <a:spLocks/>
            </p:cNvSpPr>
            <p:nvPr/>
          </p:nvSpPr>
          <p:spPr bwMode="auto">
            <a:xfrm>
              <a:off x="1338263" y="1295400"/>
              <a:ext cx="38100" cy="38100"/>
            </a:xfrm>
            <a:custGeom>
              <a:avLst/>
              <a:gdLst>
                <a:gd name="T0" fmla="*/ 0 w 38100"/>
                <a:gd name="T1" fmla="*/ 37892 h 38100"/>
                <a:gd name="T2" fmla="*/ 10826 w 38100"/>
                <a:gd name="T3" fmla="*/ 21653 h 38100"/>
                <a:gd name="T4" fmla="*/ 0 w 38100"/>
                <a:gd name="T5" fmla="*/ 0 h 38100"/>
                <a:gd name="T6" fmla="*/ 37892 w 38100"/>
                <a:gd name="T7" fmla="*/ 21653 h 38100"/>
                <a:gd name="T8" fmla="*/ 0 w 38100"/>
                <a:gd name="T9" fmla="*/ 37892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100" h="38100">
                  <a:moveTo>
                    <a:pt x="0" y="37892"/>
                  </a:moveTo>
                  <a:lnTo>
                    <a:pt x="10826" y="21653"/>
                  </a:lnTo>
                  <a:lnTo>
                    <a:pt x="0" y="0"/>
                  </a:lnTo>
                  <a:lnTo>
                    <a:pt x="37892" y="21653"/>
                  </a:lnTo>
                  <a:lnTo>
                    <a:pt x="0" y="378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7306" name="object 25">
              <a:extLst>
                <a:ext uri="{FF2B5EF4-FFF2-40B4-BE49-F238E27FC236}">
                  <a16:creationId xmlns:a16="http://schemas.microsoft.com/office/drawing/2014/main" id="{7C779246-C3F9-4293-A2DD-CD476762F307}"/>
                </a:ext>
              </a:extLst>
            </p:cNvPr>
            <p:cNvSpPr>
              <a:spLocks/>
            </p:cNvSpPr>
            <p:nvPr/>
          </p:nvSpPr>
          <p:spPr bwMode="auto">
            <a:xfrm>
              <a:off x="1338263" y="1295400"/>
              <a:ext cx="38100" cy="38100"/>
            </a:xfrm>
            <a:custGeom>
              <a:avLst/>
              <a:gdLst>
                <a:gd name="T0" fmla="*/ 37892 w 38100"/>
                <a:gd name="T1" fmla="*/ 21653 h 38100"/>
                <a:gd name="T2" fmla="*/ 0 w 38100"/>
                <a:gd name="T3" fmla="*/ 37892 h 38100"/>
                <a:gd name="T4" fmla="*/ 10826 w 38100"/>
                <a:gd name="T5" fmla="*/ 21653 h 38100"/>
                <a:gd name="T6" fmla="*/ 0 w 38100"/>
                <a:gd name="T7" fmla="*/ 0 h 38100"/>
                <a:gd name="T8" fmla="*/ 37892 w 38100"/>
                <a:gd name="T9" fmla="*/ 21653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100" h="38100">
                  <a:moveTo>
                    <a:pt x="37892" y="21653"/>
                  </a:moveTo>
                  <a:lnTo>
                    <a:pt x="0" y="37892"/>
                  </a:lnTo>
                  <a:lnTo>
                    <a:pt x="10826" y="21653"/>
                  </a:lnTo>
                  <a:lnTo>
                    <a:pt x="0" y="0"/>
                  </a:lnTo>
                  <a:lnTo>
                    <a:pt x="37892" y="21653"/>
                  </a:lnTo>
                  <a:close/>
                </a:path>
              </a:pathLst>
            </a:custGeom>
            <a:noFill/>
            <a:ln w="541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307" name="object 26">
              <a:extLst>
                <a:ext uri="{FF2B5EF4-FFF2-40B4-BE49-F238E27FC236}">
                  <a16:creationId xmlns:a16="http://schemas.microsoft.com/office/drawing/2014/main" id="{12B5D78A-A21E-454F-880D-C9958FA7ED87}"/>
                </a:ext>
              </a:extLst>
            </p:cNvPr>
            <p:cNvSpPr>
              <a:spLocks/>
            </p:cNvSpPr>
            <p:nvPr/>
          </p:nvSpPr>
          <p:spPr bwMode="auto">
            <a:xfrm>
              <a:off x="1293813" y="1284288"/>
              <a:ext cx="0" cy="65087"/>
            </a:xfrm>
            <a:custGeom>
              <a:avLst/>
              <a:gdLst>
                <a:gd name="T0" fmla="*/ 64016 h 65405"/>
                <a:gd name="T1" fmla="*/ 0 h 65405"/>
                <a:gd name="T2" fmla="*/ 0 60000 65536"/>
                <a:gd name="T3" fmla="*/ 0 60000 65536"/>
              </a:gdLst>
              <a:ahLst/>
              <a:cxnLst>
                <a:cxn ang="T2">
                  <a:pos x="0" y="T0"/>
                </a:cxn>
                <a:cxn ang="T3">
                  <a:pos x="0" y="T1"/>
                </a:cxn>
              </a:cxnLst>
              <a:rect l="0" t="0" r="r" b="b"/>
              <a:pathLst>
                <a:path h="65405">
                  <a:moveTo>
                    <a:pt x="0" y="64959"/>
                  </a:moveTo>
                  <a:lnTo>
                    <a:pt x="0" y="0"/>
                  </a:lnTo>
                </a:path>
              </a:pathLst>
            </a:custGeom>
            <a:noFill/>
            <a:ln w="541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308" name="object 27">
              <a:extLst>
                <a:ext uri="{FF2B5EF4-FFF2-40B4-BE49-F238E27FC236}">
                  <a16:creationId xmlns:a16="http://schemas.microsoft.com/office/drawing/2014/main" id="{5AF46B9A-B7B5-4C8C-B223-54CDD3E283F8}"/>
                </a:ext>
              </a:extLst>
            </p:cNvPr>
            <p:cNvSpPr>
              <a:spLocks/>
            </p:cNvSpPr>
            <p:nvPr/>
          </p:nvSpPr>
          <p:spPr bwMode="auto">
            <a:xfrm>
              <a:off x="1181100" y="2436813"/>
              <a:ext cx="184150" cy="0"/>
            </a:xfrm>
            <a:custGeom>
              <a:avLst/>
              <a:gdLst>
                <a:gd name="T0" fmla="*/ 0 w 184150"/>
                <a:gd name="T1" fmla="*/ 184050 w 184150"/>
                <a:gd name="T2" fmla="*/ 0 60000 65536"/>
                <a:gd name="T3" fmla="*/ 0 60000 65536"/>
              </a:gdLst>
              <a:ahLst/>
              <a:cxnLst>
                <a:cxn ang="T2">
                  <a:pos x="T0" y="0"/>
                </a:cxn>
                <a:cxn ang="T3">
                  <a:pos x="T1" y="0"/>
                </a:cxn>
              </a:cxnLst>
              <a:rect l="0" t="0" r="r" b="b"/>
              <a:pathLst>
                <a:path w="184150">
                  <a:moveTo>
                    <a:pt x="0" y="0"/>
                  </a:moveTo>
                  <a:lnTo>
                    <a:pt x="184050" y="0"/>
                  </a:lnTo>
                </a:path>
              </a:pathLst>
            </a:custGeom>
            <a:noFill/>
            <a:ln w="541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309" name="object 28">
              <a:extLst>
                <a:ext uri="{FF2B5EF4-FFF2-40B4-BE49-F238E27FC236}">
                  <a16:creationId xmlns:a16="http://schemas.microsoft.com/office/drawing/2014/main" id="{761C5BBD-0B02-42E5-932E-12ECC0627262}"/>
                </a:ext>
              </a:extLst>
            </p:cNvPr>
            <p:cNvSpPr>
              <a:spLocks/>
            </p:cNvSpPr>
            <p:nvPr/>
          </p:nvSpPr>
          <p:spPr bwMode="auto">
            <a:xfrm>
              <a:off x="1354138" y="2420938"/>
              <a:ext cx="38100" cy="38100"/>
            </a:xfrm>
            <a:custGeom>
              <a:avLst/>
              <a:gdLst>
                <a:gd name="T0" fmla="*/ 0 w 38100"/>
                <a:gd name="T1" fmla="*/ 37892 h 38100"/>
                <a:gd name="T2" fmla="*/ 10826 w 38100"/>
                <a:gd name="T3" fmla="*/ 16239 h 38100"/>
                <a:gd name="T4" fmla="*/ 0 w 38100"/>
                <a:gd name="T5" fmla="*/ 0 h 38100"/>
                <a:gd name="T6" fmla="*/ 37892 w 38100"/>
                <a:gd name="T7" fmla="*/ 16239 h 38100"/>
                <a:gd name="T8" fmla="*/ 0 w 38100"/>
                <a:gd name="T9" fmla="*/ 37892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100" h="38100">
                  <a:moveTo>
                    <a:pt x="0" y="37892"/>
                  </a:moveTo>
                  <a:lnTo>
                    <a:pt x="10826" y="16239"/>
                  </a:lnTo>
                  <a:lnTo>
                    <a:pt x="0" y="0"/>
                  </a:lnTo>
                  <a:lnTo>
                    <a:pt x="37892" y="16239"/>
                  </a:lnTo>
                  <a:lnTo>
                    <a:pt x="0" y="378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7310" name="object 29">
              <a:extLst>
                <a:ext uri="{FF2B5EF4-FFF2-40B4-BE49-F238E27FC236}">
                  <a16:creationId xmlns:a16="http://schemas.microsoft.com/office/drawing/2014/main" id="{EC159396-A7F7-49DC-AFA0-86F6F1C519BD}"/>
                </a:ext>
              </a:extLst>
            </p:cNvPr>
            <p:cNvSpPr>
              <a:spLocks/>
            </p:cNvSpPr>
            <p:nvPr/>
          </p:nvSpPr>
          <p:spPr bwMode="auto">
            <a:xfrm>
              <a:off x="1354138" y="2420938"/>
              <a:ext cx="38100" cy="38100"/>
            </a:xfrm>
            <a:custGeom>
              <a:avLst/>
              <a:gdLst>
                <a:gd name="T0" fmla="*/ 37892 w 38100"/>
                <a:gd name="T1" fmla="*/ 16239 h 38100"/>
                <a:gd name="T2" fmla="*/ 0 w 38100"/>
                <a:gd name="T3" fmla="*/ 37892 h 38100"/>
                <a:gd name="T4" fmla="*/ 10826 w 38100"/>
                <a:gd name="T5" fmla="*/ 16239 h 38100"/>
                <a:gd name="T6" fmla="*/ 0 w 38100"/>
                <a:gd name="T7" fmla="*/ 0 h 38100"/>
                <a:gd name="T8" fmla="*/ 37892 w 38100"/>
                <a:gd name="T9" fmla="*/ 16239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100" h="38100">
                  <a:moveTo>
                    <a:pt x="37892" y="16239"/>
                  </a:moveTo>
                  <a:lnTo>
                    <a:pt x="0" y="37892"/>
                  </a:lnTo>
                  <a:lnTo>
                    <a:pt x="10826" y="16239"/>
                  </a:lnTo>
                  <a:lnTo>
                    <a:pt x="0" y="0"/>
                  </a:lnTo>
                  <a:lnTo>
                    <a:pt x="37892" y="16239"/>
                  </a:lnTo>
                  <a:close/>
                </a:path>
              </a:pathLst>
            </a:custGeom>
            <a:noFill/>
            <a:ln w="541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311" name="object 30">
              <a:extLst>
                <a:ext uri="{FF2B5EF4-FFF2-40B4-BE49-F238E27FC236}">
                  <a16:creationId xmlns:a16="http://schemas.microsoft.com/office/drawing/2014/main" id="{42C149E1-44A8-4B99-A93A-E355D0A2C5DD}"/>
                </a:ext>
              </a:extLst>
            </p:cNvPr>
            <p:cNvSpPr>
              <a:spLocks/>
            </p:cNvSpPr>
            <p:nvPr/>
          </p:nvSpPr>
          <p:spPr bwMode="auto">
            <a:xfrm>
              <a:off x="1311275" y="2405063"/>
              <a:ext cx="0" cy="65087"/>
            </a:xfrm>
            <a:custGeom>
              <a:avLst/>
              <a:gdLst>
                <a:gd name="T0" fmla="*/ 64016 h 65405"/>
                <a:gd name="T1" fmla="*/ 0 h 65405"/>
                <a:gd name="T2" fmla="*/ 0 60000 65536"/>
                <a:gd name="T3" fmla="*/ 0 60000 65536"/>
              </a:gdLst>
              <a:ahLst/>
              <a:cxnLst>
                <a:cxn ang="T2">
                  <a:pos x="0" y="T0"/>
                </a:cxn>
                <a:cxn ang="T3">
                  <a:pos x="0" y="T1"/>
                </a:cxn>
              </a:cxnLst>
              <a:rect l="0" t="0" r="r" b="b"/>
              <a:pathLst>
                <a:path h="65405">
                  <a:moveTo>
                    <a:pt x="0" y="64959"/>
                  </a:moveTo>
                  <a:lnTo>
                    <a:pt x="0" y="0"/>
                  </a:lnTo>
                </a:path>
              </a:pathLst>
            </a:custGeom>
            <a:noFill/>
            <a:ln w="541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312" name="object 31">
              <a:extLst>
                <a:ext uri="{FF2B5EF4-FFF2-40B4-BE49-F238E27FC236}">
                  <a16:creationId xmlns:a16="http://schemas.microsoft.com/office/drawing/2014/main" id="{2CF7D854-CBAC-45E6-887A-263DAB227830}"/>
                </a:ext>
              </a:extLst>
            </p:cNvPr>
            <p:cNvSpPr>
              <a:spLocks noChangeArrowheads="1"/>
            </p:cNvSpPr>
            <p:nvPr/>
          </p:nvSpPr>
          <p:spPr bwMode="auto">
            <a:xfrm>
              <a:off x="1411288" y="1150938"/>
              <a:ext cx="2814637" cy="1614487"/>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7313" name="object 32">
              <a:extLst>
                <a:ext uri="{FF2B5EF4-FFF2-40B4-BE49-F238E27FC236}">
                  <a16:creationId xmlns:a16="http://schemas.microsoft.com/office/drawing/2014/main" id="{1608D23F-F92F-4580-A6B9-8EB0ABD6DD98}"/>
                </a:ext>
              </a:extLst>
            </p:cNvPr>
            <p:cNvSpPr>
              <a:spLocks/>
            </p:cNvSpPr>
            <p:nvPr/>
          </p:nvSpPr>
          <p:spPr bwMode="auto">
            <a:xfrm>
              <a:off x="1500188" y="558800"/>
              <a:ext cx="649287" cy="325438"/>
            </a:xfrm>
            <a:custGeom>
              <a:avLst/>
              <a:gdLst>
                <a:gd name="T0" fmla="*/ 599990 w 649605"/>
                <a:gd name="T1" fmla="*/ 325752 h 325119"/>
                <a:gd name="T2" fmla="*/ 48647 w 649605"/>
                <a:gd name="T3" fmla="*/ 325752 h 325119"/>
                <a:gd name="T4" fmla="*/ 29716 w 649605"/>
                <a:gd name="T5" fmla="*/ 321911 h 325119"/>
                <a:gd name="T6" fmla="*/ 14253 w 649605"/>
                <a:gd name="T7" fmla="*/ 311436 h 325119"/>
                <a:gd name="T8" fmla="*/ 3824 w 649605"/>
                <a:gd name="T9" fmla="*/ 295903 h 325119"/>
                <a:gd name="T10" fmla="*/ 0 w 649605"/>
                <a:gd name="T11" fmla="*/ 276889 h 325119"/>
                <a:gd name="T12" fmla="*/ 0 w 649605"/>
                <a:gd name="T13" fmla="*/ 48863 h 325119"/>
                <a:gd name="T14" fmla="*/ 3824 w 649605"/>
                <a:gd name="T15" fmla="*/ 29848 h 325119"/>
                <a:gd name="T16" fmla="*/ 14253 w 649605"/>
                <a:gd name="T17" fmla="*/ 14316 h 325119"/>
                <a:gd name="T18" fmla="*/ 29716 w 649605"/>
                <a:gd name="T19" fmla="*/ 3842 h 325119"/>
                <a:gd name="T20" fmla="*/ 48647 w 649605"/>
                <a:gd name="T21" fmla="*/ 0 h 325119"/>
                <a:gd name="T22" fmla="*/ 599990 w 649605"/>
                <a:gd name="T23" fmla="*/ 0 h 325119"/>
                <a:gd name="T24" fmla="*/ 618921 w 649605"/>
                <a:gd name="T25" fmla="*/ 3842 h 325119"/>
                <a:gd name="T26" fmla="*/ 634383 w 649605"/>
                <a:gd name="T27" fmla="*/ 14316 h 325119"/>
                <a:gd name="T28" fmla="*/ 644813 w 649605"/>
                <a:gd name="T29" fmla="*/ 29848 h 325119"/>
                <a:gd name="T30" fmla="*/ 648637 w 649605"/>
                <a:gd name="T31" fmla="*/ 48863 h 325119"/>
                <a:gd name="T32" fmla="*/ 648637 w 649605"/>
                <a:gd name="T33" fmla="*/ 276889 h 325119"/>
                <a:gd name="T34" fmla="*/ 644813 w 649605"/>
                <a:gd name="T35" fmla="*/ 295903 h 325119"/>
                <a:gd name="T36" fmla="*/ 634383 w 649605"/>
                <a:gd name="T37" fmla="*/ 311436 h 325119"/>
                <a:gd name="T38" fmla="*/ 618921 w 649605"/>
                <a:gd name="T39" fmla="*/ 321911 h 325119"/>
                <a:gd name="T40" fmla="*/ 599990 w 649605"/>
                <a:gd name="T41" fmla="*/ 325752 h 3251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49605" h="325119">
                  <a:moveTo>
                    <a:pt x="600872" y="324795"/>
                  </a:moveTo>
                  <a:lnTo>
                    <a:pt x="48719" y="324795"/>
                  </a:lnTo>
                  <a:lnTo>
                    <a:pt x="29761" y="320965"/>
                  </a:lnTo>
                  <a:lnTo>
                    <a:pt x="14274" y="310521"/>
                  </a:lnTo>
                  <a:lnTo>
                    <a:pt x="3830" y="295034"/>
                  </a:lnTo>
                  <a:lnTo>
                    <a:pt x="0" y="276076"/>
                  </a:lnTo>
                  <a:lnTo>
                    <a:pt x="0" y="48719"/>
                  </a:lnTo>
                  <a:lnTo>
                    <a:pt x="3830" y="29761"/>
                  </a:lnTo>
                  <a:lnTo>
                    <a:pt x="14274" y="14274"/>
                  </a:lnTo>
                  <a:lnTo>
                    <a:pt x="29761" y="3830"/>
                  </a:lnTo>
                  <a:lnTo>
                    <a:pt x="48719" y="0"/>
                  </a:lnTo>
                  <a:lnTo>
                    <a:pt x="600872" y="0"/>
                  </a:lnTo>
                  <a:lnTo>
                    <a:pt x="619830" y="3830"/>
                  </a:lnTo>
                  <a:lnTo>
                    <a:pt x="635316" y="14274"/>
                  </a:lnTo>
                  <a:lnTo>
                    <a:pt x="645761" y="29761"/>
                  </a:lnTo>
                  <a:lnTo>
                    <a:pt x="649591" y="48719"/>
                  </a:lnTo>
                  <a:lnTo>
                    <a:pt x="649591" y="276076"/>
                  </a:lnTo>
                  <a:lnTo>
                    <a:pt x="645761" y="295034"/>
                  </a:lnTo>
                  <a:lnTo>
                    <a:pt x="635316" y="310521"/>
                  </a:lnTo>
                  <a:lnTo>
                    <a:pt x="619830" y="320965"/>
                  </a:lnTo>
                  <a:lnTo>
                    <a:pt x="600872" y="324795"/>
                  </a:lnTo>
                  <a:close/>
                </a:path>
              </a:pathLst>
            </a:custGeom>
            <a:solidFill>
              <a:srgbClr val="66B1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7314" name="object 33">
              <a:extLst>
                <a:ext uri="{FF2B5EF4-FFF2-40B4-BE49-F238E27FC236}">
                  <a16:creationId xmlns:a16="http://schemas.microsoft.com/office/drawing/2014/main" id="{F034A735-663A-40F5-9E75-CD268D13AB05}"/>
                </a:ext>
              </a:extLst>
            </p:cNvPr>
            <p:cNvSpPr>
              <a:spLocks/>
            </p:cNvSpPr>
            <p:nvPr/>
          </p:nvSpPr>
          <p:spPr bwMode="auto">
            <a:xfrm>
              <a:off x="1500188" y="558800"/>
              <a:ext cx="649287" cy="325438"/>
            </a:xfrm>
            <a:custGeom>
              <a:avLst/>
              <a:gdLst>
                <a:gd name="T0" fmla="*/ 48647 w 649605"/>
                <a:gd name="T1" fmla="*/ 0 h 325119"/>
                <a:gd name="T2" fmla="*/ 599990 w 649605"/>
                <a:gd name="T3" fmla="*/ 0 h 325119"/>
                <a:gd name="T4" fmla="*/ 618921 w 649605"/>
                <a:gd name="T5" fmla="*/ 3842 h 325119"/>
                <a:gd name="T6" fmla="*/ 634383 w 649605"/>
                <a:gd name="T7" fmla="*/ 14316 h 325119"/>
                <a:gd name="T8" fmla="*/ 644813 w 649605"/>
                <a:gd name="T9" fmla="*/ 29848 h 325119"/>
                <a:gd name="T10" fmla="*/ 648637 w 649605"/>
                <a:gd name="T11" fmla="*/ 48863 h 325119"/>
                <a:gd name="T12" fmla="*/ 648637 w 649605"/>
                <a:gd name="T13" fmla="*/ 276889 h 325119"/>
                <a:gd name="T14" fmla="*/ 644813 w 649605"/>
                <a:gd name="T15" fmla="*/ 295903 h 325119"/>
                <a:gd name="T16" fmla="*/ 634383 w 649605"/>
                <a:gd name="T17" fmla="*/ 311436 h 325119"/>
                <a:gd name="T18" fmla="*/ 618921 w 649605"/>
                <a:gd name="T19" fmla="*/ 321911 h 325119"/>
                <a:gd name="T20" fmla="*/ 599990 w 649605"/>
                <a:gd name="T21" fmla="*/ 325752 h 325119"/>
                <a:gd name="T22" fmla="*/ 48647 w 649605"/>
                <a:gd name="T23" fmla="*/ 325752 h 325119"/>
                <a:gd name="T24" fmla="*/ 29716 w 649605"/>
                <a:gd name="T25" fmla="*/ 321911 h 325119"/>
                <a:gd name="T26" fmla="*/ 14253 w 649605"/>
                <a:gd name="T27" fmla="*/ 311436 h 325119"/>
                <a:gd name="T28" fmla="*/ 3824 w 649605"/>
                <a:gd name="T29" fmla="*/ 295903 h 325119"/>
                <a:gd name="T30" fmla="*/ 0 w 649605"/>
                <a:gd name="T31" fmla="*/ 276889 h 325119"/>
                <a:gd name="T32" fmla="*/ 0 w 649605"/>
                <a:gd name="T33" fmla="*/ 48863 h 325119"/>
                <a:gd name="T34" fmla="*/ 3824 w 649605"/>
                <a:gd name="T35" fmla="*/ 29848 h 325119"/>
                <a:gd name="T36" fmla="*/ 14253 w 649605"/>
                <a:gd name="T37" fmla="*/ 14316 h 325119"/>
                <a:gd name="T38" fmla="*/ 29716 w 649605"/>
                <a:gd name="T39" fmla="*/ 3842 h 325119"/>
                <a:gd name="T40" fmla="*/ 48647 w 649605"/>
                <a:gd name="T41" fmla="*/ 0 h 3251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49605" h="325119">
                  <a:moveTo>
                    <a:pt x="48719" y="0"/>
                  </a:moveTo>
                  <a:lnTo>
                    <a:pt x="600872" y="0"/>
                  </a:lnTo>
                  <a:lnTo>
                    <a:pt x="619830" y="3830"/>
                  </a:lnTo>
                  <a:lnTo>
                    <a:pt x="635316" y="14274"/>
                  </a:lnTo>
                  <a:lnTo>
                    <a:pt x="645761" y="29761"/>
                  </a:lnTo>
                  <a:lnTo>
                    <a:pt x="649591" y="48719"/>
                  </a:lnTo>
                  <a:lnTo>
                    <a:pt x="649591" y="276076"/>
                  </a:lnTo>
                  <a:lnTo>
                    <a:pt x="645761" y="295034"/>
                  </a:lnTo>
                  <a:lnTo>
                    <a:pt x="635316" y="310521"/>
                  </a:lnTo>
                  <a:lnTo>
                    <a:pt x="619830" y="320965"/>
                  </a:lnTo>
                  <a:lnTo>
                    <a:pt x="600872" y="324795"/>
                  </a:lnTo>
                  <a:lnTo>
                    <a:pt x="48719" y="324795"/>
                  </a:lnTo>
                  <a:lnTo>
                    <a:pt x="29761" y="320965"/>
                  </a:lnTo>
                  <a:lnTo>
                    <a:pt x="14274" y="310521"/>
                  </a:lnTo>
                  <a:lnTo>
                    <a:pt x="3830" y="295034"/>
                  </a:lnTo>
                  <a:lnTo>
                    <a:pt x="0" y="276076"/>
                  </a:lnTo>
                  <a:lnTo>
                    <a:pt x="0" y="48719"/>
                  </a:lnTo>
                  <a:lnTo>
                    <a:pt x="3830" y="29761"/>
                  </a:lnTo>
                  <a:lnTo>
                    <a:pt x="14274" y="14274"/>
                  </a:lnTo>
                  <a:lnTo>
                    <a:pt x="29761" y="3830"/>
                  </a:lnTo>
                  <a:lnTo>
                    <a:pt x="48719" y="0"/>
                  </a:lnTo>
                  <a:close/>
                </a:path>
              </a:pathLst>
            </a:custGeom>
            <a:noFill/>
            <a:ln w="541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315" name="object 34">
              <a:extLst>
                <a:ext uri="{FF2B5EF4-FFF2-40B4-BE49-F238E27FC236}">
                  <a16:creationId xmlns:a16="http://schemas.microsoft.com/office/drawing/2014/main" id="{3587A6D2-3593-4A4F-A4FA-B20F1BF98EF4}"/>
                </a:ext>
              </a:extLst>
            </p:cNvPr>
            <p:cNvSpPr>
              <a:spLocks/>
            </p:cNvSpPr>
            <p:nvPr/>
          </p:nvSpPr>
          <p:spPr bwMode="auto">
            <a:xfrm>
              <a:off x="1690688" y="673100"/>
              <a:ext cx="261937" cy="90488"/>
            </a:xfrm>
            <a:custGeom>
              <a:avLst/>
              <a:gdLst>
                <a:gd name="T0" fmla="*/ 26406 w 261619"/>
                <a:gd name="T1" fmla="*/ 0 h 90804"/>
                <a:gd name="T2" fmla="*/ 31372 w 261619"/>
                <a:gd name="T3" fmla="*/ 10263 h 90804"/>
                <a:gd name="T4" fmla="*/ 54979 w 261619"/>
                <a:gd name="T5" fmla="*/ 48448 h 90804"/>
                <a:gd name="T6" fmla="*/ 52171 w 261619"/>
                <a:gd name="T7" fmla="*/ 40819 h 90804"/>
                <a:gd name="T8" fmla="*/ 40928 w 261619"/>
                <a:gd name="T9" fmla="*/ 10263 h 90804"/>
                <a:gd name="T10" fmla="*/ 52191 w 261619"/>
                <a:gd name="T11" fmla="*/ 69164 h 90804"/>
                <a:gd name="T12" fmla="*/ 62602 w 261619"/>
                <a:gd name="T13" fmla="*/ 69164 h 90804"/>
                <a:gd name="T14" fmla="*/ 79472 w 261619"/>
                <a:gd name="T15" fmla="*/ 23368 h 90804"/>
                <a:gd name="T16" fmla="*/ 86286 w 261619"/>
                <a:gd name="T17" fmla="*/ 18456 h 90804"/>
                <a:gd name="T18" fmla="*/ 104320 w 261619"/>
                <a:gd name="T19" fmla="*/ 19704 h 90804"/>
                <a:gd name="T20" fmla="*/ 84717 w 261619"/>
                <a:gd name="T21" fmla="*/ 25659 h 90804"/>
                <a:gd name="T22" fmla="*/ 69397 w 261619"/>
                <a:gd name="T23" fmla="*/ 18974 h 90804"/>
                <a:gd name="T24" fmla="*/ 84717 w 261619"/>
                <a:gd name="T25" fmla="*/ 25659 h 90804"/>
                <a:gd name="T26" fmla="*/ 77658 w 261619"/>
                <a:gd name="T27" fmla="*/ 40883 h 90804"/>
                <a:gd name="T28" fmla="*/ 81654 w 261619"/>
                <a:gd name="T29" fmla="*/ 60861 h 90804"/>
                <a:gd name="T30" fmla="*/ 77993 w 261619"/>
                <a:gd name="T31" fmla="*/ 63514 h 90804"/>
                <a:gd name="T32" fmla="*/ 95661 w 261619"/>
                <a:gd name="T33" fmla="*/ 63467 h 90804"/>
                <a:gd name="T34" fmla="*/ 105641 w 261619"/>
                <a:gd name="T35" fmla="*/ 50237 h 90804"/>
                <a:gd name="T36" fmla="*/ 103874 w 261619"/>
                <a:gd name="T37" fmla="*/ 33287 h 90804"/>
                <a:gd name="T38" fmla="*/ 109167 w 261619"/>
                <a:gd name="T39" fmla="*/ 24954 h 90804"/>
                <a:gd name="T40" fmla="*/ 114428 w 261619"/>
                <a:gd name="T41" fmla="*/ 53830 h 90804"/>
                <a:gd name="T42" fmla="*/ 97698 w 261619"/>
                <a:gd name="T43" fmla="*/ 70860 h 90804"/>
                <a:gd name="T44" fmla="*/ 83103 w 261619"/>
                <a:gd name="T45" fmla="*/ 68363 h 90804"/>
                <a:gd name="T46" fmla="*/ 77993 w 261619"/>
                <a:gd name="T47" fmla="*/ 63514 h 90804"/>
                <a:gd name="T48" fmla="*/ 97698 w 261619"/>
                <a:gd name="T49" fmla="*/ 70860 h 90804"/>
                <a:gd name="T50" fmla="*/ 133803 w 261619"/>
                <a:gd name="T51" fmla="*/ 23368 h 90804"/>
                <a:gd name="T52" fmla="*/ 140617 w 261619"/>
                <a:gd name="T53" fmla="*/ 18456 h 90804"/>
                <a:gd name="T54" fmla="*/ 158650 w 261619"/>
                <a:gd name="T55" fmla="*/ 19704 h 90804"/>
                <a:gd name="T56" fmla="*/ 139047 w 261619"/>
                <a:gd name="T57" fmla="*/ 25659 h 90804"/>
                <a:gd name="T58" fmla="*/ 123728 w 261619"/>
                <a:gd name="T59" fmla="*/ 18974 h 90804"/>
                <a:gd name="T60" fmla="*/ 139047 w 261619"/>
                <a:gd name="T61" fmla="*/ 25659 h 90804"/>
                <a:gd name="T62" fmla="*/ 131989 w 261619"/>
                <a:gd name="T63" fmla="*/ 40883 h 90804"/>
                <a:gd name="T64" fmla="*/ 135985 w 261619"/>
                <a:gd name="T65" fmla="*/ 60861 h 90804"/>
                <a:gd name="T66" fmla="*/ 132323 w 261619"/>
                <a:gd name="T67" fmla="*/ 63514 h 90804"/>
                <a:gd name="T68" fmla="*/ 149992 w 261619"/>
                <a:gd name="T69" fmla="*/ 63467 h 90804"/>
                <a:gd name="T70" fmla="*/ 159971 w 261619"/>
                <a:gd name="T71" fmla="*/ 50237 h 90804"/>
                <a:gd name="T72" fmla="*/ 158205 w 261619"/>
                <a:gd name="T73" fmla="*/ 33287 h 90804"/>
                <a:gd name="T74" fmla="*/ 163497 w 261619"/>
                <a:gd name="T75" fmla="*/ 24954 h 90804"/>
                <a:gd name="T76" fmla="*/ 168758 w 261619"/>
                <a:gd name="T77" fmla="*/ 53830 h 90804"/>
                <a:gd name="T78" fmla="*/ 152029 w 261619"/>
                <a:gd name="T79" fmla="*/ 70860 h 90804"/>
                <a:gd name="T80" fmla="*/ 137433 w 261619"/>
                <a:gd name="T81" fmla="*/ 68363 h 90804"/>
                <a:gd name="T82" fmla="*/ 132323 w 261619"/>
                <a:gd name="T83" fmla="*/ 63514 h 90804"/>
                <a:gd name="T84" fmla="*/ 152029 w 261619"/>
                <a:gd name="T85" fmla="*/ 70860 h 90804"/>
                <a:gd name="T86" fmla="*/ 190187 w 261619"/>
                <a:gd name="T87" fmla="*/ 0 h 90804"/>
                <a:gd name="T88" fmla="*/ 193052 w 261619"/>
                <a:gd name="T89" fmla="*/ 55275 h 90804"/>
                <a:gd name="T90" fmla="*/ 229213 w 261619"/>
                <a:gd name="T91" fmla="*/ 62808 h 90804"/>
                <a:gd name="T92" fmla="*/ 216313 w 261619"/>
                <a:gd name="T93" fmla="*/ 70217 h 90804"/>
                <a:gd name="T94" fmla="*/ 215432 w 261619"/>
                <a:gd name="T95" fmla="*/ 62808 h 90804"/>
                <a:gd name="T96" fmla="*/ 226138 w 261619"/>
                <a:gd name="T97" fmla="*/ 47773 h 90804"/>
                <a:gd name="T98" fmla="*/ 235714 w 261619"/>
                <a:gd name="T99" fmla="*/ 47773 h 90804"/>
                <a:gd name="T100" fmla="*/ 229213 w 261619"/>
                <a:gd name="T101" fmla="*/ 62808 h 90804"/>
                <a:gd name="T102" fmla="*/ 252651 w 261619"/>
                <a:gd name="T103" fmla="*/ 0 h 908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61619" h="90804">
                  <a:moveTo>
                    <a:pt x="9705" y="69891"/>
                  </a:moveTo>
                  <a:lnTo>
                    <a:pt x="0" y="69891"/>
                  </a:lnTo>
                  <a:lnTo>
                    <a:pt x="26310" y="0"/>
                  </a:lnTo>
                  <a:lnTo>
                    <a:pt x="37015" y="0"/>
                  </a:lnTo>
                  <a:lnTo>
                    <a:pt x="40778" y="10371"/>
                  </a:lnTo>
                  <a:lnTo>
                    <a:pt x="31258" y="10371"/>
                  </a:lnTo>
                  <a:lnTo>
                    <a:pt x="19982" y="41249"/>
                  </a:lnTo>
                  <a:lnTo>
                    <a:pt x="51982" y="41249"/>
                  </a:lnTo>
                  <a:lnTo>
                    <a:pt x="54778" y="48957"/>
                  </a:lnTo>
                  <a:lnTo>
                    <a:pt x="17270" y="48957"/>
                  </a:lnTo>
                  <a:lnTo>
                    <a:pt x="9705" y="69891"/>
                  </a:lnTo>
                  <a:close/>
                </a:path>
                <a:path w="261619" h="90804">
                  <a:moveTo>
                    <a:pt x="51982" y="41249"/>
                  </a:moveTo>
                  <a:lnTo>
                    <a:pt x="41868" y="41249"/>
                  </a:lnTo>
                  <a:lnTo>
                    <a:pt x="31258" y="10371"/>
                  </a:lnTo>
                  <a:lnTo>
                    <a:pt x="40778" y="10371"/>
                  </a:lnTo>
                  <a:lnTo>
                    <a:pt x="51982" y="41249"/>
                  </a:lnTo>
                  <a:close/>
                </a:path>
                <a:path w="261619" h="90804">
                  <a:moveTo>
                    <a:pt x="62374" y="69891"/>
                  </a:moveTo>
                  <a:lnTo>
                    <a:pt x="52002" y="69891"/>
                  </a:lnTo>
                  <a:lnTo>
                    <a:pt x="44913" y="48957"/>
                  </a:lnTo>
                  <a:lnTo>
                    <a:pt x="54778" y="48957"/>
                  </a:lnTo>
                  <a:lnTo>
                    <a:pt x="62374" y="69891"/>
                  </a:lnTo>
                  <a:close/>
                </a:path>
                <a:path w="261619" h="90804">
                  <a:moveTo>
                    <a:pt x="84408" y="25929"/>
                  </a:moveTo>
                  <a:lnTo>
                    <a:pt x="77472" y="25929"/>
                  </a:lnTo>
                  <a:lnTo>
                    <a:pt x="79184" y="23614"/>
                  </a:lnTo>
                  <a:lnTo>
                    <a:pt x="81056" y="21822"/>
                  </a:lnTo>
                  <a:lnTo>
                    <a:pt x="83086" y="20553"/>
                  </a:lnTo>
                  <a:lnTo>
                    <a:pt x="85972" y="18650"/>
                  </a:lnTo>
                  <a:lnTo>
                    <a:pt x="89366" y="17698"/>
                  </a:lnTo>
                  <a:lnTo>
                    <a:pt x="99040" y="17698"/>
                  </a:lnTo>
                  <a:lnTo>
                    <a:pt x="103941" y="19911"/>
                  </a:lnTo>
                  <a:lnTo>
                    <a:pt x="108770" y="25216"/>
                  </a:lnTo>
                  <a:lnTo>
                    <a:pt x="85385" y="25216"/>
                  </a:lnTo>
                  <a:lnTo>
                    <a:pt x="84408" y="25929"/>
                  </a:lnTo>
                  <a:close/>
                </a:path>
                <a:path w="261619" h="90804">
                  <a:moveTo>
                    <a:pt x="77709" y="90206"/>
                  </a:moveTo>
                  <a:lnTo>
                    <a:pt x="69145" y="90206"/>
                  </a:lnTo>
                  <a:lnTo>
                    <a:pt x="69145" y="19173"/>
                  </a:lnTo>
                  <a:lnTo>
                    <a:pt x="77472" y="19173"/>
                  </a:lnTo>
                  <a:lnTo>
                    <a:pt x="77472" y="25929"/>
                  </a:lnTo>
                  <a:lnTo>
                    <a:pt x="84408" y="25929"/>
                  </a:lnTo>
                  <a:lnTo>
                    <a:pt x="81325" y="28181"/>
                  </a:lnTo>
                  <a:lnTo>
                    <a:pt x="77963" y="37284"/>
                  </a:lnTo>
                  <a:lnTo>
                    <a:pt x="77376" y="41313"/>
                  </a:lnTo>
                  <a:lnTo>
                    <a:pt x="77376" y="50130"/>
                  </a:lnTo>
                  <a:lnTo>
                    <a:pt x="77963" y="53477"/>
                  </a:lnTo>
                  <a:lnTo>
                    <a:pt x="81357" y="61501"/>
                  </a:lnTo>
                  <a:lnTo>
                    <a:pt x="85417" y="64134"/>
                  </a:lnTo>
                  <a:lnTo>
                    <a:pt x="108902" y="64134"/>
                  </a:lnTo>
                  <a:lnTo>
                    <a:pt x="77709" y="64182"/>
                  </a:lnTo>
                  <a:lnTo>
                    <a:pt x="77709" y="90206"/>
                  </a:lnTo>
                  <a:close/>
                </a:path>
                <a:path w="261619" h="90804">
                  <a:moveTo>
                    <a:pt x="108902" y="64134"/>
                  </a:moveTo>
                  <a:lnTo>
                    <a:pt x="95313" y="64134"/>
                  </a:lnTo>
                  <a:lnTo>
                    <a:pt x="98636" y="62461"/>
                  </a:lnTo>
                  <a:lnTo>
                    <a:pt x="103933" y="55768"/>
                  </a:lnTo>
                  <a:lnTo>
                    <a:pt x="105257" y="50765"/>
                  </a:lnTo>
                  <a:lnTo>
                    <a:pt x="105257" y="40044"/>
                  </a:lnTo>
                  <a:lnTo>
                    <a:pt x="104670" y="36555"/>
                  </a:lnTo>
                  <a:lnTo>
                    <a:pt x="103496" y="33637"/>
                  </a:lnTo>
                  <a:lnTo>
                    <a:pt x="101276" y="28023"/>
                  </a:lnTo>
                  <a:lnTo>
                    <a:pt x="97216" y="25216"/>
                  </a:lnTo>
                  <a:lnTo>
                    <a:pt x="108770" y="25216"/>
                  </a:lnTo>
                  <a:lnTo>
                    <a:pt x="111997" y="28760"/>
                  </a:lnTo>
                  <a:lnTo>
                    <a:pt x="114011" y="35080"/>
                  </a:lnTo>
                  <a:lnTo>
                    <a:pt x="114011" y="54396"/>
                  </a:lnTo>
                  <a:lnTo>
                    <a:pt x="111109" y="62326"/>
                  </a:lnTo>
                  <a:lnTo>
                    <a:pt x="108902" y="64134"/>
                  </a:lnTo>
                  <a:close/>
                </a:path>
                <a:path w="261619" h="90804">
                  <a:moveTo>
                    <a:pt x="97343" y="71604"/>
                  </a:moveTo>
                  <a:lnTo>
                    <a:pt x="88621" y="71604"/>
                  </a:lnTo>
                  <a:lnTo>
                    <a:pt x="85401" y="70763"/>
                  </a:lnTo>
                  <a:lnTo>
                    <a:pt x="82800" y="69082"/>
                  </a:lnTo>
                  <a:lnTo>
                    <a:pt x="81278" y="68131"/>
                  </a:lnTo>
                  <a:lnTo>
                    <a:pt x="79581" y="66497"/>
                  </a:lnTo>
                  <a:lnTo>
                    <a:pt x="77709" y="64182"/>
                  </a:lnTo>
                  <a:lnTo>
                    <a:pt x="108844" y="64182"/>
                  </a:lnTo>
                  <a:lnTo>
                    <a:pt x="101625" y="70097"/>
                  </a:lnTo>
                  <a:lnTo>
                    <a:pt x="97343" y="71604"/>
                  </a:lnTo>
                  <a:close/>
                </a:path>
                <a:path w="261619" h="90804">
                  <a:moveTo>
                    <a:pt x="138541" y="25929"/>
                  </a:moveTo>
                  <a:lnTo>
                    <a:pt x="131604" y="25929"/>
                  </a:lnTo>
                  <a:lnTo>
                    <a:pt x="133317" y="23614"/>
                  </a:lnTo>
                  <a:lnTo>
                    <a:pt x="135188" y="21822"/>
                  </a:lnTo>
                  <a:lnTo>
                    <a:pt x="137218" y="20553"/>
                  </a:lnTo>
                  <a:lnTo>
                    <a:pt x="140105" y="18650"/>
                  </a:lnTo>
                  <a:lnTo>
                    <a:pt x="143499" y="17698"/>
                  </a:lnTo>
                  <a:lnTo>
                    <a:pt x="153173" y="17698"/>
                  </a:lnTo>
                  <a:lnTo>
                    <a:pt x="158073" y="19911"/>
                  </a:lnTo>
                  <a:lnTo>
                    <a:pt x="162903" y="25216"/>
                  </a:lnTo>
                  <a:lnTo>
                    <a:pt x="139518" y="25216"/>
                  </a:lnTo>
                  <a:lnTo>
                    <a:pt x="138541" y="25929"/>
                  </a:lnTo>
                  <a:close/>
                </a:path>
                <a:path w="261619" h="90804">
                  <a:moveTo>
                    <a:pt x="131842" y="90206"/>
                  </a:moveTo>
                  <a:lnTo>
                    <a:pt x="123278" y="90206"/>
                  </a:lnTo>
                  <a:lnTo>
                    <a:pt x="123278" y="19173"/>
                  </a:lnTo>
                  <a:lnTo>
                    <a:pt x="131604" y="19173"/>
                  </a:lnTo>
                  <a:lnTo>
                    <a:pt x="131604" y="25929"/>
                  </a:lnTo>
                  <a:lnTo>
                    <a:pt x="138541" y="25929"/>
                  </a:lnTo>
                  <a:lnTo>
                    <a:pt x="135458" y="28181"/>
                  </a:lnTo>
                  <a:lnTo>
                    <a:pt x="132096" y="37284"/>
                  </a:lnTo>
                  <a:lnTo>
                    <a:pt x="131509" y="41313"/>
                  </a:lnTo>
                  <a:lnTo>
                    <a:pt x="131509" y="50130"/>
                  </a:lnTo>
                  <a:lnTo>
                    <a:pt x="132096" y="53477"/>
                  </a:lnTo>
                  <a:lnTo>
                    <a:pt x="135490" y="61501"/>
                  </a:lnTo>
                  <a:lnTo>
                    <a:pt x="139550" y="64134"/>
                  </a:lnTo>
                  <a:lnTo>
                    <a:pt x="163035" y="64134"/>
                  </a:lnTo>
                  <a:lnTo>
                    <a:pt x="131842" y="64182"/>
                  </a:lnTo>
                  <a:lnTo>
                    <a:pt x="131842" y="90206"/>
                  </a:lnTo>
                  <a:close/>
                </a:path>
                <a:path w="261619" h="90804">
                  <a:moveTo>
                    <a:pt x="163035" y="64134"/>
                  </a:moveTo>
                  <a:lnTo>
                    <a:pt x="149446" y="64134"/>
                  </a:lnTo>
                  <a:lnTo>
                    <a:pt x="152768" y="62461"/>
                  </a:lnTo>
                  <a:lnTo>
                    <a:pt x="158065" y="55768"/>
                  </a:lnTo>
                  <a:lnTo>
                    <a:pt x="159389" y="50765"/>
                  </a:lnTo>
                  <a:lnTo>
                    <a:pt x="159389" y="40044"/>
                  </a:lnTo>
                  <a:lnTo>
                    <a:pt x="158803" y="36555"/>
                  </a:lnTo>
                  <a:lnTo>
                    <a:pt x="157629" y="33637"/>
                  </a:lnTo>
                  <a:lnTo>
                    <a:pt x="155409" y="28023"/>
                  </a:lnTo>
                  <a:lnTo>
                    <a:pt x="151349" y="25216"/>
                  </a:lnTo>
                  <a:lnTo>
                    <a:pt x="162903" y="25216"/>
                  </a:lnTo>
                  <a:lnTo>
                    <a:pt x="166130" y="28760"/>
                  </a:lnTo>
                  <a:lnTo>
                    <a:pt x="168144" y="35080"/>
                  </a:lnTo>
                  <a:lnTo>
                    <a:pt x="168144" y="54396"/>
                  </a:lnTo>
                  <a:lnTo>
                    <a:pt x="165241" y="62326"/>
                  </a:lnTo>
                  <a:lnTo>
                    <a:pt x="163035" y="64134"/>
                  </a:lnTo>
                  <a:close/>
                </a:path>
                <a:path w="261619" h="90804">
                  <a:moveTo>
                    <a:pt x="151476" y="71604"/>
                  </a:moveTo>
                  <a:lnTo>
                    <a:pt x="142753" y="71604"/>
                  </a:lnTo>
                  <a:lnTo>
                    <a:pt x="139534" y="70763"/>
                  </a:lnTo>
                  <a:lnTo>
                    <a:pt x="136933" y="69082"/>
                  </a:lnTo>
                  <a:lnTo>
                    <a:pt x="135410" y="68131"/>
                  </a:lnTo>
                  <a:lnTo>
                    <a:pt x="133713" y="66497"/>
                  </a:lnTo>
                  <a:lnTo>
                    <a:pt x="131842" y="64182"/>
                  </a:lnTo>
                  <a:lnTo>
                    <a:pt x="162977" y="64182"/>
                  </a:lnTo>
                  <a:lnTo>
                    <a:pt x="155758" y="70097"/>
                  </a:lnTo>
                  <a:lnTo>
                    <a:pt x="151476" y="71604"/>
                  </a:lnTo>
                  <a:close/>
                </a:path>
                <a:path w="261619" h="90804">
                  <a:moveTo>
                    <a:pt x="207385" y="71746"/>
                  </a:moveTo>
                  <a:lnTo>
                    <a:pt x="179885" y="0"/>
                  </a:lnTo>
                  <a:lnTo>
                    <a:pt x="189495" y="0"/>
                  </a:lnTo>
                  <a:lnTo>
                    <a:pt x="189495" y="48275"/>
                  </a:lnTo>
                  <a:lnTo>
                    <a:pt x="190447" y="52493"/>
                  </a:lnTo>
                  <a:lnTo>
                    <a:pt x="192350" y="55856"/>
                  </a:lnTo>
                  <a:lnTo>
                    <a:pt x="195173" y="60930"/>
                  </a:lnTo>
                  <a:lnTo>
                    <a:pt x="199931" y="63468"/>
                  </a:lnTo>
                  <a:lnTo>
                    <a:pt x="228379" y="63468"/>
                  </a:lnTo>
                  <a:lnTo>
                    <a:pt x="227563" y="64628"/>
                  </a:lnTo>
                  <a:lnTo>
                    <a:pt x="222253" y="68582"/>
                  </a:lnTo>
                  <a:lnTo>
                    <a:pt x="215526" y="70955"/>
                  </a:lnTo>
                  <a:lnTo>
                    <a:pt x="207385" y="71746"/>
                  </a:lnTo>
                  <a:close/>
                </a:path>
                <a:path w="261619" h="90804">
                  <a:moveTo>
                    <a:pt x="228379" y="63468"/>
                  </a:moveTo>
                  <a:lnTo>
                    <a:pt x="214648" y="63468"/>
                  </a:lnTo>
                  <a:lnTo>
                    <a:pt x="220104" y="60724"/>
                  </a:lnTo>
                  <a:lnTo>
                    <a:pt x="224544" y="52255"/>
                  </a:lnTo>
                  <a:lnTo>
                    <a:pt x="225315" y="48275"/>
                  </a:lnTo>
                  <a:lnTo>
                    <a:pt x="225321" y="0"/>
                  </a:lnTo>
                  <a:lnTo>
                    <a:pt x="234932" y="0"/>
                  </a:lnTo>
                  <a:lnTo>
                    <a:pt x="234857" y="48275"/>
                  </a:lnTo>
                  <a:lnTo>
                    <a:pt x="233774" y="54460"/>
                  </a:lnTo>
                  <a:lnTo>
                    <a:pt x="231459" y="59091"/>
                  </a:lnTo>
                  <a:lnTo>
                    <a:pt x="228379" y="63468"/>
                  </a:lnTo>
                  <a:close/>
                </a:path>
                <a:path w="261619" h="90804">
                  <a:moveTo>
                    <a:pt x="261295" y="69891"/>
                  </a:moveTo>
                  <a:lnTo>
                    <a:pt x="251732" y="69891"/>
                  </a:lnTo>
                  <a:lnTo>
                    <a:pt x="251732" y="0"/>
                  </a:lnTo>
                  <a:lnTo>
                    <a:pt x="261295" y="0"/>
                  </a:lnTo>
                  <a:lnTo>
                    <a:pt x="261295" y="698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7316" name="object 35">
              <a:extLst>
                <a:ext uri="{FF2B5EF4-FFF2-40B4-BE49-F238E27FC236}">
                  <a16:creationId xmlns:a16="http://schemas.microsoft.com/office/drawing/2014/main" id="{F20BEFCD-47E3-4CCC-A83E-A6054459FACA}"/>
                </a:ext>
              </a:extLst>
            </p:cNvPr>
            <p:cNvSpPr>
              <a:spLocks/>
            </p:cNvSpPr>
            <p:nvPr/>
          </p:nvSpPr>
          <p:spPr bwMode="auto">
            <a:xfrm>
              <a:off x="1758950" y="790575"/>
              <a:ext cx="49213" cy="0"/>
            </a:xfrm>
            <a:custGeom>
              <a:avLst/>
              <a:gdLst>
                <a:gd name="T0" fmla="*/ 0 w 48894"/>
                <a:gd name="T1" fmla="*/ 49262 w 48894"/>
                <a:gd name="T2" fmla="*/ 0 60000 65536"/>
                <a:gd name="T3" fmla="*/ 0 60000 65536"/>
              </a:gdLst>
              <a:ahLst/>
              <a:cxnLst>
                <a:cxn ang="T2">
                  <a:pos x="T0" y="0"/>
                </a:cxn>
                <a:cxn ang="T3">
                  <a:pos x="T1" y="0"/>
                </a:cxn>
              </a:cxnLst>
              <a:rect l="0" t="0" r="r" b="b"/>
              <a:pathLst>
                <a:path w="48894">
                  <a:moveTo>
                    <a:pt x="0" y="0"/>
                  </a:moveTo>
                  <a:lnTo>
                    <a:pt x="48311"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317" name="object 36">
              <a:extLst>
                <a:ext uri="{FF2B5EF4-FFF2-40B4-BE49-F238E27FC236}">
                  <a16:creationId xmlns:a16="http://schemas.microsoft.com/office/drawing/2014/main" id="{4551F74B-8A9D-4E0E-81EC-B88747EEA832}"/>
                </a:ext>
              </a:extLst>
            </p:cNvPr>
            <p:cNvSpPr>
              <a:spLocks noChangeArrowheads="1"/>
            </p:cNvSpPr>
            <p:nvPr/>
          </p:nvSpPr>
          <p:spPr bwMode="auto">
            <a:xfrm>
              <a:off x="2233613" y="555625"/>
              <a:ext cx="741362" cy="33020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7318" name="object 37">
              <a:extLst>
                <a:ext uri="{FF2B5EF4-FFF2-40B4-BE49-F238E27FC236}">
                  <a16:creationId xmlns:a16="http://schemas.microsoft.com/office/drawing/2014/main" id="{BEB9857A-C5F2-4FEF-B0E6-D30AB54073C4}"/>
                </a:ext>
              </a:extLst>
            </p:cNvPr>
            <p:cNvSpPr>
              <a:spLocks/>
            </p:cNvSpPr>
            <p:nvPr/>
          </p:nvSpPr>
          <p:spPr bwMode="auto">
            <a:xfrm>
              <a:off x="585788" y="1803400"/>
              <a:ext cx="595312" cy="325438"/>
            </a:xfrm>
            <a:custGeom>
              <a:avLst/>
              <a:gdLst>
                <a:gd name="T0" fmla="*/ 545863 w 595630"/>
                <a:gd name="T1" fmla="*/ 325752 h 325119"/>
                <a:gd name="T2" fmla="*/ 48641 w 595630"/>
                <a:gd name="T3" fmla="*/ 325752 h 325119"/>
                <a:gd name="T4" fmla="*/ 29713 w 595630"/>
                <a:gd name="T5" fmla="*/ 321911 h 325119"/>
                <a:gd name="T6" fmla="*/ 14250 w 595630"/>
                <a:gd name="T7" fmla="*/ 311436 h 325119"/>
                <a:gd name="T8" fmla="*/ 3824 w 595630"/>
                <a:gd name="T9" fmla="*/ 295903 h 325119"/>
                <a:gd name="T10" fmla="*/ 0 w 595630"/>
                <a:gd name="T11" fmla="*/ 276889 h 325119"/>
                <a:gd name="T12" fmla="*/ 0 w 595630"/>
                <a:gd name="T13" fmla="*/ 48863 h 325119"/>
                <a:gd name="T14" fmla="*/ 3824 w 595630"/>
                <a:gd name="T15" fmla="*/ 29848 h 325119"/>
                <a:gd name="T16" fmla="*/ 14250 w 595630"/>
                <a:gd name="T17" fmla="*/ 14316 h 325119"/>
                <a:gd name="T18" fmla="*/ 29713 w 595630"/>
                <a:gd name="T19" fmla="*/ 3842 h 325119"/>
                <a:gd name="T20" fmla="*/ 48641 w 595630"/>
                <a:gd name="T21" fmla="*/ 0 h 325119"/>
                <a:gd name="T22" fmla="*/ 545863 w 595630"/>
                <a:gd name="T23" fmla="*/ 0 h 325119"/>
                <a:gd name="T24" fmla="*/ 564791 w 595630"/>
                <a:gd name="T25" fmla="*/ 3842 h 325119"/>
                <a:gd name="T26" fmla="*/ 580254 w 595630"/>
                <a:gd name="T27" fmla="*/ 14316 h 325119"/>
                <a:gd name="T28" fmla="*/ 590680 w 595630"/>
                <a:gd name="T29" fmla="*/ 29848 h 325119"/>
                <a:gd name="T30" fmla="*/ 594505 w 595630"/>
                <a:gd name="T31" fmla="*/ 48863 h 325119"/>
                <a:gd name="T32" fmla="*/ 594505 w 595630"/>
                <a:gd name="T33" fmla="*/ 276889 h 325119"/>
                <a:gd name="T34" fmla="*/ 590680 w 595630"/>
                <a:gd name="T35" fmla="*/ 295903 h 325119"/>
                <a:gd name="T36" fmla="*/ 580254 w 595630"/>
                <a:gd name="T37" fmla="*/ 311436 h 325119"/>
                <a:gd name="T38" fmla="*/ 564791 w 595630"/>
                <a:gd name="T39" fmla="*/ 321911 h 325119"/>
                <a:gd name="T40" fmla="*/ 545863 w 595630"/>
                <a:gd name="T41" fmla="*/ 325752 h 3251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95630" h="325119">
                  <a:moveTo>
                    <a:pt x="546739" y="324795"/>
                  </a:moveTo>
                  <a:lnTo>
                    <a:pt x="48719" y="324795"/>
                  </a:lnTo>
                  <a:lnTo>
                    <a:pt x="29761" y="320965"/>
                  </a:lnTo>
                  <a:lnTo>
                    <a:pt x="14274" y="310521"/>
                  </a:lnTo>
                  <a:lnTo>
                    <a:pt x="3830" y="295034"/>
                  </a:lnTo>
                  <a:lnTo>
                    <a:pt x="0" y="276076"/>
                  </a:lnTo>
                  <a:lnTo>
                    <a:pt x="0" y="48719"/>
                  </a:lnTo>
                  <a:lnTo>
                    <a:pt x="3830" y="29761"/>
                  </a:lnTo>
                  <a:lnTo>
                    <a:pt x="14274" y="14274"/>
                  </a:lnTo>
                  <a:lnTo>
                    <a:pt x="29761" y="3830"/>
                  </a:lnTo>
                  <a:lnTo>
                    <a:pt x="48719" y="0"/>
                  </a:lnTo>
                  <a:lnTo>
                    <a:pt x="546739" y="0"/>
                  </a:lnTo>
                  <a:lnTo>
                    <a:pt x="565697" y="3830"/>
                  </a:lnTo>
                  <a:lnTo>
                    <a:pt x="581184" y="14274"/>
                  </a:lnTo>
                  <a:lnTo>
                    <a:pt x="591628" y="29761"/>
                  </a:lnTo>
                  <a:lnTo>
                    <a:pt x="595459" y="48719"/>
                  </a:lnTo>
                  <a:lnTo>
                    <a:pt x="595459" y="276076"/>
                  </a:lnTo>
                  <a:lnTo>
                    <a:pt x="591628" y="295034"/>
                  </a:lnTo>
                  <a:lnTo>
                    <a:pt x="581184" y="310521"/>
                  </a:lnTo>
                  <a:lnTo>
                    <a:pt x="565697" y="320965"/>
                  </a:lnTo>
                  <a:lnTo>
                    <a:pt x="546739" y="324795"/>
                  </a:lnTo>
                  <a:close/>
                </a:path>
              </a:pathLst>
            </a:custGeom>
            <a:solidFill>
              <a:srgbClr val="66B1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7319" name="object 38">
              <a:extLst>
                <a:ext uri="{FF2B5EF4-FFF2-40B4-BE49-F238E27FC236}">
                  <a16:creationId xmlns:a16="http://schemas.microsoft.com/office/drawing/2014/main" id="{7C51528D-3FB0-4684-A6A7-9D3485D4DD0C}"/>
                </a:ext>
              </a:extLst>
            </p:cNvPr>
            <p:cNvSpPr>
              <a:spLocks/>
            </p:cNvSpPr>
            <p:nvPr/>
          </p:nvSpPr>
          <p:spPr bwMode="auto">
            <a:xfrm>
              <a:off x="585788" y="1803400"/>
              <a:ext cx="595312" cy="325438"/>
            </a:xfrm>
            <a:custGeom>
              <a:avLst/>
              <a:gdLst>
                <a:gd name="T0" fmla="*/ 48641 w 595630"/>
                <a:gd name="T1" fmla="*/ 0 h 325119"/>
                <a:gd name="T2" fmla="*/ 545863 w 595630"/>
                <a:gd name="T3" fmla="*/ 0 h 325119"/>
                <a:gd name="T4" fmla="*/ 564791 w 595630"/>
                <a:gd name="T5" fmla="*/ 3842 h 325119"/>
                <a:gd name="T6" fmla="*/ 580254 w 595630"/>
                <a:gd name="T7" fmla="*/ 14316 h 325119"/>
                <a:gd name="T8" fmla="*/ 590680 w 595630"/>
                <a:gd name="T9" fmla="*/ 29848 h 325119"/>
                <a:gd name="T10" fmla="*/ 594505 w 595630"/>
                <a:gd name="T11" fmla="*/ 48863 h 325119"/>
                <a:gd name="T12" fmla="*/ 594505 w 595630"/>
                <a:gd name="T13" fmla="*/ 276889 h 325119"/>
                <a:gd name="T14" fmla="*/ 590680 w 595630"/>
                <a:gd name="T15" fmla="*/ 295903 h 325119"/>
                <a:gd name="T16" fmla="*/ 580254 w 595630"/>
                <a:gd name="T17" fmla="*/ 311436 h 325119"/>
                <a:gd name="T18" fmla="*/ 564791 w 595630"/>
                <a:gd name="T19" fmla="*/ 321911 h 325119"/>
                <a:gd name="T20" fmla="*/ 545863 w 595630"/>
                <a:gd name="T21" fmla="*/ 325752 h 325119"/>
                <a:gd name="T22" fmla="*/ 48641 w 595630"/>
                <a:gd name="T23" fmla="*/ 325752 h 325119"/>
                <a:gd name="T24" fmla="*/ 29713 w 595630"/>
                <a:gd name="T25" fmla="*/ 321911 h 325119"/>
                <a:gd name="T26" fmla="*/ 14250 w 595630"/>
                <a:gd name="T27" fmla="*/ 311436 h 325119"/>
                <a:gd name="T28" fmla="*/ 3824 w 595630"/>
                <a:gd name="T29" fmla="*/ 295903 h 325119"/>
                <a:gd name="T30" fmla="*/ 0 w 595630"/>
                <a:gd name="T31" fmla="*/ 276889 h 325119"/>
                <a:gd name="T32" fmla="*/ 0 w 595630"/>
                <a:gd name="T33" fmla="*/ 48863 h 325119"/>
                <a:gd name="T34" fmla="*/ 3824 w 595630"/>
                <a:gd name="T35" fmla="*/ 29848 h 325119"/>
                <a:gd name="T36" fmla="*/ 14250 w 595630"/>
                <a:gd name="T37" fmla="*/ 14316 h 325119"/>
                <a:gd name="T38" fmla="*/ 29713 w 595630"/>
                <a:gd name="T39" fmla="*/ 3842 h 325119"/>
                <a:gd name="T40" fmla="*/ 48641 w 595630"/>
                <a:gd name="T41" fmla="*/ 0 h 3251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95630" h="325119">
                  <a:moveTo>
                    <a:pt x="48719" y="0"/>
                  </a:moveTo>
                  <a:lnTo>
                    <a:pt x="546739" y="0"/>
                  </a:lnTo>
                  <a:lnTo>
                    <a:pt x="565697" y="3830"/>
                  </a:lnTo>
                  <a:lnTo>
                    <a:pt x="581184" y="14274"/>
                  </a:lnTo>
                  <a:lnTo>
                    <a:pt x="591628" y="29761"/>
                  </a:lnTo>
                  <a:lnTo>
                    <a:pt x="595459" y="48719"/>
                  </a:lnTo>
                  <a:lnTo>
                    <a:pt x="595459" y="276076"/>
                  </a:lnTo>
                  <a:lnTo>
                    <a:pt x="591628" y="295034"/>
                  </a:lnTo>
                  <a:lnTo>
                    <a:pt x="581184" y="310521"/>
                  </a:lnTo>
                  <a:lnTo>
                    <a:pt x="565697" y="320965"/>
                  </a:lnTo>
                  <a:lnTo>
                    <a:pt x="546739" y="324795"/>
                  </a:lnTo>
                  <a:lnTo>
                    <a:pt x="48719" y="324795"/>
                  </a:lnTo>
                  <a:lnTo>
                    <a:pt x="29761" y="320965"/>
                  </a:lnTo>
                  <a:lnTo>
                    <a:pt x="14274" y="310521"/>
                  </a:lnTo>
                  <a:lnTo>
                    <a:pt x="3830" y="295034"/>
                  </a:lnTo>
                  <a:lnTo>
                    <a:pt x="0" y="276076"/>
                  </a:lnTo>
                  <a:lnTo>
                    <a:pt x="0" y="48719"/>
                  </a:lnTo>
                  <a:lnTo>
                    <a:pt x="3830" y="29761"/>
                  </a:lnTo>
                  <a:lnTo>
                    <a:pt x="14274" y="14274"/>
                  </a:lnTo>
                  <a:lnTo>
                    <a:pt x="29761" y="3830"/>
                  </a:lnTo>
                  <a:lnTo>
                    <a:pt x="48719" y="0"/>
                  </a:lnTo>
                  <a:close/>
                </a:path>
              </a:pathLst>
            </a:custGeom>
            <a:noFill/>
            <a:ln w="541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320" name="object 39">
              <a:extLst>
                <a:ext uri="{FF2B5EF4-FFF2-40B4-BE49-F238E27FC236}">
                  <a16:creationId xmlns:a16="http://schemas.microsoft.com/office/drawing/2014/main" id="{CE54F22F-0AF2-49AD-8942-E8A6785BC465}"/>
                </a:ext>
              </a:extLst>
            </p:cNvPr>
            <p:cNvSpPr>
              <a:spLocks/>
            </p:cNvSpPr>
            <p:nvPr/>
          </p:nvSpPr>
          <p:spPr bwMode="auto">
            <a:xfrm>
              <a:off x="733425" y="1917700"/>
              <a:ext cx="303213" cy="73025"/>
            </a:xfrm>
            <a:custGeom>
              <a:avLst/>
              <a:gdLst>
                <a:gd name="T0" fmla="*/ 56535 w 303530"/>
                <a:gd name="T1" fmla="*/ 0 h 72389"/>
                <a:gd name="T2" fmla="*/ 23475 w 303530"/>
                <a:gd name="T3" fmla="*/ 8547 h 72389"/>
                <a:gd name="T4" fmla="*/ 64055 w 303530"/>
                <a:gd name="T5" fmla="*/ 71749 h 72389"/>
                <a:gd name="T6" fmla="*/ 72734 w 303530"/>
                <a:gd name="T7" fmla="*/ 9963 h 72389"/>
                <a:gd name="T8" fmla="*/ 72734 w 303530"/>
                <a:gd name="T9" fmla="*/ 9963 h 72389"/>
                <a:gd name="T10" fmla="*/ 84154 w 303530"/>
                <a:gd name="T11" fmla="*/ 60768 h 72389"/>
                <a:gd name="T12" fmla="*/ 93008 w 303530"/>
                <a:gd name="T13" fmla="*/ 20480 h 72389"/>
                <a:gd name="T14" fmla="*/ 122784 w 303530"/>
                <a:gd name="T15" fmla="*/ 25089 h 72389"/>
                <a:gd name="T16" fmla="*/ 92044 w 303530"/>
                <a:gd name="T17" fmla="*/ 37543 h 72389"/>
                <a:gd name="T18" fmla="*/ 96659 w 303530"/>
                <a:gd name="T19" fmla="*/ 63950 h 72389"/>
                <a:gd name="T20" fmla="*/ 109907 w 303530"/>
                <a:gd name="T21" fmla="*/ 73264 h 72389"/>
                <a:gd name="T22" fmla="*/ 115710 w 303530"/>
                <a:gd name="T23" fmla="*/ 31120 h 72389"/>
                <a:gd name="T24" fmla="*/ 124942 w 303530"/>
                <a:gd name="T25" fmla="*/ 30021 h 72389"/>
                <a:gd name="T26" fmla="*/ 111007 w 303530"/>
                <a:gd name="T27" fmla="*/ 64626 h 72389"/>
                <a:gd name="T28" fmla="*/ 125669 w 303530"/>
                <a:gd name="T29" fmla="*/ 53239 h 72389"/>
                <a:gd name="T30" fmla="*/ 142222 w 303530"/>
                <a:gd name="T31" fmla="*/ 71749 h 72389"/>
                <a:gd name="T32" fmla="*/ 142222 w 303530"/>
                <a:gd name="T33" fmla="*/ 41663 h 72389"/>
                <a:gd name="T34" fmla="*/ 142222 w 303530"/>
                <a:gd name="T35" fmla="*/ 52115 h 72389"/>
                <a:gd name="T36" fmla="*/ 164133 w 303530"/>
                <a:gd name="T37" fmla="*/ 19438 h 72389"/>
                <a:gd name="T38" fmla="*/ 176134 w 303530"/>
                <a:gd name="T39" fmla="*/ 71749 h 72389"/>
                <a:gd name="T40" fmla="*/ 176134 w 303530"/>
                <a:gd name="T41" fmla="*/ 71749 h 72389"/>
                <a:gd name="T42" fmla="*/ 182125 w 303530"/>
                <a:gd name="T43" fmla="*/ 61761 h 72389"/>
                <a:gd name="T44" fmla="*/ 191012 w 303530"/>
                <a:gd name="T45" fmla="*/ 20880 h 72389"/>
                <a:gd name="T46" fmla="*/ 217791 w 303530"/>
                <a:gd name="T47" fmla="*/ 22622 h 72389"/>
                <a:gd name="T48" fmla="*/ 196196 w 303530"/>
                <a:gd name="T49" fmla="*/ 27392 h 72389"/>
                <a:gd name="T50" fmla="*/ 226201 w 303530"/>
                <a:gd name="T51" fmla="*/ 41418 h 72389"/>
                <a:gd name="T52" fmla="*/ 189240 w 303530"/>
                <a:gd name="T53" fmla="*/ 53711 h 72389"/>
                <a:gd name="T54" fmla="*/ 220795 w 303530"/>
                <a:gd name="T55" fmla="*/ 65987 h 72389"/>
                <a:gd name="T56" fmla="*/ 209571 w 303530"/>
                <a:gd name="T57" fmla="*/ 72824 h 72389"/>
                <a:gd name="T58" fmla="*/ 217539 w 303530"/>
                <a:gd name="T59" fmla="*/ 41418 h 72389"/>
                <a:gd name="T60" fmla="*/ 208875 w 303530"/>
                <a:gd name="T61" fmla="*/ 25935 h 72389"/>
                <a:gd name="T62" fmla="*/ 225565 w 303530"/>
                <a:gd name="T63" fmla="*/ 36925 h 72389"/>
                <a:gd name="T64" fmla="*/ 207769 w 303530"/>
                <a:gd name="T65" fmla="*/ 65987 h 72389"/>
                <a:gd name="T66" fmla="*/ 216574 w 303530"/>
                <a:gd name="T67" fmla="*/ 57650 h 72389"/>
                <a:gd name="T68" fmla="*/ 224645 w 303530"/>
                <a:gd name="T69" fmla="*/ 59400 h 72389"/>
                <a:gd name="T70" fmla="*/ 238444 w 303530"/>
                <a:gd name="T71" fmla="*/ 19438 h 72389"/>
                <a:gd name="T72" fmla="*/ 255187 w 303530"/>
                <a:gd name="T73" fmla="*/ 26619 h 72389"/>
                <a:gd name="T74" fmla="*/ 255187 w 303530"/>
                <a:gd name="T75" fmla="*/ 26619 h 72389"/>
                <a:gd name="T76" fmla="*/ 238538 w 303530"/>
                <a:gd name="T77" fmla="*/ 64961 h 72389"/>
                <a:gd name="T78" fmla="*/ 247678 w 303530"/>
                <a:gd name="T79" fmla="*/ 63805 h 72389"/>
                <a:gd name="T80" fmla="*/ 255187 w 303530"/>
                <a:gd name="T81" fmla="*/ 71749 h 72389"/>
                <a:gd name="T82" fmla="*/ 244705 w 303530"/>
                <a:gd name="T83" fmla="*/ 72580 h 72389"/>
                <a:gd name="T84" fmla="*/ 255187 w 303530"/>
                <a:gd name="T85" fmla="*/ 64961 h 72389"/>
                <a:gd name="T86" fmla="*/ 292871 w 303530"/>
                <a:gd name="T87" fmla="*/ 62786 h 72389"/>
                <a:gd name="T88" fmla="*/ 291180 w 303530"/>
                <a:gd name="T89" fmla="*/ 52504 h 72389"/>
                <a:gd name="T90" fmla="*/ 269568 w 303530"/>
                <a:gd name="T91" fmla="*/ 45911 h 72389"/>
                <a:gd name="T92" fmla="*/ 262012 w 303530"/>
                <a:gd name="T93" fmla="*/ 29728 h 72389"/>
                <a:gd name="T94" fmla="*/ 288824 w 303530"/>
                <a:gd name="T95" fmla="*/ 18071 h 72389"/>
                <a:gd name="T96" fmla="*/ 274840 w 303530"/>
                <a:gd name="T97" fmla="*/ 26227 h 72389"/>
                <a:gd name="T98" fmla="*/ 271782 w 303530"/>
                <a:gd name="T99" fmla="*/ 36632 h 72389"/>
                <a:gd name="T100" fmla="*/ 291337 w 303530"/>
                <a:gd name="T101" fmla="*/ 43095 h 72389"/>
                <a:gd name="T102" fmla="*/ 302515 w 303530"/>
                <a:gd name="T103" fmla="*/ 61265 h 72389"/>
                <a:gd name="T104" fmla="*/ 292745 w 303530"/>
                <a:gd name="T105" fmla="*/ 34482 h 72389"/>
                <a:gd name="T106" fmla="*/ 288744 w 303530"/>
                <a:gd name="T107" fmla="*/ 26749 h 72389"/>
                <a:gd name="T108" fmla="*/ 300870 w 303530"/>
                <a:gd name="T109" fmla="*/ 31096 h 72389"/>
                <a:gd name="T110" fmla="*/ 268785 w 303530"/>
                <a:gd name="T111" fmla="*/ 71985 h 72389"/>
                <a:gd name="T112" fmla="*/ 268793 w 303530"/>
                <a:gd name="T113" fmla="*/ 55339 h 72389"/>
                <a:gd name="T114" fmla="*/ 276809 w 303530"/>
                <a:gd name="T115" fmla="*/ 66329 h 7238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3530" h="72389">
                  <a:moveTo>
                    <a:pt x="56712" y="8326"/>
                  </a:moveTo>
                  <a:lnTo>
                    <a:pt x="0" y="8326"/>
                  </a:lnTo>
                  <a:lnTo>
                    <a:pt x="0" y="0"/>
                  </a:lnTo>
                  <a:lnTo>
                    <a:pt x="56712" y="0"/>
                  </a:lnTo>
                  <a:lnTo>
                    <a:pt x="56712" y="8326"/>
                  </a:lnTo>
                  <a:close/>
                </a:path>
                <a:path w="303530" h="72389">
                  <a:moveTo>
                    <a:pt x="33161" y="69891"/>
                  </a:moveTo>
                  <a:lnTo>
                    <a:pt x="23550" y="69891"/>
                  </a:lnTo>
                  <a:lnTo>
                    <a:pt x="23550" y="8326"/>
                  </a:lnTo>
                  <a:lnTo>
                    <a:pt x="33161" y="8326"/>
                  </a:lnTo>
                  <a:lnTo>
                    <a:pt x="33161" y="69891"/>
                  </a:lnTo>
                  <a:close/>
                </a:path>
                <a:path w="303530" h="72389">
                  <a:moveTo>
                    <a:pt x="72962" y="69891"/>
                  </a:moveTo>
                  <a:lnTo>
                    <a:pt x="64256" y="69891"/>
                  </a:lnTo>
                  <a:lnTo>
                    <a:pt x="64256" y="19173"/>
                  </a:lnTo>
                  <a:lnTo>
                    <a:pt x="72962" y="19173"/>
                  </a:lnTo>
                  <a:lnTo>
                    <a:pt x="72962" y="69891"/>
                  </a:lnTo>
                  <a:close/>
                </a:path>
                <a:path w="303530" h="72389">
                  <a:moveTo>
                    <a:pt x="72962" y="9705"/>
                  </a:moveTo>
                  <a:lnTo>
                    <a:pt x="64256" y="9705"/>
                  </a:lnTo>
                  <a:lnTo>
                    <a:pt x="64256" y="0"/>
                  </a:lnTo>
                  <a:lnTo>
                    <a:pt x="72962" y="0"/>
                  </a:lnTo>
                  <a:lnTo>
                    <a:pt x="72962" y="9705"/>
                  </a:lnTo>
                  <a:close/>
                </a:path>
                <a:path w="303530" h="72389">
                  <a:moveTo>
                    <a:pt x="110252" y="71366"/>
                  </a:moveTo>
                  <a:lnTo>
                    <a:pt x="97660" y="71366"/>
                  </a:lnTo>
                  <a:lnTo>
                    <a:pt x="92347" y="68931"/>
                  </a:lnTo>
                  <a:lnTo>
                    <a:pt x="84418" y="59194"/>
                  </a:lnTo>
                  <a:lnTo>
                    <a:pt x="82435" y="53112"/>
                  </a:lnTo>
                  <a:lnTo>
                    <a:pt x="82530" y="36571"/>
                  </a:lnTo>
                  <a:lnTo>
                    <a:pt x="84608" y="29910"/>
                  </a:lnTo>
                  <a:lnTo>
                    <a:pt x="93299" y="19950"/>
                  </a:lnTo>
                  <a:lnTo>
                    <a:pt x="98834" y="17460"/>
                  </a:lnTo>
                  <a:lnTo>
                    <a:pt x="111299" y="17460"/>
                  </a:lnTo>
                  <a:lnTo>
                    <a:pt x="115970" y="18856"/>
                  </a:lnTo>
                  <a:lnTo>
                    <a:pt x="123170" y="24438"/>
                  </a:lnTo>
                  <a:lnTo>
                    <a:pt x="123477" y="25120"/>
                  </a:lnTo>
                  <a:lnTo>
                    <a:pt x="100103" y="25120"/>
                  </a:lnTo>
                  <a:lnTo>
                    <a:pt x="96201" y="27785"/>
                  </a:lnTo>
                  <a:lnTo>
                    <a:pt x="92332" y="36571"/>
                  </a:lnTo>
                  <a:lnTo>
                    <a:pt x="91570" y="40837"/>
                  </a:lnTo>
                  <a:lnTo>
                    <a:pt x="91570" y="51018"/>
                  </a:lnTo>
                  <a:lnTo>
                    <a:pt x="92649" y="55316"/>
                  </a:lnTo>
                  <a:lnTo>
                    <a:pt x="96962" y="62294"/>
                  </a:lnTo>
                  <a:lnTo>
                    <a:pt x="100356" y="64039"/>
                  </a:lnTo>
                  <a:lnTo>
                    <a:pt x="122144" y="64039"/>
                  </a:lnTo>
                  <a:lnTo>
                    <a:pt x="115121" y="69804"/>
                  </a:lnTo>
                  <a:lnTo>
                    <a:pt x="110252" y="71366"/>
                  </a:lnTo>
                  <a:close/>
                </a:path>
                <a:path w="303530" h="72389">
                  <a:moveTo>
                    <a:pt x="126064" y="36063"/>
                  </a:moveTo>
                  <a:lnTo>
                    <a:pt x="117738" y="36063"/>
                  </a:lnTo>
                  <a:lnTo>
                    <a:pt x="117230" y="32923"/>
                  </a:lnTo>
                  <a:lnTo>
                    <a:pt x="116073" y="30314"/>
                  </a:lnTo>
                  <a:lnTo>
                    <a:pt x="112457" y="26159"/>
                  </a:lnTo>
                  <a:lnTo>
                    <a:pt x="109555" y="25120"/>
                  </a:lnTo>
                  <a:lnTo>
                    <a:pt x="123477" y="25120"/>
                  </a:lnTo>
                  <a:lnTo>
                    <a:pt x="125335" y="29244"/>
                  </a:lnTo>
                  <a:lnTo>
                    <a:pt x="126064" y="36063"/>
                  </a:lnTo>
                  <a:close/>
                </a:path>
                <a:path w="303530" h="72389">
                  <a:moveTo>
                    <a:pt x="122144" y="64039"/>
                  </a:moveTo>
                  <a:lnTo>
                    <a:pt x="108540" y="64039"/>
                  </a:lnTo>
                  <a:lnTo>
                    <a:pt x="111355" y="62952"/>
                  </a:lnTo>
                  <a:lnTo>
                    <a:pt x="115510" y="58607"/>
                  </a:lnTo>
                  <a:lnTo>
                    <a:pt x="116945" y="55633"/>
                  </a:lnTo>
                  <a:lnTo>
                    <a:pt x="117738" y="51859"/>
                  </a:lnTo>
                  <a:lnTo>
                    <a:pt x="126064" y="51859"/>
                  </a:lnTo>
                  <a:lnTo>
                    <a:pt x="125113" y="58615"/>
                  </a:lnTo>
                  <a:lnTo>
                    <a:pt x="122734" y="63555"/>
                  </a:lnTo>
                  <a:lnTo>
                    <a:pt x="122144" y="64039"/>
                  </a:lnTo>
                  <a:close/>
                </a:path>
                <a:path w="303530" h="72389">
                  <a:moveTo>
                    <a:pt x="142669" y="69891"/>
                  </a:moveTo>
                  <a:lnTo>
                    <a:pt x="134438" y="69891"/>
                  </a:lnTo>
                  <a:lnTo>
                    <a:pt x="134438" y="0"/>
                  </a:lnTo>
                  <a:lnTo>
                    <a:pt x="142669" y="0"/>
                  </a:lnTo>
                  <a:lnTo>
                    <a:pt x="142669" y="40583"/>
                  </a:lnTo>
                  <a:lnTo>
                    <a:pt x="157746" y="40583"/>
                  </a:lnTo>
                  <a:lnTo>
                    <a:pt x="160083" y="44199"/>
                  </a:lnTo>
                  <a:lnTo>
                    <a:pt x="149853" y="44199"/>
                  </a:lnTo>
                  <a:lnTo>
                    <a:pt x="142669" y="50765"/>
                  </a:lnTo>
                  <a:lnTo>
                    <a:pt x="142669" y="69891"/>
                  </a:lnTo>
                  <a:close/>
                </a:path>
                <a:path w="303530" h="72389">
                  <a:moveTo>
                    <a:pt x="157746" y="40583"/>
                  </a:moveTo>
                  <a:lnTo>
                    <a:pt x="142669" y="40583"/>
                  </a:lnTo>
                  <a:lnTo>
                    <a:pt x="164649" y="18935"/>
                  </a:lnTo>
                  <a:lnTo>
                    <a:pt x="175592" y="18935"/>
                  </a:lnTo>
                  <a:lnTo>
                    <a:pt x="156085" y="38014"/>
                  </a:lnTo>
                  <a:lnTo>
                    <a:pt x="157746" y="40583"/>
                  </a:lnTo>
                  <a:close/>
                </a:path>
                <a:path w="303530" h="72389">
                  <a:moveTo>
                    <a:pt x="176687" y="69891"/>
                  </a:moveTo>
                  <a:lnTo>
                    <a:pt x="165744" y="69891"/>
                  </a:lnTo>
                  <a:lnTo>
                    <a:pt x="149853" y="44199"/>
                  </a:lnTo>
                  <a:lnTo>
                    <a:pt x="160083" y="44199"/>
                  </a:lnTo>
                  <a:lnTo>
                    <a:pt x="176687" y="69891"/>
                  </a:lnTo>
                  <a:close/>
                </a:path>
                <a:path w="303530" h="72389">
                  <a:moveTo>
                    <a:pt x="205836" y="71699"/>
                  </a:moveTo>
                  <a:lnTo>
                    <a:pt x="196891" y="71699"/>
                  </a:lnTo>
                  <a:lnTo>
                    <a:pt x="191515" y="69391"/>
                  </a:lnTo>
                  <a:lnTo>
                    <a:pt x="182697" y="60161"/>
                  </a:lnTo>
                  <a:lnTo>
                    <a:pt x="180563" y="53905"/>
                  </a:lnTo>
                  <a:lnTo>
                    <a:pt x="180493" y="37205"/>
                  </a:lnTo>
                  <a:lnTo>
                    <a:pt x="182713" y="30560"/>
                  </a:lnTo>
                  <a:lnTo>
                    <a:pt x="191612" y="20339"/>
                  </a:lnTo>
                  <a:lnTo>
                    <a:pt x="197399" y="17793"/>
                  </a:lnTo>
                  <a:lnTo>
                    <a:pt x="208183" y="17793"/>
                  </a:lnTo>
                  <a:lnTo>
                    <a:pt x="211688" y="18642"/>
                  </a:lnTo>
                  <a:lnTo>
                    <a:pt x="218475" y="22036"/>
                  </a:lnTo>
                  <a:lnTo>
                    <a:pt x="221060" y="24232"/>
                  </a:lnTo>
                  <a:lnTo>
                    <a:pt x="221744" y="25263"/>
                  </a:lnTo>
                  <a:lnTo>
                    <a:pt x="200111" y="25263"/>
                  </a:lnTo>
                  <a:lnTo>
                    <a:pt x="196812" y="26683"/>
                  </a:lnTo>
                  <a:lnTo>
                    <a:pt x="191483" y="32360"/>
                  </a:lnTo>
                  <a:lnTo>
                    <a:pt x="190090" y="35921"/>
                  </a:lnTo>
                  <a:lnTo>
                    <a:pt x="189913" y="40345"/>
                  </a:lnTo>
                  <a:lnTo>
                    <a:pt x="226911" y="40345"/>
                  </a:lnTo>
                  <a:lnTo>
                    <a:pt x="227024" y="42010"/>
                  </a:lnTo>
                  <a:lnTo>
                    <a:pt x="227024" y="47149"/>
                  </a:lnTo>
                  <a:lnTo>
                    <a:pt x="189675" y="47149"/>
                  </a:lnTo>
                  <a:lnTo>
                    <a:pt x="189834" y="52319"/>
                  </a:lnTo>
                  <a:lnTo>
                    <a:pt x="191055" y="56466"/>
                  </a:lnTo>
                  <a:lnTo>
                    <a:pt x="195622" y="62715"/>
                  </a:lnTo>
                  <a:lnTo>
                    <a:pt x="199159" y="64277"/>
                  </a:lnTo>
                  <a:lnTo>
                    <a:pt x="221488" y="64277"/>
                  </a:lnTo>
                  <a:lnTo>
                    <a:pt x="219887" y="65799"/>
                  </a:lnTo>
                  <a:lnTo>
                    <a:pt x="217286" y="68337"/>
                  </a:lnTo>
                  <a:lnTo>
                    <a:pt x="214067" y="70049"/>
                  </a:lnTo>
                  <a:lnTo>
                    <a:pt x="210229" y="70938"/>
                  </a:lnTo>
                  <a:lnTo>
                    <a:pt x="208167" y="71445"/>
                  </a:lnTo>
                  <a:lnTo>
                    <a:pt x="205836" y="71699"/>
                  </a:lnTo>
                  <a:close/>
                </a:path>
                <a:path w="303530" h="72389">
                  <a:moveTo>
                    <a:pt x="226911" y="40345"/>
                  </a:moveTo>
                  <a:lnTo>
                    <a:pt x="218222" y="40345"/>
                  </a:lnTo>
                  <a:lnTo>
                    <a:pt x="217873" y="36634"/>
                  </a:lnTo>
                  <a:lnTo>
                    <a:pt x="217064" y="33669"/>
                  </a:lnTo>
                  <a:lnTo>
                    <a:pt x="213448" y="27325"/>
                  </a:lnTo>
                  <a:lnTo>
                    <a:pt x="209531" y="25263"/>
                  </a:lnTo>
                  <a:lnTo>
                    <a:pt x="221744" y="25263"/>
                  </a:lnTo>
                  <a:lnTo>
                    <a:pt x="224550" y="29498"/>
                  </a:lnTo>
                  <a:lnTo>
                    <a:pt x="225691" y="32495"/>
                  </a:lnTo>
                  <a:lnTo>
                    <a:pt x="226273" y="35968"/>
                  </a:lnTo>
                  <a:lnTo>
                    <a:pt x="226770" y="38268"/>
                  </a:lnTo>
                  <a:lnTo>
                    <a:pt x="226911" y="40345"/>
                  </a:lnTo>
                  <a:close/>
                </a:path>
                <a:path w="303530" h="72389">
                  <a:moveTo>
                    <a:pt x="221488" y="64277"/>
                  </a:moveTo>
                  <a:lnTo>
                    <a:pt x="208421" y="64277"/>
                  </a:lnTo>
                  <a:lnTo>
                    <a:pt x="211989" y="62802"/>
                  </a:lnTo>
                  <a:lnTo>
                    <a:pt x="214653" y="59852"/>
                  </a:lnTo>
                  <a:lnTo>
                    <a:pt x="216176" y="58139"/>
                  </a:lnTo>
                  <a:lnTo>
                    <a:pt x="217254" y="56157"/>
                  </a:lnTo>
                  <a:lnTo>
                    <a:pt x="217889" y="53905"/>
                  </a:lnTo>
                  <a:lnTo>
                    <a:pt x="226310" y="53905"/>
                  </a:lnTo>
                  <a:lnTo>
                    <a:pt x="226088" y="55776"/>
                  </a:lnTo>
                  <a:lnTo>
                    <a:pt x="225350" y="57862"/>
                  </a:lnTo>
                  <a:lnTo>
                    <a:pt x="222845" y="62461"/>
                  </a:lnTo>
                  <a:lnTo>
                    <a:pt x="221488" y="64277"/>
                  </a:lnTo>
                  <a:close/>
                </a:path>
                <a:path w="303530" h="72389">
                  <a:moveTo>
                    <a:pt x="247852" y="18935"/>
                  </a:moveTo>
                  <a:lnTo>
                    <a:pt x="239193" y="18935"/>
                  </a:lnTo>
                  <a:lnTo>
                    <a:pt x="239193" y="4710"/>
                  </a:lnTo>
                  <a:lnTo>
                    <a:pt x="247852" y="4710"/>
                  </a:lnTo>
                  <a:lnTo>
                    <a:pt x="247852" y="18935"/>
                  </a:lnTo>
                  <a:close/>
                </a:path>
                <a:path w="303530" h="72389">
                  <a:moveTo>
                    <a:pt x="255988" y="25929"/>
                  </a:moveTo>
                  <a:lnTo>
                    <a:pt x="232294" y="25929"/>
                  </a:lnTo>
                  <a:lnTo>
                    <a:pt x="232294" y="18935"/>
                  </a:lnTo>
                  <a:lnTo>
                    <a:pt x="255988" y="18935"/>
                  </a:lnTo>
                  <a:lnTo>
                    <a:pt x="255988" y="25929"/>
                  </a:lnTo>
                  <a:close/>
                </a:path>
                <a:path w="303530" h="72389">
                  <a:moveTo>
                    <a:pt x="245473" y="70700"/>
                  </a:moveTo>
                  <a:lnTo>
                    <a:pt x="242761" y="69677"/>
                  </a:lnTo>
                  <a:lnTo>
                    <a:pt x="239906" y="65585"/>
                  </a:lnTo>
                  <a:lnTo>
                    <a:pt x="239287" y="63278"/>
                  </a:lnTo>
                  <a:lnTo>
                    <a:pt x="239193" y="25929"/>
                  </a:lnTo>
                  <a:lnTo>
                    <a:pt x="247852" y="25929"/>
                  </a:lnTo>
                  <a:lnTo>
                    <a:pt x="247852" y="60962"/>
                  </a:lnTo>
                  <a:lnTo>
                    <a:pt x="248455" y="62152"/>
                  </a:lnTo>
                  <a:lnTo>
                    <a:pt x="250326" y="63103"/>
                  </a:lnTo>
                  <a:lnTo>
                    <a:pt x="251436" y="63278"/>
                  </a:lnTo>
                  <a:lnTo>
                    <a:pt x="255988" y="63278"/>
                  </a:lnTo>
                  <a:lnTo>
                    <a:pt x="255988" y="69891"/>
                  </a:lnTo>
                  <a:lnTo>
                    <a:pt x="255004" y="70176"/>
                  </a:lnTo>
                  <a:lnTo>
                    <a:pt x="253981" y="70383"/>
                  </a:lnTo>
                  <a:lnTo>
                    <a:pt x="251856" y="70636"/>
                  </a:lnTo>
                  <a:lnTo>
                    <a:pt x="245473" y="70700"/>
                  </a:lnTo>
                  <a:close/>
                </a:path>
                <a:path w="303530" h="72389">
                  <a:moveTo>
                    <a:pt x="255988" y="63278"/>
                  </a:moveTo>
                  <a:lnTo>
                    <a:pt x="251436" y="63278"/>
                  </a:lnTo>
                  <a:lnTo>
                    <a:pt x="255988" y="63135"/>
                  </a:lnTo>
                  <a:lnTo>
                    <a:pt x="255988" y="63278"/>
                  </a:lnTo>
                  <a:close/>
                </a:path>
                <a:path w="303530" h="72389">
                  <a:moveTo>
                    <a:pt x="300685" y="64610"/>
                  </a:moveTo>
                  <a:lnTo>
                    <a:pt x="286178" y="64610"/>
                  </a:lnTo>
                  <a:lnTo>
                    <a:pt x="288969" y="63920"/>
                  </a:lnTo>
                  <a:lnTo>
                    <a:pt x="293791" y="61160"/>
                  </a:lnTo>
                  <a:lnTo>
                    <a:pt x="294996" y="59027"/>
                  </a:lnTo>
                  <a:lnTo>
                    <a:pt x="294968" y="53905"/>
                  </a:lnTo>
                  <a:lnTo>
                    <a:pt x="294029" y="52287"/>
                  </a:lnTo>
                  <a:lnTo>
                    <a:pt x="292094" y="51145"/>
                  </a:lnTo>
                  <a:lnTo>
                    <a:pt x="290857" y="50448"/>
                  </a:lnTo>
                  <a:lnTo>
                    <a:pt x="288414" y="49639"/>
                  </a:lnTo>
                  <a:lnTo>
                    <a:pt x="273618" y="45928"/>
                  </a:lnTo>
                  <a:lnTo>
                    <a:pt x="270414" y="44722"/>
                  </a:lnTo>
                  <a:lnTo>
                    <a:pt x="268353" y="43390"/>
                  </a:lnTo>
                  <a:lnTo>
                    <a:pt x="264673" y="41075"/>
                  </a:lnTo>
                  <a:lnTo>
                    <a:pt x="262834" y="37871"/>
                  </a:lnTo>
                  <a:lnTo>
                    <a:pt x="262834" y="28958"/>
                  </a:lnTo>
                  <a:lnTo>
                    <a:pt x="264570" y="25057"/>
                  </a:lnTo>
                  <a:lnTo>
                    <a:pt x="271516" y="19094"/>
                  </a:lnTo>
                  <a:lnTo>
                    <a:pt x="276187" y="17603"/>
                  </a:lnTo>
                  <a:lnTo>
                    <a:pt x="289731" y="17603"/>
                  </a:lnTo>
                  <a:lnTo>
                    <a:pt x="295266" y="19855"/>
                  </a:lnTo>
                  <a:lnTo>
                    <a:pt x="299084" y="24930"/>
                  </a:lnTo>
                  <a:lnTo>
                    <a:pt x="278154" y="24930"/>
                  </a:lnTo>
                  <a:lnTo>
                    <a:pt x="275703" y="25549"/>
                  </a:lnTo>
                  <a:lnTo>
                    <a:pt x="272373" y="28023"/>
                  </a:lnTo>
                  <a:lnTo>
                    <a:pt x="271540" y="29656"/>
                  </a:lnTo>
                  <a:lnTo>
                    <a:pt x="271540" y="33906"/>
                  </a:lnTo>
                  <a:lnTo>
                    <a:pt x="272635" y="35683"/>
                  </a:lnTo>
                  <a:lnTo>
                    <a:pt x="274823" y="37015"/>
                  </a:lnTo>
                  <a:lnTo>
                    <a:pt x="276092" y="37808"/>
                  </a:lnTo>
                  <a:lnTo>
                    <a:pt x="277963" y="38506"/>
                  </a:lnTo>
                  <a:lnTo>
                    <a:pt x="292252" y="41979"/>
                  </a:lnTo>
                  <a:lnTo>
                    <a:pt x="296376" y="43422"/>
                  </a:lnTo>
                  <a:lnTo>
                    <a:pt x="301800" y="47006"/>
                  </a:lnTo>
                  <a:lnTo>
                    <a:pt x="303465" y="50448"/>
                  </a:lnTo>
                  <a:lnTo>
                    <a:pt x="303465" y="59678"/>
                  </a:lnTo>
                  <a:lnTo>
                    <a:pt x="301744" y="63595"/>
                  </a:lnTo>
                  <a:lnTo>
                    <a:pt x="300685" y="64610"/>
                  </a:lnTo>
                  <a:close/>
                </a:path>
                <a:path w="303530" h="72389">
                  <a:moveTo>
                    <a:pt x="301752" y="33589"/>
                  </a:moveTo>
                  <a:lnTo>
                    <a:pt x="293664" y="33589"/>
                  </a:lnTo>
                  <a:lnTo>
                    <a:pt x="293505" y="31654"/>
                  </a:lnTo>
                  <a:lnTo>
                    <a:pt x="292823" y="29894"/>
                  </a:lnTo>
                  <a:lnTo>
                    <a:pt x="291618" y="28308"/>
                  </a:lnTo>
                  <a:lnTo>
                    <a:pt x="289651" y="26056"/>
                  </a:lnTo>
                  <a:lnTo>
                    <a:pt x="286242" y="24930"/>
                  </a:lnTo>
                  <a:lnTo>
                    <a:pt x="299084" y="24930"/>
                  </a:lnTo>
                  <a:lnTo>
                    <a:pt x="300785" y="27214"/>
                  </a:lnTo>
                  <a:lnTo>
                    <a:pt x="301815" y="30291"/>
                  </a:lnTo>
                  <a:lnTo>
                    <a:pt x="301752" y="33589"/>
                  </a:lnTo>
                  <a:close/>
                </a:path>
                <a:path w="303530" h="72389">
                  <a:moveTo>
                    <a:pt x="289620" y="71842"/>
                  </a:moveTo>
                  <a:lnTo>
                    <a:pt x="274998" y="71842"/>
                  </a:lnTo>
                  <a:lnTo>
                    <a:pt x="269629" y="70121"/>
                  </a:lnTo>
                  <a:lnTo>
                    <a:pt x="263314" y="63230"/>
                  </a:lnTo>
                  <a:lnTo>
                    <a:pt x="261628" y="58980"/>
                  </a:lnTo>
                  <a:lnTo>
                    <a:pt x="261406" y="53905"/>
                  </a:lnTo>
                  <a:lnTo>
                    <a:pt x="269637" y="53905"/>
                  </a:lnTo>
                  <a:lnTo>
                    <a:pt x="269891" y="56759"/>
                  </a:lnTo>
                  <a:lnTo>
                    <a:pt x="270605" y="58948"/>
                  </a:lnTo>
                  <a:lnTo>
                    <a:pt x="273935" y="63230"/>
                  </a:lnTo>
                  <a:lnTo>
                    <a:pt x="277678" y="64610"/>
                  </a:lnTo>
                  <a:lnTo>
                    <a:pt x="300685" y="64610"/>
                  </a:lnTo>
                  <a:lnTo>
                    <a:pt x="294861" y="70192"/>
                  </a:lnTo>
                  <a:lnTo>
                    <a:pt x="289620" y="718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7321" name="object 40">
              <a:extLst>
                <a:ext uri="{FF2B5EF4-FFF2-40B4-BE49-F238E27FC236}">
                  <a16:creationId xmlns:a16="http://schemas.microsoft.com/office/drawing/2014/main" id="{8BD42365-AB22-4471-93BE-48AD69A29D0C}"/>
                </a:ext>
              </a:extLst>
            </p:cNvPr>
            <p:cNvSpPr>
              <a:spLocks/>
            </p:cNvSpPr>
            <p:nvPr/>
          </p:nvSpPr>
          <p:spPr bwMode="auto">
            <a:xfrm>
              <a:off x="800100" y="2036763"/>
              <a:ext cx="49213" cy="0"/>
            </a:xfrm>
            <a:custGeom>
              <a:avLst/>
              <a:gdLst>
                <a:gd name="T0" fmla="*/ 0 w 48894"/>
                <a:gd name="T1" fmla="*/ 49262 w 48894"/>
                <a:gd name="T2" fmla="*/ 0 60000 65536"/>
                <a:gd name="T3" fmla="*/ 0 60000 65536"/>
              </a:gdLst>
              <a:ahLst/>
              <a:cxnLst>
                <a:cxn ang="T2">
                  <a:pos x="T0" y="0"/>
                </a:cxn>
                <a:cxn ang="T3">
                  <a:pos x="T1" y="0"/>
                </a:cxn>
              </a:cxnLst>
              <a:rect l="0" t="0" r="r" b="b"/>
              <a:pathLst>
                <a:path w="48894">
                  <a:moveTo>
                    <a:pt x="0" y="0"/>
                  </a:moveTo>
                  <a:lnTo>
                    <a:pt x="48311"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322" name="object 41">
              <a:extLst>
                <a:ext uri="{FF2B5EF4-FFF2-40B4-BE49-F238E27FC236}">
                  <a16:creationId xmlns:a16="http://schemas.microsoft.com/office/drawing/2014/main" id="{DD68C30B-69DC-4DAD-9D42-0BE81A514B98}"/>
                </a:ext>
              </a:extLst>
            </p:cNvPr>
            <p:cNvSpPr>
              <a:spLocks/>
            </p:cNvSpPr>
            <p:nvPr/>
          </p:nvSpPr>
          <p:spPr bwMode="auto">
            <a:xfrm>
              <a:off x="2160588" y="1008063"/>
              <a:ext cx="53975" cy="76200"/>
            </a:xfrm>
            <a:custGeom>
              <a:avLst/>
              <a:gdLst>
                <a:gd name="T0" fmla="*/ 52266 w 54610"/>
                <a:gd name="T1" fmla="*/ 75785 h 76200"/>
                <a:gd name="T2" fmla="*/ 26133 w 54610"/>
                <a:gd name="T3" fmla="*/ 75785 h 76200"/>
                <a:gd name="T4" fmla="*/ 14699 w 54610"/>
                <a:gd name="T5" fmla="*/ 73417 h 76200"/>
                <a:gd name="T6" fmla="*/ 6532 w 54610"/>
                <a:gd name="T7" fmla="*/ 66312 h 76200"/>
                <a:gd name="T8" fmla="*/ 1633 w 54610"/>
                <a:gd name="T9" fmla="*/ 54470 h 76200"/>
                <a:gd name="T10" fmla="*/ 0 w 54610"/>
                <a:gd name="T11" fmla="*/ 37892 h 76200"/>
                <a:gd name="T12" fmla="*/ 0 w 54610"/>
                <a:gd name="T13" fmla="*/ 0 h 76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610" h="76200">
                  <a:moveTo>
                    <a:pt x="54132" y="75785"/>
                  </a:moveTo>
                  <a:lnTo>
                    <a:pt x="27066" y="75785"/>
                  </a:lnTo>
                  <a:lnTo>
                    <a:pt x="15224" y="73417"/>
                  </a:lnTo>
                  <a:lnTo>
                    <a:pt x="6766" y="66312"/>
                  </a:lnTo>
                  <a:lnTo>
                    <a:pt x="1691" y="54470"/>
                  </a:lnTo>
                  <a:lnTo>
                    <a:pt x="0" y="37892"/>
                  </a:lnTo>
                  <a:lnTo>
                    <a:pt x="0" y="0"/>
                  </a:lnTo>
                </a:path>
              </a:pathLst>
            </a:custGeom>
            <a:noFill/>
            <a:ln w="541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7323" name="object 42">
              <a:extLst>
                <a:ext uri="{FF2B5EF4-FFF2-40B4-BE49-F238E27FC236}">
                  <a16:creationId xmlns:a16="http://schemas.microsoft.com/office/drawing/2014/main" id="{7A7C456B-9E6E-45BE-B74A-9EE0A821A158}"/>
                </a:ext>
              </a:extLst>
            </p:cNvPr>
            <p:cNvSpPr>
              <a:spLocks/>
            </p:cNvSpPr>
            <p:nvPr/>
          </p:nvSpPr>
          <p:spPr bwMode="auto">
            <a:xfrm>
              <a:off x="2144713" y="981075"/>
              <a:ext cx="38100" cy="38100"/>
            </a:xfrm>
            <a:custGeom>
              <a:avLst/>
              <a:gdLst>
                <a:gd name="T0" fmla="*/ 0 w 38100"/>
                <a:gd name="T1" fmla="*/ 37892 h 38100"/>
                <a:gd name="T2" fmla="*/ 16239 w 38100"/>
                <a:gd name="T3" fmla="*/ 0 h 38100"/>
                <a:gd name="T4" fmla="*/ 31706 w 38100"/>
                <a:gd name="T5" fmla="*/ 27066 h 38100"/>
                <a:gd name="T6" fmla="*/ 16239 w 38100"/>
                <a:gd name="T7" fmla="*/ 27066 h 38100"/>
                <a:gd name="T8" fmla="*/ 0 w 38100"/>
                <a:gd name="T9" fmla="*/ 37892 h 38100"/>
                <a:gd name="T10" fmla="*/ 37892 w 38100"/>
                <a:gd name="T11" fmla="*/ 37892 h 38100"/>
                <a:gd name="T12" fmla="*/ 16239 w 38100"/>
                <a:gd name="T13" fmla="*/ 27066 h 38100"/>
                <a:gd name="T14" fmla="*/ 31706 w 38100"/>
                <a:gd name="T15" fmla="*/ 27066 h 38100"/>
                <a:gd name="T16" fmla="*/ 37892 w 38100"/>
                <a:gd name="T17" fmla="*/ 37892 h 38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100" h="38100">
                  <a:moveTo>
                    <a:pt x="0" y="37892"/>
                  </a:moveTo>
                  <a:lnTo>
                    <a:pt x="16239" y="0"/>
                  </a:lnTo>
                  <a:lnTo>
                    <a:pt x="31706" y="27066"/>
                  </a:lnTo>
                  <a:lnTo>
                    <a:pt x="16239" y="27066"/>
                  </a:lnTo>
                  <a:lnTo>
                    <a:pt x="0" y="37892"/>
                  </a:lnTo>
                  <a:close/>
                </a:path>
                <a:path w="38100" h="38100">
                  <a:moveTo>
                    <a:pt x="37892" y="37892"/>
                  </a:moveTo>
                  <a:lnTo>
                    <a:pt x="16239" y="27066"/>
                  </a:lnTo>
                  <a:lnTo>
                    <a:pt x="31706" y="27066"/>
                  </a:lnTo>
                  <a:lnTo>
                    <a:pt x="37892" y="378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7324" name="object 43">
              <a:extLst>
                <a:ext uri="{FF2B5EF4-FFF2-40B4-BE49-F238E27FC236}">
                  <a16:creationId xmlns:a16="http://schemas.microsoft.com/office/drawing/2014/main" id="{C53536FB-CA59-4D38-904F-56945BFBF43F}"/>
                </a:ext>
              </a:extLst>
            </p:cNvPr>
            <p:cNvSpPr>
              <a:spLocks/>
            </p:cNvSpPr>
            <p:nvPr/>
          </p:nvSpPr>
          <p:spPr bwMode="auto">
            <a:xfrm>
              <a:off x="2144713" y="981075"/>
              <a:ext cx="38100" cy="38100"/>
            </a:xfrm>
            <a:custGeom>
              <a:avLst/>
              <a:gdLst>
                <a:gd name="T0" fmla="*/ 16239 w 38100"/>
                <a:gd name="T1" fmla="*/ 0 h 38100"/>
                <a:gd name="T2" fmla="*/ 37892 w 38100"/>
                <a:gd name="T3" fmla="*/ 37892 h 38100"/>
                <a:gd name="T4" fmla="*/ 16239 w 38100"/>
                <a:gd name="T5" fmla="*/ 27066 h 38100"/>
                <a:gd name="T6" fmla="*/ 0 w 38100"/>
                <a:gd name="T7" fmla="*/ 37892 h 38100"/>
                <a:gd name="T8" fmla="*/ 16239 w 3810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100" h="38100">
                  <a:moveTo>
                    <a:pt x="16239" y="0"/>
                  </a:moveTo>
                  <a:lnTo>
                    <a:pt x="37892" y="37892"/>
                  </a:lnTo>
                  <a:lnTo>
                    <a:pt x="16239" y="27066"/>
                  </a:lnTo>
                  <a:lnTo>
                    <a:pt x="0" y="37892"/>
                  </a:lnTo>
                  <a:lnTo>
                    <a:pt x="16239" y="0"/>
                  </a:lnTo>
                  <a:close/>
                </a:path>
              </a:pathLst>
            </a:custGeom>
            <a:noFill/>
            <a:ln w="541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pSp>
      <p:sp>
        <p:nvSpPr>
          <p:cNvPr id="44" name="object 44">
            <a:extLst>
              <a:ext uri="{FF2B5EF4-FFF2-40B4-BE49-F238E27FC236}">
                <a16:creationId xmlns:a16="http://schemas.microsoft.com/office/drawing/2014/main" id="{081D4245-16BF-4621-9020-5ED8E0A63315}"/>
              </a:ext>
            </a:extLst>
          </p:cNvPr>
          <p:cNvSpPr txBox="1"/>
          <p:nvPr/>
        </p:nvSpPr>
        <p:spPr>
          <a:xfrm>
            <a:off x="4183063" y="1077913"/>
            <a:ext cx="1981200" cy="615950"/>
          </a:xfrm>
          <a:prstGeom prst="rect">
            <a:avLst/>
          </a:prstGeom>
        </p:spPr>
        <p:txBody>
          <a:bodyPr lIns="0" tIns="0" rIns="0" bIns="0">
            <a:spAutoFit/>
          </a:bodyPr>
          <a:lstStyle/>
          <a:p>
            <a:pPr marL="16951" eaLnBrk="1" fontAlgn="auto" hangingPunct="1">
              <a:spcBef>
                <a:spcPts val="0"/>
              </a:spcBef>
              <a:spcAft>
                <a:spcPts val="0"/>
              </a:spcAft>
              <a:defRPr/>
            </a:pPr>
            <a:r>
              <a:rPr sz="1335" spc="7" dirty="0">
                <a:solidFill>
                  <a:srgbClr val="3333B2"/>
                </a:solidFill>
                <a:latin typeface="Calibri"/>
                <a:ea typeface="+mn-ea"/>
                <a:cs typeface="Calibri"/>
              </a:rPr>
              <a:t>图：</a:t>
            </a:r>
            <a:r>
              <a:rPr sz="1335" spc="13" dirty="0">
                <a:latin typeface="Calibri"/>
                <a:ea typeface="+mn-ea"/>
                <a:cs typeface="Calibri"/>
              </a:rPr>
              <a:t>异步</a:t>
            </a:r>
            <a:r>
              <a:rPr sz="1335" spc="20" dirty="0">
                <a:latin typeface="Calibri"/>
                <a:ea typeface="+mn-ea"/>
                <a:cs typeface="Calibri"/>
              </a:rPr>
              <a:t>通信</a:t>
            </a:r>
            <a:r>
              <a:rPr sz="1335" spc="-40" dirty="0">
                <a:latin typeface="Calibri"/>
                <a:ea typeface="+mn-ea"/>
                <a:cs typeface="Calibri"/>
              </a:rPr>
              <a:t> </a:t>
            </a:r>
            <a:r>
              <a:rPr sz="1335" dirty="0">
                <a:latin typeface="Calibri"/>
                <a:ea typeface="+mn-ea"/>
                <a:cs typeface="Calibri"/>
              </a:rPr>
              <a:t>服务器/客户端</a:t>
            </a:r>
          </a:p>
        </p:txBody>
      </p:sp>
    </p:spTree>
  </p:cSld>
  <p:clrMapOvr>
    <a:masterClrMapping/>
  </p:clrMapOvr>
  <p:transition>
    <p:cut/>
  </p:transition>
</p:sld>
</file>

<file path=ppt/slides/slide5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6B5C554B-AF54-4C35-9CF2-D78B897AC9C2}"/>
              </a:ext>
            </a:extLst>
          </p:cNvPr>
          <p:cNvSpPr txBox="1">
            <a:spLocks noGrp="1"/>
          </p:cNvSpPr>
          <p:nvPr>
            <p:ph type="title"/>
          </p:nvPr>
        </p:nvSpPr>
        <p:spPr>
          <a:xfrm>
            <a:off x="180975" y="0"/>
            <a:ext cx="5280025" cy="422275"/>
          </a:xfrm>
        </p:spPr>
        <p:txBody>
          <a:bodyPr lIns="0" tIns="0" rIns="0" bIns="0" rtlCol="0">
            <a:spAutoFit/>
          </a:bodyPr>
          <a:lstStyle/>
          <a:p>
            <a:pPr marL="16951">
              <a:defRPr/>
            </a:pPr>
            <a:r>
              <a:rPr sz="2745" spc="60" dirty="0"/>
              <a:t>结论</a:t>
            </a:r>
          </a:p>
        </p:txBody>
      </p:sp>
      <p:sp>
        <p:nvSpPr>
          <p:cNvPr id="98307" name="object 13">
            <a:extLst>
              <a:ext uri="{FF2B5EF4-FFF2-40B4-BE49-F238E27FC236}">
                <a16:creationId xmlns:a16="http://schemas.microsoft.com/office/drawing/2014/main" id="{BA7A1653-AAA7-4EFC-96CF-053E7C122BE8}"/>
              </a:ext>
            </a:extLst>
          </p:cNvPr>
          <p:cNvSpPr>
            <a:spLocks noGrp="1"/>
          </p:cNvSpPr>
          <p:nvPr>
            <p:ph idx="1"/>
          </p:nvPr>
        </p:nvSpPr>
        <p:spPr>
          <a:xfrm>
            <a:off x="180975" y="511175"/>
            <a:ext cx="5691188" cy="2917825"/>
          </a:xfrm>
        </p:spPr>
        <p:txBody>
          <a:bodyPr lIns="0" tIns="0" rIns="0" bIns="0">
            <a:spAutoFit/>
          </a:bodyPr>
          <a:lstStyle/>
          <a:p>
            <a:pPr marL="382588"/>
            <a:r>
              <a:rPr lang="zh-CN" altLang="zh-CN" sz="1400"/>
              <a:t>用例映射查找错误 (即使它们出现冗余)</a:t>
            </a:r>
          </a:p>
          <a:p>
            <a:pPr marL="382588">
              <a:lnSpc>
                <a:spcPct val="103000"/>
              </a:lnSpc>
              <a:spcBef>
                <a:spcPts val="400"/>
              </a:spcBef>
            </a:pPr>
            <a:r>
              <a:rPr lang="zh-CN" altLang="zh-CN" sz="1400"/>
              <a:t>唐</a:t>
            </a:r>
            <a:r>
              <a:rPr lang="en-US" altLang="zh-CN" sz="1400"/>
              <a:t>'</a:t>
            </a:r>
            <a:r>
              <a:rPr lang="zh-CN" altLang="zh-CN" sz="1400"/>
              <a:t>不要过分地记录动态行为 (仅限于建筑影响)</a:t>
            </a:r>
          </a:p>
          <a:p>
            <a:pPr marL="382588">
              <a:lnSpc>
                <a:spcPct val="103000"/>
              </a:lnSpc>
              <a:spcBef>
                <a:spcPts val="400"/>
              </a:spcBef>
            </a:pPr>
            <a:r>
              <a:rPr lang="zh-CN" altLang="zh-CN" sz="1400"/>
              <a:t>在复杂的场景中, 可以建立部署模型, 例如将并发组件映射到物理组件</a:t>
            </a:r>
          </a:p>
          <a:p>
            <a:pPr marL="382588">
              <a:lnSpc>
                <a:spcPct val="125000"/>
              </a:lnSpc>
            </a:pPr>
            <a:r>
              <a:rPr lang="zh-CN" altLang="zh-CN" sz="1400"/>
              <a:t>例如, 处理器、硬件/软件子系统、网络设备将系统分成不同的节点以提高可伸缩性、安全性</a:t>
            </a:r>
          </a:p>
          <a:p>
            <a:pPr marL="382588">
              <a:lnSpc>
                <a:spcPct val="125000"/>
              </a:lnSpc>
            </a:pPr>
            <a:r>
              <a:rPr lang="zh-CN" altLang="zh-CN" sz="1400"/>
              <a:t>例如遗留系统、现成系统、关键组件将实时组件与非实时组件分开 (但) 不</a:t>
            </a:r>
            <a:r>
              <a:rPr lang="en-US" altLang="zh-CN" sz="1400"/>
              <a:t>'</a:t>
            </a:r>
            <a:r>
              <a:rPr lang="zh-CN" altLang="zh-CN" sz="1400"/>
              <a:t>不要过度地分开节点</a:t>
            </a:r>
          </a:p>
          <a:p>
            <a:pPr marL="382588">
              <a:spcBef>
                <a:spcPts val="450"/>
              </a:spcBef>
            </a:pPr>
            <a:r>
              <a:rPr lang="zh-CN" altLang="zh-CN" sz="1400"/>
              <a:t>例如成本、维护、故障点、同步</a:t>
            </a:r>
          </a:p>
        </p:txBody>
      </p:sp>
    </p:spTree>
  </p:cSld>
  <p:clrMapOvr>
    <a:masterClrMapping/>
  </p:clrMapOvr>
  <p:transition>
    <p:cut/>
  </p:transition>
</p:sld>
</file>

<file path=ppt/slides/slide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5322B656-1983-400F-B243-701C2912645E}"/>
              </a:ext>
            </a:extLst>
          </p:cNvPr>
          <p:cNvSpPr txBox="1">
            <a:spLocks noGrp="1"/>
          </p:cNvSpPr>
          <p:nvPr>
            <p:ph type="title"/>
          </p:nvPr>
        </p:nvSpPr>
        <p:spPr>
          <a:xfrm>
            <a:off x="230188" y="28575"/>
            <a:ext cx="5759450" cy="422275"/>
          </a:xfrm>
        </p:spPr>
        <p:txBody>
          <a:bodyPr lIns="0" tIns="0" rIns="0" bIns="0" rtlCol="0">
            <a:spAutoFit/>
          </a:bodyPr>
          <a:lstStyle/>
          <a:p>
            <a:pPr marL="16951">
              <a:defRPr/>
            </a:pPr>
            <a:r>
              <a:rPr sz="2745" spc="60" dirty="0"/>
              <a:t>组件</a:t>
            </a:r>
            <a:r>
              <a:rPr sz="2745" spc="-87" dirty="0"/>
              <a:t> </a:t>
            </a:r>
            <a:r>
              <a:rPr sz="2745" spc="53" dirty="0"/>
              <a:t>在</a:t>
            </a:r>
            <a:r>
              <a:rPr sz="2745" spc="-80" dirty="0"/>
              <a:t> </a:t>
            </a:r>
            <a:r>
              <a:rPr sz="2745" spc="40" dirty="0"/>
              <a:t>执行</a:t>
            </a:r>
            <a:r>
              <a:rPr sz="2745" spc="-87" dirty="0"/>
              <a:t> </a:t>
            </a:r>
            <a:r>
              <a:rPr sz="2745" spc="33" dirty="0"/>
              <a:t>建筑</a:t>
            </a:r>
          </a:p>
        </p:txBody>
      </p:sp>
      <p:sp>
        <p:nvSpPr>
          <p:cNvPr id="40963" name="object 6">
            <a:extLst>
              <a:ext uri="{FF2B5EF4-FFF2-40B4-BE49-F238E27FC236}">
                <a16:creationId xmlns:a16="http://schemas.microsoft.com/office/drawing/2014/main" id="{005D5C15-4A50-4683-8D5B-098D10872CE7}"/>
              </a:ext>
            </a:extLst>
          </p:cNvPr>
          <p:cNvSpPr txBox="1">
            <a:spLocks noChangeArrowheads="1"/>
          </p:cNvSpPr>
          <p:nvPr/>
        </p:nvSpPr>
        <p:spPr bwMode="auto">
          <a:xfrm>
            <a:off x="454025" y="669925"/>
            <a:ext cx="4891088"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41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3000"/>
              </a:lnSpc>
              <a:buFont typeface="Arial" panose="020B0604020202020204" pitchFamily="34" charset="0"/>
              <a:buChar char="•"/>
            </a:pPr>
            <a:r>
              <a:rPr lang="zh-CN" altLang="zh-CN" sz="1400" b="1">
                <a:latin typeface="Trebuchet MS" panose="020B0603020202020204" pitchFamily="34" charset="0"/>
              </a:rPr>
              <a:t>并发</a:t>
            </a:r>
            <a:r>
              <a:rPr lang="zh-CN" altLang="zh-CN" sz="1400"/>
              <a:t>组件 (由软件程序的执行创建的抽象)</a:t>
            </a:r>
          </a:p>
          <a:p>
            <a:pPr eaLnBrk="1" hangingPunct="1">
              <a:lnSpc>
                <a:spcPct val="103000"/>
              </a:lnSpc>
              <a:spcBef>
                <a:spcPts val="400"/>
              </a:spcBef>
              <a:buFont typeface="Arial" panose="020B0604020202020204" pitchFamily="34" charset="0"/>
              <a:buChar char="•"/>
            </a:pPr>
            <a:r>
              <a:rPr lang="zh-CN" altLang="zh-CN" sz="1400"/>
              <a:t>如果系统是单台计算机、单进程单线程系统, 则执行架构非常简单</a:t>
            </a:r>
          </a:p>
        </p:txBody>
      </p:sp>
      <p:sp>
        <p:nvSpPr>
          <p:cNvPr id="40964" name="object 7">
            <a:extLst>
              <a:ext uri="{FF2B5EF4-FFF2-40B4-BE49-F238E27FC236}">
                <a16:creationId xmlns:a16="http://schemas.microsoft.com/office/drawing/2014/main" id="{F0B2F8D1-D22F-425C-8ACE-1655862D1BB6}"/>
              </a:ext>
            </a:extLst>
          </p:cNvPr>
          <p:cNvSpPr>
            <a:spLocks noChangeArrowheads="1"/>
          </p:cNvSpPr>
          <p:nvPr/>
        </p:nvSpPr>
        <p:spPr bwMode="auto">
          <a:xfrm>
            <a:off x="2103438" y="1606550"/>
            <a:ext cx="2085975" cy="142398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 name="object 8">
            <a:extLst>
              <a:ext uri="{FF2B5EF4-FFF2-40B4-BE49-F238E27FC236}">
                <a16:creationId xmlns:a16="http://schemas.microsoft.com/office/drawing/2014/main" id="{2C1ADE38-268C-4DCB-80CF-A3ACA3F974E1}"/>
              </a:ext>
            </a:extLst>
          </p:cNvPr>
          <p:cNvSpPr txBox="1"/>
          <p:nvPr/>
        </p:nvSpPr>
        <p:spPr>
          <a:xfrm>
            <a:off x="1323975" y="3101975"/>
            <a:ext cx="3571875" cy="225425"/>
          </a:xfrm>
          <a:prstGeom prst="rect">
            <a:avLst/>
          </a:prstGeom>
        </p:spPr>
        <p:txBody>
          <a:bodyPr lIns="0" tIns="0" rIns="0" bIns="0">
            <a:spAutoFit/>
          </a:bodyPr>
          <a:lstStyle/>
          <a:p>
            <a:pPr marL="16951" eaLnBrk="1" fontAlgn="auto" hangingPunct="1">
              <a:spcBef>
                <a:spcPts val="0"/>
              </a:spcBef>
              <a:spcAft>
                <a:spcPts val="0"/>
              </a:spcAft>
              <a:defRPr/>
            </a:pPr>
            <a:r>
              <a:rPr sz="1468" spc="7" dirty="0">
                <a:solidFill>
                  <a:srgbClr val="3333B2"/>
                </a:solidFill>
                <a:latin typeface="Calibri"/>
                <a:ea typeface="+mn-ea"/>
                <a:cs typeface="Calibri"/>
              </a:rPr>
              <a:t>图：</a:t>
            </a:r>
            <a:r>
              <a:rPr sz="1468" spc="27" dirty="0">
                <a:latin typeface="Calibri"/>
                <a:ea typeface="+mn-ea"/>
                <a:cs typeface="Calibri"/>
              </a:rPr>
              <a:t>的</a:t>
            </a:r>
            <a:r>
              <a:rPr sz="1468" spc="20" dirty="0">
                <a:latin typeface="Calibri"/>
                <a:ea typeface="+mn-ea"/>
                <a:cs typeface="Calibri"/>
              </a:rPr>
              <a:t>简单</a:t>
            </a:r>
            <a:r>
              <a:rPr sz="1468" spc="7" dirty="0">
                <a:latin typeface="Calibri"/>
                <a:ea typeface="+mn-ea"/>
                <a:cs typeface="Calibri"/>
              </a:rPr>
              <a:t>执行</a:t>
            </a:r>
            <a:r>
              <a:rPr sz="1468" spc="-160" dirty="0">
                <a:latin typeface="Calibri"/>
                <a:ea typeface="+mn-ea"/>
                <a:cs typeface="Calibri"/>
              </a:rPr>
              <a:t> </a:t>
            </a:r>
            <a:r>
              <a:rPr sz="1468" spc="7" dirty="0">
                <a:latin typeface="Calibri"/>
                <a:ea typeface="+mn-ea"/>
                <a:cs typeface="Calibri"/>
              </a:rPr>
              <a:t>建筑</a:t>
            </a:r>
            <a:endParaRPr sz="1468" dirty="0">
              <a:latin typeface="Calibri"/>
              <a:ea typeface="+mn-ea"/>
              <a:cs typeface="Calibri"/>
            </a:endParaRPr>
          </a:p>
        </p:txBody>
      </p:sp>
    </p:spTree>
  </p:cSld>
  <p:clrMapOvr>
    <a:masterClrMapping/>
  </p:clrMapOvr>
  <p:transition>
    <p:cut/>
  </p:transition>
</p:sld>
</file>

<file path=ppt/slides/slide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4A74AC6F-D194-4BBC-A4C8-298A7FBEA2D7}"/>
              </a:ext>
            </a:extLst>
          </p:cNvPr>
          <p:cNvSpPr txBox="1">
            <a:spLocks noGrp="1"/>
          </p:cNvSpPr>
          <p:nvPr>
            <p:ph type="title"/>
          </p:nvPr>
        </p:nvSpPr>
        <p:spPr>
          <a:xfrm>
            <a:off x="180975" y="53975"/>
            <a:ext cx="5657850" cy="422275"/>
          </a:xfrm>
        </p:spPr>
        <p:txBody>
          <a:bodyPr lIns="0" tIns="0" rIns="0" bIns="0" rtlCol="0">
            <a:spAutoFit/>
          </a:bodyPr>
          <a:lstStyle/>
          <a:p>
            <a:pPr marL="16951">
              <a:defRPr/>
            </a:pPr>
            <a:r>
              <a:rPr sz="2745" spc="60" dirty="0"/>
              <a:t>组件</a:t>
            </a:r>
            <a:r>
              <a:rPr sz="2745" spc="-87" dirty="0"/>
              <a:t> </a:t>
            </a:r>
            <a:r>
              <a:rPr sz="2745" spc="53" dirty="0"/>
              <a:t>在</a:t>
            </a:r>
            <a:r>
              <a:rPr sz="2745" spc="-80" dirty="0"/>
              <a:t> </a:t>
            </a:r>
            <a:r>
              <a:rPr sz="2745" spc="40" dirty="0"/>
              <a:t>执行</a:t>
            </a:r>
            <a:r>
              <a:rPr sz="2745" spc="-87" dirty="0"/>
              <a:t> </a:t>
            </a:r>
            <a:r>
              <a:rPr sz="2745" spc="33" dirty="0"/>
              <a:t>建筑</a:t>
            </a:r>
          </a:p>
        </p:txBody>
      </p:sp>
      <p:sp>
        <p:nvSpPr>
          <p:cNvPr id="39939" name="object 9">
            <a:extLst>
              <a:ext uri="{FF2B5EF4-FFF2-40B4-BE49-F238E27FC236}">
                <a16:creationId xmlns:a16="http://schemas.microsoft.com/office/drawing/2014/main" id="{6E2A1DB5-B2A9-4734-B547-96D14C3B2B5A}"/>
              </a:ext>
            </a:extLst>
          </p:cNvPr>
          <p:cNvSpPr txBox="1">
            <a:spLocks noChangeArrowheads="1"/>
          </p:cNvSpPr>
          <p:nvPr/>
        </p:nvSpPr>
        <p:spPr bwMode="auto">
          <a:xfrm>
            <a:off x="538163" y="522288"/>
            <a:ext cx="5076825" cy="284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41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3000"/>
              </a:lnSpc>
              <a:buFont typeface="Arial" panose="020B0604020202020204" pitchFamily="34" charset="0"/>
              <a:buChar char="•"/>
              <a:defRPr/>
            </a:pPr>
            <a:r>
              <a:rPr lang="zh-CN" altLang="zh-CN" sz="1869" dirty="0"/>
              <a:t>因此, 分布式并发系统需要执行体系结构</a:t>
            </a:r>
          </a:p>
          <a:p>
            <a:pPr eaLnBrk="1" hangingPunct="1">
              <a:spcBef>
                <a:spcPts val="434"/>
              </a:spcBef>
              <a:buFont typeface="Arial" panose="020B0604020202020204" pitchFamily="34" charset="0"/>
              <a:buChar char="•"/>
              <a:defRPr/>
            </a:pPr>
            <a:r>
              <a:rPr lang="zh-CN" altLang="zh-CN" sz="1869" dirty="0"/>
              <a:t>如今, 绝大多数的系统都进入了这个范畴。</a:t>
            </a:r>
          </a:p>
          <a:p>
            <a:pPr eaLnBrk="1" hangingPunct="1">
              <a:spcBef>
                <a:spcPts val="434"/>
              </a:spcBef>
              <a:buFont typeface="Arial" panose="020B0604020202020204" pitchFamily="34" charset="0"/>
              <a:buChar char="•"/>
              <a:defRPr/>
            </a:pPr>
            <a:r>
              <a:rPr lang="zh-CN" altLang="zh-CN" sz="1869" dirty="0"/>
              <a:t>例如基于网络的系统</a:t>
            </a:r>
          </a:p>
          <a:p>
            <a:pPr eaLnBrk="1" hangingPunct="1">
              <a:lnSpc>
                <a:spcPct val="103000"/>
              </a:lnSpc>
              <a:spcBef>
                <a:spcPts val="400"/>
              </a:spcBef>
              <a:buFont typeface="Arial" panose="020B0604020202020204" pitchFamily="34" charset="0"/>
              <a:buChar char="•"/>
              <a:defRPr/>
            </a:pPr>
            <a:r>
              <a:rPr lang="zh-CN" altLang="zh-CN" sz="1869" dirty="0"/>
              <a:t>例如多处理器系统 (多核), 有时通过 OS 进行抽象</a:t>
            </a:r>
          </a:p>
          <a:p>
            <a:pPr eaLnBrk="1" hangingPunct="1">
              <a:lnSpc>
                <a:spcPct val="103000"/>
              </a:lnSpc>
              <a:spcBef>
                <a:spcPts val="400"/>
              </a:spcBef>
              <a:buFont typeface="Arial" panose="020B0604020202020204" pitchFamily="34" charset="0"/>
              <a:buChar char="•"/>
              <a:defRPr/>
            </a:pPr>
            <a:r>
              <a:rPr lang="zh-CN" altLang="zh-CN" sz="1869" dirty="0"/>
              <a:t>例如多线程系统-GUI 系统也属于这里 (事件线程)</a:t>
            </a:r>
          </a:p>
        </p:txBody>
      </p:sp>
    </p:spTree>
  </p:cSld>
  <p:clrMapOvr>
    <a:masterClrMapping/>
  </p:clrMapOvr>
  <p:transition>
    <p:cut/>
  </p:transition>
</p:sld>
</file>

<file path=ppt/slides/slide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A7876743-D78A-465A-8EEF-1E219EC07CAF}"/>
              </a:ext>
            </a:extLst>
          </p:cNvPr>
          <p:cNvSpPr txBox="1">
            <a:spLocks noGrp="1"/>
          </p:cNvSpPr>
          <p:nvPr>
            <p:ph type="title"/>
          </p:nvPr>
        </p:nvSpPr>
        <p:spPr>
          <a:xfrm>
            <a:off x="180975" y="0"/>
            <a:ext cx="5861050" cy="422275"/>
          </a:xfrm>
        </p:spPr>
        <p:txBody>
          <a:bodyPr lIns="0" tIns="0" rIns="0" bIns="0" rtlCol="0">
            <a:spAutoFit/>
          </a:bodyPr>
          <a:lstStyle/>
          <a:p>
            <a:pPr marL="16951">
              <a:defRPr/>
            </a:pPr>
            <a:r>
              <a:rPr sz="2745" spc="60" dirty="0"/>
              <a:t>组件</a:t>
            </a:r>
            <a:r>
              <a:rPr sz="2745" spc="-87" dirty="0"/>
              <a:t> </a:t>
            </a:r>
            <a:r>
              <a:rPr sz="2745" spc="53" dirty="0"/>
              <a:t>在</a:t>
            </a:r>
            <a:r>
              <a:rPr sz="2745" spc="-80" dirty="0"/>
              <a:t> </a:t>
            </a:r>
            <a:r>
              <a:rPr sz="2745" spc="40" dirty="0"/>
              <a:t>执行</a:t>
            </a:r>
            <a:r>
              <a:rPr sz="2745" spc="-87" dirty="0"/>
              <a:t> </a:t>
            </a:r>
            <a:r>
              <a:rPr sz="2745" spc="33" dirty="0"/>
              <a:t>建筑</a:t>
            </a:r>
          </a:p>
        </p:txBody>
      </p:sp>
      <p:sp>
        <p:nvSpPr>
          <p:cNvPr id="43011" name="object 9">
            <a:extLst>
              <a:ext uri="{FF2B5EF4-FFF2-40B4-BE49-F238E27FC236}">
                <a16:creationId xmlns:a16="http://schemas.microsoft.com/office/drawing/2014/main" id="{FC47178E-09C2-44EB-8905-2A4FDB855AA9}"/>
              </a:ext>
            </a:extLst>
          </p:cNvPr>
          <p:cNvSpPr>
            <a:spLocks noGrp="1"/>
          </p:cNvSpPr>
          <p:nvPr>
            <p:ph idx="1"/>
          </p:nvPr>
        </p:nvSpPr>
        <p:spPr>
          <a:xfrm>
            <a:off x="266700" y="434975"/>
            <a:ext cx="5538788" cy="2582863"/>
          </a:xfrm>
        </p:spPr>
        <p:txBody>
          <a:bodyPr lIns="0" tIns="356644" rIns="0" bIns="0">
            <a:spAutoFit/>
          </a:bodyPr>
          <a:lstStyle/>
          <a:p>
            <a:pPr marL="382588"/>
            <a:r>
              <a:rPr lang="zh-CN" altLang="zh-CN" sz="1600"/>
              <a:t>仅限硬件的边界</a:t>
            </a:r>
          </a:p>
          <a:p>
            <a:pPr marL="382588">
              <a:spcBef>
                <a:spcPts val="450"/>
              </a:spcBef>
            </a:pPr>
            <a:r>
              <a:rPr lang="zh-CN" altLang="zh-CN" sz="1600"/>
              <a:t>并发子系统-例如数据库系统</a:t>
            </a:r>
          </a:p>
          <a:p>
            <a:pPr marL="382588">
              <a:lnSpc>
                <a:spcPct val="103000"/>
              </a:lnSpc>
              <a:spcBef>
                <a:spcPts val="400"/>
              </a:spcBef>
            </a:pPr>
            <a:r>
              <a:rPr lang="zh-CN" altLang="zh-CN" sz="1600"/>
              <a:t>进程-操作系统进程, 在一台计算机上运行并具有自己的内存空间</a:t>
            </a:r>
          </a:p>
          <a:p>
            <a:pPr marL="382588">
              <a:lnSpc>
                <a:spcPct val="103000"/>
              </a:lnSpc>
              <a:spcBef>
                <a:spcPts val="400"/>
              </a:spcBef>
            </a:pPr>
            <a:r>
              <a:rPr lang="zh-CN" altLang="zh-CN" sz="1600"/>
              <a:t>线程-OS (或 Java) 线程-与父进程内存空间中的其他线程同时执行</a:t>
            </a:r>
          </a:p>
          <a:p>
            <a:pPr marL="382588">
              <a:lnSpc>
                <a:spcPct val="103000"/>
              </a:lnSpc>
              <a:spcBef>
                <a:spcPts val="400"/>
              </a:spcBef>
            </a:pPr>
            <a:r>
              <a:rPr lang="zh-CN" altLang="zh-CN" sz="1600"/>
              <a:t>通常, 我们有不同的执行模型取决于粒度</a:t>
            </a:r>
          </a:p>
        </p:txBody>
      </p:sp>
    </p:spTree>
  </p:cSld>
  <p:clrMapOvr>
    <a:masterClrMapping/>
  </p:clrMapOvr>
  <p:transition>
    <p:cut/>
  </p:transition>
</p:sld>
</file>

<file path=ppt/slides/slide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677985B1-CC87-4124-ADDD-281945FAEFC4}"/>
              </a:ext>
            </a:extLst>
          </p:cNvPr>
          <p:cNvSpPr txBox="1">
            <a:spLocks noGrp="1"/>
          </p:cNvSpPr>
          <p:nvPr>
            <p:ph type="title"/>
          </p:nvPr>
        </p:nvSpPr>
        <p:spPr>
          <a:xfrm>
            <a:off x="257175" y="53975"/>
            <a:ext cx="5578475" cy="422275"/>
          </a:xfrm>
        </p:spPr>
        <p:txBody>
          <a:bodyPr lIns="0" tIns="0" rIns="0" bIns="0" rtlCol="0">
            <a:spAutoFit/>
          </a:bodyPr>
          <a:lstStyle/>
          <a:p>
            <a:pPr marL="16951">
              <a:defRPr/>
            </a:pPr>
            <a:r>
              <a:rPr sz="2745" spc="47" dirty="0"/>
              <a:t>连接</a:t>
            </a:r>
            <a:r>
              <a:rPr sz="2745" spc="-80" dirty="0"/>
              <a:t> </a:t>
            </a:r>
            <a:r>
              <a:rPr sz="2745" spc="53" dirty="0"/>
              <a:t>在</a:t>
            </a:r>
            <a:r>
              <a:rPr sz="2745" spc="-73" dirty="0"/>
              <a:t> </a:t>
            </a:r>
            <a:r>
              <a:rPr sz="2745" spc="40" dirty="0"/>
              <a:t>执行</a:t>
            </a:r>
            <a:r>
              <a:rPr sz="2745" spc="-80" dirty="0"/>
              <a:t> </a:t>
            </a:r>
            <a:r>
              <a:rPr sz="2745" spc="33" dirty="0"/>
              <a:t>建筑</a:t>
            </a:r>
          </a:p>
        </p:txBody>
      </p:sp>
      <p:sp>
        <p:nvSpPr>
          <p:cNvPr id="41987" name="object 8">
            <a:extLst>
              <a:ext uri="{FF2B5EF4-FFF2-40B4-BE49-F238E27FC236}">
                <a16:creationId xmlns:a16="http://schemas.microsoft.com/office/drawing/2014/main" id="{56AB5954-9CE9-44CE-9172-46A041776C46}"/>
              </a:ext>
            </a:extLst>
          </p:cNvPr>
          <p:cNvSpPr txBox="1">
            <a:spLocks noChangeArrowheads="1"/>
          </p:cNvSpPr>
          <p:nvPr/>
        </p:nvSpPr>
        <p:spPr bwMode="auto">
          <a:xfrm>
            <a:off x="538163" y="611188"/>
            <a:ext cx="510857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41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5000"/>
              </a:lnSpc>
              <a:buFont typeface="Arial" panose="020B0604020202020204" pitchFamily="34" charset="0"/>
              <a:buChar char="•"/>
              <a:defRPr/>
            </a:pPr>
            <a:r>
              <a:rPr lang="zh-CN" altLang="zh-CN" sz="1869" dirty="0"/>
              <a:t>连接器指示一个组件调用另一个</a:t>
            </a:r>
            <a:endParaRPr lang="en-US" altLang="zh-CN" sz="1869" dirty="0"/>
          </a:p>
          <a:p>
            <a:pPr eaLnBrk="1" hangingPunct="1">
              <a:lnSpc>
                <a:spcPct val="125000"/>
              </a:lnSpc>
              <a:buFont typeface="Arial" panose="020B0604020202020204" pitchFamily="34" charset="0"/>
              <a:buChar char="•"/>
              <a:defRPr/>
            </a:pPr>
            <a:r>
              <a:rPr lang="zh-CN" altLang="zh-CN" sz="1869" dirty="0"/>
              <a:t>箭头描绘了呼叫方向</a:t>
            </a:r>
          </a:p>
          <a:p>
            <a:pPr eaLnBrk="1" hangingPunct="1">
              <a:lnSpc>
                <a:spcPct val="103000"/>
              </a:lnSpc>
              <a:spcBef>
                <a:spcPts val="400"/>
              </a:spcBef>
              <a:buFont typeface="Arial" panose="020B0604020202020204" pitchFamily="34" charset="0"/>
              <a:buChar char="•"/>
              <a:defRPr/>
            </a:pPr>
            <a:r>
              <a:rPr lang="zh-CN" altLang="zh-CN" sz="1869" dirty="0"/>
              <a:t>箭头头从调用组件指向被调用的组件</a:t>
            </a:r>
          </a:p>
          <a:p>
            <a:pPr eaLnBrk="1" hangingPunct="1">
              <a:spcBef>
                <a:spcPts val="451"/>
              </a:spcBef>
              <a:buFont typeface="Arial" panose="020B0604020202020204" pitchFamily="34" charset="0"/>
              <a:buChar char="•"/>
              <a:defRPr/>
            </a:pPr>
            <a:r>
              <a:rPr lang="zh-CN" altLang="zh-CN" sz="1869" dirty="0"/>
              <a:t>三种不同类型的箭头用于三种不同的调用方案</a:t>
            </a:r>
          </a:p>
        </p:txBody>
      </p:sp>
    </p:spTree>
  </p:cSld>
  <p:clrMapOvr>
    <a:masterClrMapping/>
  </p:clrMapOvr>
  <p:transition>
    <p:cut/>
  </p:transition>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947</TotalTime>
  <Words>1874</Words>
  <Application>Microsoft Office PowerPoint</Application>
  <PresentationFormat>自定义</PresentationFormat>
  <Paragraphs>242</Paragraphs>
  <Slides>55</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55</vt:i4>
      </vt:variant>
    </vt:vector>
  </HeadingPairs>
  <TitlesOfParts>
    <vt:vector size="64" baseType="lpstr">
      <vt:lpstr>Calibri</vt:lpstr>
      <vt:lpstr>宋体</vt:lpstr>
      <vt:lpstr>Arial</vt:lpstr>
      <vt:lpstr>ＭＳ Ｐゴシック</vt:lpstr>
      <vt:lpstr>Arial Black</vt:lpstr>
      <vt:lpstr>Wingdings</vt:lpstr>
      <vt:lpstr>Trebuchet MS</vt:lpstr>
      <vt:lpstr>Times New Roman</vt:lpstr>
      <vt:lpstr>自定义设计方案</vt:lpstr>
      <vt:lpstr>Software Architecture</vt:lpstr>
      <vt:lpstr>Execution Architecture</vt:lpstr>
      <vt:lpstr>Outline</vt:lpstr>
      <vt:lpstr>Definition</vt:lpstr>
      <vt:lpstr>Execution View</vt:lpstr>
      <vt:lpstr>Components in execution architecture</vt:lpstr>
      <vt:lpstr>Components in execution architecture</vt:lpstr>
      <vt:lpstr>Components in execution architecture</vt:lpstr>
      <vt:lpstr>Connectors in execution architecture</vt:lpstr>
      <vt:lpstr>Connectors in execution architecture</vt:lpstr>
      <vt:lpstr>Connectors in execution architecture</vt:lpstr>
      <vt:lpstr>Execution architecture: Example</vt:lpstr>
      <vt:lpstr>Conceptual vs. Execution arch.</vt:lpstr>
      <vt:lpstr>Conceptual vs. Execution arch.</vt:lpstr>
      <vt:lpstr>Design</vt:lpstr>
      <vt:lpstr>Execution Architecture Design</vt:lpstr>
      <vt:lpstr>Concurrent subsystems model</vt:lpstr>
      <vt:lpstr>Concurrent subsystems model</vt:lpstr>
      <vt:lpstr>Concurrent subsystems model</vt:lpstr>
      <vt:lpstr>Concurrent subsystems model</vt:lpstr>
      <vt:lpstr>Concurrent subsystems model</vt:lpstr>
      <vt:lpstr>Process model</vt:lpstr>
      <vt:lpstr>Process model</vt:lpstr>
      <vt:lpstr>Stereotypes</vt:lpstr>
      <vt:lpstr>Execution stereotypes</vt:lpstr>
      <vt:lpstr>Execution stereotypes</vt:lpstr>
      <vt:lpstr>Execution stereotypes</vt:lpstr>
      <vt:lpstr>Execution stereotypes</vt:lpstr>
      <vt:lpstr>Execution stereotypes</vt:lpstr>
      <vt:lpstr>Sample Execution Architecture</vt:lpstr>
      <vt:lpstr>Sample Execution Architecture</vt:lpstr>
      <vt:lpstr>Sample Execution Architecture</vt:lpstr>
      <vt:lpstr>Detailed Design</vt:lpstr>
      <vt:lpstr>Detailed execution model</vt:lpstr>
      <vt:lpstr>Quality attributes</vt:lpstr>
      <vt:lpstr>Example 1: GUI Event Thread</vt:lpstr>
      <vt:lpstr>Example 2: Web server cache with dynamic content</vt:lpstr>
      <vt:lpstr>Example 3: Web server cache with a database server</vt:lpstr>
      <vt:lpstr>Sources of concurrency</vt:lpstr>
      <vt:lpstr>Sources of concurrency</vt:lpstr>
      <vt:lpstr>Sample Detailed Execution Architecture</vt:lpstr>
      <vt:lpstr>Sample Detailed Execution Architecture</vt:lpstr>
      <vt:lpstr>Sample Detailed Execution Architecture</vt:lpstr>
      <vt:lpstr>Connecting views</vt:lpstr>
      <vt:lpstr>Binding execution and conceptual models</vt:lpstr>
      <vt:lpstr>Binding execution and conceptual models</vt:lpstr>
      <vt:lpstr>Behaviour</vt:lpstr>
      <vt:lpstr>Execution behaviour</vt:lpstr>
      <vt:lpstr>Execution behaviour</vt:lpstr>
      <vt:lpstr>Execution behaviour</vt:lpstr>
      <vt:lpstr>Execution on the Web</vt:lpstr>
      <vt:lpstr>Concurrency on the Web</vt:lpstr>
      <vt:lpstr>Concurrency on the Web</vt:lpstr>
      <vt:lpstr>Concurrency on the Web</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Execution Architecture Software Architecture VO/KU (707.023/707.024)</dc:title>
  <dc:creator>Qing Ding</dc:creator>
  <cp:lastModifiedBy>acer</cp:lastModifiedBy>
  <cp:revision>22</cp:revision>
  <dcterms:created xsi:type="dcterms:W3CDTF">2016-06-30T09:25:30Z</dcterms:created>
  <dcterms:modified xsi:type="dcterms:W3CDTF">2018-09-25T00:57:26Z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2015-11-04T00:00:00Z</vt:filetime>
  </property>
  <property fmtid="{D5CDD505-2E9C-101B-9397-08002B2CF9AE}" pid="3" name="Creator">
    <vt:lpwstr>LaTeX with Beamer class version 3.33</vt:lpwstr>
  </property>
  <property fmtid="{D5CDD505-2E9C-101B-9397-08002B2CF9AE}" pid="4" name="LastSaved">
    <vt:filetime>2015-11-04T00:00:00Z</vt:filetime>
  </property>
</Properties>
</file>