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109"/>
  </p:notesMasterIdLst>
  <p:sldIdLst>
    <p:sldId id="336" r:id="rId2"/>
    <p:sldId id="480" r:id="rId3"/>
    <p:sldId id="481" r:id="rId4"/>
    <p:sldId id="482" r:id="rId5"/>
    <p:sldId id="257" r:id="rId6"/>
    <p:sldId id="258" r:id="rId7"/>
    <p:sldId id="259" r:id="rId8"/>
    <p:sldId id="260" r:id="rId9"/>
    <p:sldId id="261" r:id="rId10"/>
    <p:sldId id="338" r:id="rId11"/>
    <p:sldId id="339" r:id="rId12"/>
    <p:sldId id="340" r:id="rId13"/>
    <p:sldId id="341" r:id="rId14"/>
    <p:sldId id="342" r:id="rId15"/>
    <p:sldId id="343" r:id="rId16"/>
    <p:sldId id="262" r:id="rId17"/>
    <p:sldId id="263" r:id="rId18"/>
    <p:sldId id="264" r:id="rId19"/>
    <p:sldId id="265" r:id="rId20"/>
    <p:sldId id="266" r:id="rId21"/>
    <p:sldId id="267" r:id="rId22"/>
    <p:sldId id="268" r:id="rId23"/>
    <p:sldId id="270" r:id="rId24"/>
    <p:sldId id="271" r:id="rId25"/>
    <p:sldId id="272" r:id="rId26"/>
    <p:sldId id="273" r:id="rId27"/>
    <p:sldId id="344" r:id="rId28"/>
    <p:sldId id="346" r:id="rId29"/>
    <p:sldId id="483" r:id="rId30"/>
    <p:sldId id="348" r:id="rId31"/>
    <p:sldId id="349" r:id="rId32"/>
    <p:sldId id="503" r:id="rId33"/>
    <p:sldId id="478" r:id="rId34"/>
    <p:sldId id="504" r:id="rId35"/>
    <p:sldId id="350" r:id="rId36"/>
    <p:sldId id="351" r:id="rId37"/>
    <p:sldId id="352" r:id="rId38"/>
    <p:sldId id="353" r:id="rId39"/>
    <p:sldId id="354" r:id="rId40"/>
    <p:sldId id="355" r:id="rId41"/>
    <p:sldId id="356" r:id="rId42"/>
    <p:sldId id="357" r:id="rId43"/>
    <p:sldId id="358" r:id="rId44"/>
    <p:sldId id="505" r:id="rId45"/>
    <p:sldId id="472" r:id="rId46"/>
    <p:sldId id="469" r:id="rId47"/>
    <p:sldId id="470" r:id="rId48"/>
    <p:sldId id="471" r:id="rId49"/>
    <p:sldId id="484" r:id="rId50"/>
    <p:sldId id="360" r:id="rId51"/>
    <p:sldId id="361" r:id="rId52"/>
    <p:sldId id="362" r:id="rId53"/>
    <p:sldId id="363" r:id="rId54"/>
    <p:sldId id="473" r:id="rId55"/>
    <p:sldId id="474" r:id="rId56"/>
    <p:sldId id="364" r:id="rId57"/>
    <p:sldId id="365" r:id="rId58"/>
    <p:sldId id="366" r:id="rId59"/>
    <p:sldId id="367" r:id="rId60"/>
    <p:sldId id="368" r:id="rId61"/>
    <p:sldId id="369" r:id="rId62"/>
    <p:sldId id="370" r:id="rId63"/>
    <p:sldId id="371" r:id="rId64"/>
    <p:sldId id="485" r:id="rId65"/>
    <p:sldId id="487" r:id="rId66"/>
    <p:sldId id="496" r:id="rId67"/>
    <p:sldId id="497" r:id="rId68"/>
    <p:sldId id="498" r:id="rId69"/>
    <p:sldId id="488" r:id="rId70"/>
    <p:sldId id="489" r:id="rId71"/>
    <p:sldId id="490" r:id="rId72"/>
    <p:sldId id="499" r:id="rId73"/>
    <p:sldId id="500" r:id="rId74"/>
    <p:sldId id="378" r:id="rId75"/>
    <p:sldId id="491" r:id="rId76"/>
    <p:sldId id="492" r:id="rId77"/>
    <p:sldId id="493" r:id="rId78"/>
    <p:sldId id="384" r:id="rId79"/>
    <p:sldId id="385" r:id="rId80"/>
    <p:sldId id="386" r:id="rId81"/>
    <p:sldId id="387" r:id="rId82"/>
    <p:sldId id="388" r:id="rId83"/>
    <p:sldId id="389" r:id="rId84"/>
    <p:sldId id="390" r:id="rId85"/>
    <p:sldId id="391" r:id="rId86"/>
    <p:sldId id="392" r:id="rId87"/>
    <p:sldId id="393" r:id="rId88"/>
    <p:sldId id="394" r:id="rId89"/>
    <p:sldId id="395" r:id="rId90"/>
    <p:sldId id="396" r:id="rId91"/>
    <p:sldId id="397" r:id="rId92"/>
    <p:sldId id="501" r:id="rId93"/>
    <p:sldId id="502" r:id="rId94"/>
    <p:sldId id="486" r:id="rId95"/>
    <p:sldId id="399" r:id="rId96"/>
    <p:sldId id="400" r:id="rId97"/>
    <p:sldId id="479" r:id="rId98"/>
    <p:sldId id="401" r:id="rId99"/>
    <p:sldId id="402" r:id="rId100"/>
    <p:sldId id="403" r:id="rId101"/>
    <p:sldId id="404" r:id="rId102"/>
    <p:sldId id="405" r:id="rId103"/>
    <p:sldId id="406" r:id="rId104"/>
    <p:sldId id="475" r:id="rId105"/>
    <p:sldId id="476" r:id="rId106"/>
    <p:sldId id="407" r:id="rId107"/>
    <p:sldId id="408" r:id="rId108"/>
  </p:sldIdLst>
  <p:sldSz cx="13817600" cy="7772400"/>
  <p:notesSz cx="10058400" cy="77724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80">
          <p15:clr>
            <a:srgbClr val="A4A3A4"/>
          </p15:clr>
        </p15:guide>
        <p15:guide id="2" pos="29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994" autoAdjust="0"/>
  </p:normalViewPr>
  <p:slideViewPr>
    <p:cSldViewPr>
      <p:cViewPr varScale="1">
        <p:scale>
          <a:sx n="51" d="100"/>
          <a:sy n="51" d="100"/>
        </p:scale>
        <p:origin x="972" y="36"/>
      </p:cViewPr>
      <p:guideLst>
        <p:guide orient="horz" pos="2880"/>
        <p:guide pos="296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2BBCD7C-8A48-42FD-9F82-B95ECF33DE19}"/>
              </a:ext>
            </a:extLst>
          </p:cNvPr>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E7546D67-84CA-43C9-BF9F-236D5A4F8FED}"/>
              </a:ext>
            </a:extLst>
          </p:cNvPr>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pPr>
              <a:defRPr/>
            </a:pPr>
            <a:fld id="{26F4AB40-D6C7-4712-8F41-CDB7F71CADDF}" type="datetimeFigureOut">
              <a:rPr lang="zh-CN" altLang="en-US"/>
              <a:pPr>
                <a:defRPr/>
              </a:pPr>
              <a:t>2018/10/8</a:t>
            </a:fld>
            <a:endParaRPr lang="zh-CN" altLang="en-US"/>
          </a:p>
        </p:txBody>
      </p:sp>
      <p:sp>
        <p:nvSpPr>
          <p:cNvPr id="4" name="幻灯片图像占位符 3">
            <a:extLst>
              <a:ext uri="{FF2B5EF4-FFF2-40B4-BE49-F238E27FC236}">
                <a16:creationId xmlns:a16="http://schemas.microsoft.com/office/drawing/2014/main" id="{61F36605-F3B3-43DA-BD9C-24E86D417C0B}"/>
              </a:ext>
            </a:extLst>
          </p:cNvPr>
          <p:cNvSpPr>
            <a:spLocks noGrp="1" noRot="1" noChangeAspect="1"/>
          </p:cNvSpPr>
          <p:nvPr>
            <p:ph type="sldImg" idx="2"/>
          </p:nvPr>
        </p:nvSpPr>
        <p:spPr>
          <a:xfrm>
            <a:off x="2698750" y="971550"/>
            <a:ext cx="4660900" cy="26225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1A64F592-203F-4207-A8CD-384149BF45BC}"/>
              </a:ext>
            </a:extLst>
          </p:cNvPr>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10A4652F-3BEC-402D-BF24-90DCFB8EA6C9}"/>
              </a:ext>
            </a:extLst>
          </p:cNvPr>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25201FA0-B1AA-4DAC-999F-5300BD2516A8}"/>
              </a:ext>
            </a:extLst>
          </p:cNvPr>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pPr>
              <a:defRPr/>
            </a:pPr>
            <a:fld id="{B0A9B7CA-7F9F-414C-8022-3825C033A5D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545AA0CC-D89C-44EA-A04B-F74FEBAC474F}"/>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C5767C60-8A3F-4380-80AC-B87F65D6AA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a:p>
        </p:txBody>
      </p:sp>
      <p:sp>
        <p:nvSpPr>
          <p:cNvPr id="37892" name="Slide Number Placeholder 3">
            <a:extLst>
              <a:ext uri="{FF2B5EF4-FFF2-40B4-BE49-F238E27FC236}">
                <a16:creationId xmlns:a16="http://schemas.microsoft.com/office/drawing/2014/main" id="{35CF2747-E411-45C7-A4BA-E5147300D28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1985A08-657F-49F1-8E7F-E2A08DB2FF41}" type="slidenum">
              <a:rPr lang="en-US" altLang="zh-CN" smtClean="0"/>
              <a:pPr/>
              <a:t>4</a:t>
            </a:fld>
            <a:endParaRPr lang="en-US" altLang="zh-CN"/>
          </a:p>
        </p:txBody>
      </p:sp>
    </p:spTree>
  </p:cSld>
  <p:clrMapOvr>
    <a:masterClrMapping/>
  </p:clrMapOvr>
</p:notes>
</file>

<file path=ppt/notesSlides/notesSlide2.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AB8DEABC-69E8-4E12-98FF-23A78ACA4846}"/>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a:extLst>
              <a:ext uri="{FF2B5EF4-FFF2-40B4-BE49-F238E27FC236}">
                <a16:creationId xmlns:a16="http://schemas.microsoft.com/office/drawing/2014/main" id="{C1DADAD4-C646-4A09-B4D4-D524D444FA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a:p>
        </p:txBody>
      </p:sp>
      <p:sp>
        <p:nvSpPr>
          <p:cNvPr id="64516" name="Slide Number Placeholder 3">
            <a:extLst>
              <a:ext uri="{FF2B5EF4-FFF2-40B4-BE49-F238E27FC236}">
                <a16:creationId xmlns:a16="http://schemas.microsoft.com/office/drawing/2014/main" id="{CDFBFE46-61E5-4172-8684-17A23A4FB8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74A2F6A-6FFF-4388-B7E6-F934A96F5D6A}" type="slidenum">
              <a:rPr lang="en-US" altLang="zh-CN" smtClean="0"/>
              <a:pPr/>
              <a:t>29</a:t>
            </a:fld>
            <a:endParaRPr lang="en-US" altLang="zh-CN"/>
          </a:p>
        </p:txBody>
      </p:sp>
    </p:spTree>
  </p:cSld>
  <p:clrMapOvr>
    <a:masterClrMapping/>
  </p:clrMapOvr>
</p:notes>
</file>

<file path=ppt/notesSlides/notesSlide3.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60B5D54A-3F55-47F1-A12B-68460C5D8EA5}"/>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a:extLst>
              <a:ext uri="{FF2B5EF4-FFF2-40B4-BE49-F238E27FC236}">
                <a16:creationId xmlns:a16="http://schemas.microsoft.com/office/drawing/2014/main" id="{260740F8-A031-4C31-A6FD-B6452383B44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a:p>
        </p:txBody>
      </p:sp>
      <p:sp>
        <p:nvSpPr>
          <p:cNvPr id="86020" name="Slide Number Placeholder 3">
            <a:extLst>
              <a:ext uri="{FF2B5EF4-FFF2-40B4-BE49-F238E27FC236}">
                <a16:creationId xmlns:a16="http://schemas.microsoft.com/office/drawing/2014/main" id="{F58010E5-A394-4F64-B56E-9E3D0550A2A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993469E-7108-4F07-80FC-C7B09D889748}" type="slidenum">
              <a:rPr lang="en-US" altLang="zh-CN" smtClean="0"/>
              <a:pPr/>
              <a:t>49</a:t>
            </a:fld>
            <a:endParaRPr lang="en-US" altLang="zh-CN"/>
          </a:p>
        </p:txBody>
      </p:sp>
    </p:spTree>
  </p:cSld>
  <p:clrMapOvr>
    <a:masterClrMapping/>
  </p:clrMapOvr>
</p:notes>
</file>

<file path=ppt/notesSlides/notesSlide4.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a:extLst>
              <a:ext uri="{FF2B5EF4-FFF2-40B4-BE49-F238E27FC236}">
                <a16:creationId xmlns:a16="http://schemas.microsoft.com/office/drawing/2014/main" id="{5E210C83-6DBF-439C-A696-AC60FCBF47B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备注占位符 2">
            <a:extLst>
              <a:ext uri="{FF2B5EF4-FFF2-40B4-BE49-F238E27FC236}">
                <a16:creationId xmlns:a16="http://schemas.microsoft.com/office/drawing/2014/main" id="{FAABBB18-366B-4CD9-9FC2-12EA71375F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00356" name="灯片编号占位符 3">
            <a:extLst>
              <a:ext uri="{FF2B5EF4-FFF2-40B4-BE49-F238E27FC236}">
                <a16:creationId xmlns:a16="http://schemas.microsoft.com/office/drawing/2014/main" id="{95D081FB-D5BE-4A64-8C88-53FA4AE4782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2760E62-B8F4-49C8-8E83-771DBFAD51BE}" type="slidenum">
              <a:rPr lang="zh-CN" altLang="en-US" smtClean="0"/>
              <a:pPr/>
              <a:t>62</a:t>
            </a:fld>
            <a:endParaRPr lang="zh-CN" altLang="en-US"/>
          </a:p>
        </p:txBody>
      </p:sp>
    </p:spTree>
  </p:cSld>
  <p:clrMapOvr>
    <a:masterClrMapping/>
  </p:clrMapOvr>
</p:notes>
</file>

<file path=ppt/notesSlides/notesSlide5.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68FBFA59-D6DC-4280-9060-FB6682E401DC}"/>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a:extLst>
              <a:ext uri="{FF2B5EF4-FFF2-40B4-BE49-F238E27FC236}">
                <a16:creationId xmlns:a16="http://schemas.microsoft.com/office/drawing/2014/main" id="{2BAEC453-3F3A-4202-A9BD-255AB41B736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a:p>
        </p:txBody>
      </p:sp>
      <p:sp>
        <p:nvSpPr>
          <p:cNvPr id="103428" name="Slide Number Placeholder 3">
            <a:extLst>
              <a:ext uri="{FF2B5EF4-FFF2-40B4-BE49-F238E27FC236}">
                <a16:creationId xmlns:a16="http://schemas.microsoft.com/office/drawing/2014/main" id="{838C7BD5-573B-4974-B226-7DF79A463ED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F6EC799-9392-4E34-AAB2-9B213D733382}" type="slidenum">
              <a:rPr lang="en-US" altLang="zh-CN" smtClean="0"/>
              <a:pPr/>
              <a:t>64</a:t>
            </a:fld>
            <a:endParaRPr lang="en-US" altLang="zh-CN"/>
          </a:p>
        </p:txBody>
      </p:sp>
    </p:spTree>
  </p:cSld>
  <p:clrMapOvr>
    <a:masterClrMapping/>
  </p:clrMapOvr>
</p:notes>
</file>

<file path=ppt/notesSlides/notesSlide6.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a:extLst>
              <a:ext uri="{FF2B5EF4-FFF2-40B4-BE49-F238E27FC236}">
                <a16:creationId xmlns:a16="http://schemas.microsoft.com/office/drawing/2014/main" id="{CA76634D-DE2D-4DBA-85CD-555313A7CF3F}"/>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a:extLst>
              <a:ext uri="{FF2B5EF4-FFF2-40B4-BE49-F238E27FC236}">
                <a16:creationId xmlns:a16="http://schemas.microsoft.com/office/drawing/2014/main" id="{A9E18F7A-B034-4222-8272-D7945244291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a:p>
        </p:txBody>
      </p:sp>
      <p:sp>
        <p:nvSpPr>
          <p:cNvPr id="135172" name="Slide Number Placeholder 3">
            <a:extLst>
              <a:ext uri="{FF2B5EF4-FFF2-40B4-BE49-F238E27FC236}">
                <a16:creationId xmlns:a16="http://schemas.microsoft.com/office/drawing/2014/main" id="{E29289A7-E492-4AB7-823B-B97C98277F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A267702-1855-4B44-870B-AAA3664F9749}" type="slidenum">
              <a:rPr lang="en-US" altLang="zh-CN" smtClean="0"/>
              <a:pPr/>
              <a:t>94</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36320" y="2414482"/>
            <a:ext cx="11744960" cy="1666028"/>
          </a:xfrm>
        </p:spPr>
        <p:txBody>
          <a:bodyPr/>
          <a:lstStyle/>
          <a:p>
            <a:r>
              <a:rPr lang="zh-CN" altLang="en-US"/>
              <a:t>单击此处编辑母版标题样式</a:t>
            </a:r>
          </a:p>
        </p:txBody>
      </p:sp>
      <p:sp>
        <p:nvSpPr>
          <p:cNvPr id="3" name="副标题 2"/>
          <p:cNvSpPr>
            <a:spLocks noGrp="1"/>
          </p:cNvSpPr>
          <p:nvPr>
            <p:ph type="subTitle" idx="1"/>
          </p:nvPr>
        </p:nvSpPr>
        <p:spPr>
          <a:xfrm>
            <a:off x="2072640" y="4404360"/>
            <a:ext cx="9672320" cy="1986280"/>
          </a:xfrm>
        </p:spPr>
        <p:txBody>
          <a:bodyPr/>
          <a:lstStyle>
            <a:lvl1pPr marL="0" indent="0" algn="ctr">
              <a:buNone/>
              <a:defRPr>
                <a:solidFill>
                  <a:schemeClr val="tx1">
                    <a:tint val="75000"/>
                  </a:schemeClr>
                </a:solidFill>
              </a:defRPr>
            </a:lvl1pPr>
            <a:lvl2pPr marL="690618" indent="0" algn="ctr">
              <a:buNone/>
              <a:defRPr>
                <a:solidFill>
                  <a:schemeClr val="tx1">
                    <a:tint val="75000"/>
                  </a:schemeClr>
                </a:solidFill>
              </a:defRPr>
            </a:lvl2pPr>
            <a:lvl3pPr marL="1381237" indent="0" algn="ctr">
              <a:buNone/>
              <a:defRPr>
                <a:solidFill>
                  <a:schemeClr val="tx1">
                    <a:tint val="75000"/>
                  </a:schemeClr>
                </a:solidFill>
              </a:defRPr>
            </a:lvl3pPr>
            <a:lvl4pPr marL="2071857" indent="0" algn="ctr">
              <a:buNone/>
              <a:defRPr>
                <a:solidFill>
                  <a:schemeClr val="tx1">
                    <a:tint val="75000"/>
                  </a:schemeClr>
                </a:solidFill>
              </a:defRPr>
            </a:lvl4pPr>
            <a:lvl5pPr marL="2762476" indent="0" algn="ctr">
              <a:buNone/>
              <a:defRPr>
                <a:solidFill>
                  <a:schemeClr val="tx1">
                    <a:tint val="75000"/>
                  </a:schemeClr>
                </a:solidFill>
              </a:defRPr>
            </a:lvl5pPr>
            <a:lvl6pPr marL="3453096" indent="0" algn="ctr">
              <a:buNone/>
              <a:defRPr>
                <a:solidFill>
                  <a:schemeClr val="tx1">
                    <a:tint val="75000"/>
                  </a:schemeClr>
                </a:solidFill>
              </a:defRPr>
            </a:lvl6pPr>
            <a:lvl7pPr marL="4143712" indent="0" algn="ctr">
              <a:buNone/>
              <a:defRPr>
                <a:solidFill>
                  <a:schemeClr val="tx1">
                    <a:tint val="75000"/>
                  </a:schemeClr>
                </a:solidFill>
              </a:defRPr>
            </a:lvl7pPr>
            <a:lvl8pPr marL="4834333" indent="0" algn="ctr">
              <a:buNone/>
              <a:defRPr>
                <a:solidFill>
                  <a:schemeClr val="tx1">
                    <a:tint val="75000"/>
                  </a:schemeClr>
                </a:solidFill>
              </a:defRPr>
            </a:lvl8pPr>
            <a:lvl9pPr marL="552495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ED69D6EF-A764-48D7-86AB-261CF1873552}"/>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03165B67-4228-4E0D-A042-DC61CFFCC897}" type="datetime1">
              <a:rPr lang="zh-CN" altLang="en-US"/>
              <a:pPr>
                <a:defRPr/>
              </a:pPr>
              <a:t>2018/10/8</a:t>
            </a:fld>
            <a:endParaRPr lang="zh-CN" altLang="en-US"/>
          </a:p>
        </p:txBody>
      </p:sp>
      <p:sp>
        <p:nvSpPr>
          <p:cNvPr id="5" name="页脚占位符 4">
            <a:extLst>
              <a:ext uri="{FF2B5EF4-FFF2-40B4-BE49-F238E27FC236}">
                <a16:creationId xmlns:a16="http://schemas.microsoft.com/office/drawing/2014/main" id="{29A702E7-EB7C-47E1-9F14-47E8483E8590}"/>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7503CB19-66C0-4951-968B-EA80645F3E85}"/>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28AB20FB-3EA4-4899-A7CE-91930C8D907E}" type="slidenum">
              <a:rPr lang="zh-CN" altLang="en-US"/>
              <a:pPr>
                <a:defRPr/>
              </a:pPr>
              <a:t>‹#›</a:t>
            </a:fld>
            <a:endParaRPr lang="zh-CN" altLang="en-US"/>
          </a:p>
        </p:txBody>
      </p:sp>
    </p:spTree>
    <p:extLst>
      <p:ext uri="{BB962C8B-B14F-4D97-AF65-F5344CB8AC3E}">
        <p14:creationId xmlns:p14="http://schemas.microsoft.com/office/powerpoint/2010/main" val="1681460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76334A8-89CF-41A6-8F59-AABE2BCA1F0E}"/>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E41983A4-09E8-45FF-8127-3E69455840BA}" type="datetime1">
              <a:rPr lang="zh-CN" altLang="en-US"/>
              <a:pPr>
                <a:defRPr/>
              </a:pPr>
              <a:t>2018/10/8</a:t>
            </a:fld>
            <a:endParaRPr lang="zh-CN" altLang="en-US"/>
          </a:p>
        </p:txBody>
      </p:sp>
      <p:sp>
        <p:nvSpPr>
          <p:cNvPr id="5" name="页脚占位符 4">
            <a:extLst>
              <a:ext uri="{FF2B5EF4-FFF2-40B4-BE49-F238E27FC236}">
                <a16:creationId xmlns:a16="http://schemas.microsoft.com/office/drawing/2014/main" id="{28940928-EE0E-4DE7-A65F-C4D760258A1E}"/>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EBB73675-FD55-493C-8ED8-F8D4DE883AE3}"/>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7C59AEDC-C2F0-4E44-B2B1-430F3E278C17}" type="slidenum">
              <a:rPr lang="zh-CN" altLang="en-US"/>
              <a:pPr>
                <a:defRPr/>
              </a:pPr>
              <a:t>‹#›</a:t>
            </a:fld>
            <a:endParaRPr lang="zh-CN" altLang="en-US"/>
          </a:p>
        </p:txBody>
      </p:sp>
    </p:spTree>
    <p:extLst>
      <p:ext uri="{BB962C8B-B14F-4D97-AF65-F5344CB8AC3E}">
        <p14:creationId xmlns:p14="http://schemas.microsoft.com/office/powerpoint/2010/main" val="2302670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017760" y="311257"/>
            <a:ext cx="3108960" cy="663172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90880" y="311257"/>
            <a:ext cx="9096587" cy="663172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B5AF449-1483-4C4A-AAA6-7A767149EB80}"/>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C359A19C-0A7D-4E36-A36B-2D3AF7767120}" type="datetime1">
              <a:rPr lang="zh-CN" altLang="en-US"/>
              <a:pPr>
                <a:defRPr/>
              </a:pPr>
              <a:t>2018/10/8</a:t>
            </a:fld>
            <a:endParaRPr lang="zh-CN" altLang="en-US"/>
          </a:p>
        </p:txBody>
      </p:sp>
      <p:sp>
        <p:nvSpPr>
          <p:cNvPr id="5" name="页脚占位符 4">
            <a:extLst>
              <a:ext uri="{FF2B5EF4-FFF2-40B4-BE49-F238E27FC236}">
                <a16:creationId xmlns:a16="http://schemas.microsoft.com/office/drawing/2014/main" id="{08436870-09CA-4385-AB48-276231794CE1}"/>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EC04761D-24AB-4714-B873-97963F36352A}"/>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2E8A0FFF-FAAC-4100-9FB9-7F32CAA4A6C1}" type="slidenum">
              <a:rPr lang="zh-CN" altLang="en-US"/>
              <a:pPr>
                <a:defRPr/>
              </a:pPr>
              <a:t>‹#›</a:t>
            </a:fld>
            <a:endParaRPr lang="zh-CN" altLang="en-US"/>
          </a:p>
        </p:txBody>
      </p:sp>
    </p:spTree>
    <p:extLst>
      <p:ext uri="{BB962C8B-B14F-4D97-AF65-F5344CB8AC3E}">
        <p14:creationId xmlns:p14="http://schemas.microsoft.com/office/powerpoint/2010/main" val="838511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E110B3C6-780D-4571-B81B-89CE305370AB}"/>
              </a:ext>
            </a:extLst>
          </p:cNvPr>
          <p:cNvSpPr txBox="1">
            <a:spLocks noChangeArrowheads="1"/>
          </p:cNvSpPr>
          <p:nvPr userDrawn="1"/>
        </p:nvSpPr>
        <p:spPr bwMode="auto">
          <a:xfrm>
            <a:off x="3554413" y="7312025"/>
            <a:ext cx="6080125" cy="371475"/>
          </a:xfrm>
          <a:prstGeom prst="rect">
            <a:avLst/>
          </a:prstGeom>
          <a:noFill/>
          <a:ln>
            <a:noFill/>
          </a:ln>
          <a:effectLst/>
          <a:extLst/>
        </p:spPr>
        <p:txBody>
          <a:bodyPr lIns="138127" tIns="69063" rIns="138127" bIns="69063">
            <a:spAutoFit/>
          </a:bodyPr>
          <a:lstStyle/>
          <a:p>
            <a:pPr algn="ctr" eaLnBrk="1" fontAlgn="auto" hangingPunct="1">
              <a:spcBef>
                <a:spcPts val="0"/>
              </a:spcBef>
              <a:spcAft>
                <a:spcPts val="0"/>
              </a:spcAft>
              <a:defRPr/>
            </a:pPr>
            <a:r>
              <a:rPr lang="en-US" altLang="zh-CN" sz="1511">
                <a:solidFill>
                  <a:prstClr val="black"/>
                </a:solidFill>
                <a:latin typeface="Calibri"/>
                <a:ea typeface="宋体"/>
                <a:cs typeface="Arial" pitchFamily="34" charset="0"/>
              </a:rPr>
              <a:t>Copyright © 2012, Elsevier Inc. All rights reserved.</a:t>
            </a:r>
            <a:endParaRPr lang="en-US" altLang="zh-CN" sz="1511">
              <a:solidFill>
                <a:prstClr val="black"/>
              </a:solidFill>
              <a:effectLst>
                <a:outerShdw blurRad="38100" dist="38100" dir="2700000" algn="tl">
                  <a:srgbClr val="000000"/>
                </a:outerShdw>
              </a:effectLst>
              <a:latin typeface="Calibri"/>
              <a:ea typeface="宋体"/>
              <a:cs typeface="Arial" pitchFamily="34" charset="0"/>
            </a:endParaRPr>
          </a:p>
        </p:txBody>
      </p:sp>
      <p:sp>
        <p:nvSpPr>
          <p:cNvPr id="3" name="Text Box 11">
            <a:extLst>
              <a:ext uri="{FF2B5EF4-FFF2-40B4-BE49-F238E27FC236}">
                <a16:creationId xmlns:a16="http://schemas.microsoft.com/office/drawing/2014/main" id="{1F819BF1-A66F-45F3-B7E3-34620126CF7A}"/>
              </a:ext>
            </a:extLst>
          </p:cNvPr>
          <p:cNvSpPr txBox="1">
            <a:spLocks noChangeArrowheads="1"/>
          </p:cNvSpPr>
          <p:nvPr userDrawn="1"/>
        </p:nvSpPr>
        <p:spPr bwMode="auto">
          <a:xfrm>
            <a:off x="12703175" y="7380288"/>
            <a:ext cx="1114425" cy="371475"/>
          </a:xfrm>
          <a:prstGeom prst="rect">
            <a:avLst/>
          </a:prstGeom>
          <a:noFill/>
          <a:ln>
            <a:noFill/>
          </a:ln>
          <a:effectLst/>
          <a:extLst/>
        </p:spPr>
        <p:txBody>
          <a:bodyPr lIns="138127" tIns="69063" rIns="138127" bIns="69063">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1511">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rPr>
              <a:t>4 - </a:t>
            </a:r>
            <a:fld id="{09F492DD-44ED-426E-9024-4F73B587F570}" type="slidenum">
              <a:rPr lang="en-US" altLang="zh-CN" sz="1511" smtClean="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rPr>
              <a:pPr eaLnBrk="1" fontAlgn="auto" hangingPunct="1">
                <a:spcBef>
                  <a:spcPct val="50000"/>
                </a:spcBef>
                <a:spcAft>
                  <a:spcPts val="0"/>
                </a:spcAft>
                <a:defRPr/>
              </a:pPr>
              <a:t>‹#›</a:t>
            </a:fld>
            <a:endParaRPr lang="en-US" altLang="zh-CN" sz="1511">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82107023"/>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lvl1pPr>
              <a:defRPr sz="4231"/>
            </a:lvl1pPr>
            <a:lvl2pPr>
              <a:defRPr sz="4231"/>
            </a:lvl2pPr>
            <a:lvl3pPr>
              <a:defRPr sz="4231"/>
            </a:lvl3pPr>
            <a:lvl4pPr>
              <a:defRPr sz="4231"/>
            </a:lvl4pPr>
            <a:lvl5pPr>
              <a:defRPr sz="4231"/>
            </a:lvl5p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4" name="Date Placeholder 1028">
            <a:extLst>
              <a:ext uri="{FF2B5EF4-FFF2-40B4-BE49-F238E27FC236}">
                <a16:creationId xmlns:a16="http://schemas.microsoft.com/office/drawing/2014/main" id="{FB13BA62-50FD-423A-831A-E34FF183FD68}"/>
              </a:ext>
            </a:extLst>
          </p:cNvPr>
          <p:cNvSpPr>
            <a:spLocks noGrp="1" noChangeArrowheads="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628A21B4-22BC-42BF-AB76-A4733EE2E6D9}" type="datetime1">
              <a:rPr lang="zh-CN" altLang="en-US"/>
              <a:pPr>
                <a:defRPr/>
              </a:pPr>
              <a:t>2018/10/8</a:t>
            </a:fld>
            <a:endParaRPr lang="zh-CN" altLang="zh-CN"/>
          </a:p>
        </p:txBody>
      </p:sp>
      <p:sp>
        <p:nvSpPr>
          <p:cNvPr id="5" name="Footer Placeholder 1029">
            <a:extLst>
              <a:ext uri="{FF2B5EF4-FFF2-40B4-BE49-F238E27FC236}">
                <a16:creationId xmlns:a16="http://schemas.microsoft.com/office/drawing/2014/main" id="{4C8E044E-7A6B-430F-96BA-02BDFF17138F}"/>
              </a:ext>
            </a:extLst>
          </p:cNvPr>
          <p:cNvSpPr>
            <a:spLocks noGrp="1" noChangeArrowheads="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zh-CN"/>
          </a:p>
        </p:txBody>
      </p:sp>
      <p:sp>
        <p:nvSpPr>
          <p:cNvPr id="6" name="Slide Number Placeholder 704">
            <a:extLst>
              <a:ext uri="{FF2B5EF4-FFF2-40B4-BE49-F238E27FC236}">
                <a16:creationId xmlns:a16="http://schemas.microsoft.com/office/drawing/2014/main" id="{0ADEE400-6F90-4954-9937-4999F2A711AB}"/>
              </a:ext>
            </a:extLst>
          </p:cNvPr>
          <p:cNvSpPr>
            <a:spLocks noGrp="1" noChangeArrowheads="1"/>
          </p:cNvSpPr>
          <p:nvPr>
            <p:ph type="sldNum" sz="quarter" idx="12"/>
          </p:nvPr>
        </p:nvSpPr>
        <p:spPr/>
        <p:txBody>
          <a:bodyPr/>
          <a:lstStyle>
            <a:lvl1pPr eaLnBrk="0" hangingPunct="0">
              <a:defRPr>
                <a:latin typeface="Calibri" panose="020F0502020204030204" pitchFamily="34" charset="0"/>
              </a:defRPr>
            </a:lvl1pPr>
          </a:lstStyle>
          <a:p>
            <a:pPr>
              <a:defRPr/>
            </a:pPr>
            <a:fld id="{FA3198E9-56FA-4D3C-AFB0-78E7DCA59573}" type="slidenum">
              <a:rPr lang="en-US" altLang="zh-CN"/>
              <a:pPr>
                <a:defRPr/>
              </a:pPr>
              <a:t>‹#›</a:t>
            </a:fld>
            <a:endParaRPr lang="en-US" altLang="zh-CN"/>
          </a:p>
        </p:txBody>
      </p:sp>
      <p:sp>
        <p:nvSpPr>
          <p:cNvPr id="7" name="Slide Number Placeholder 492">
            <a:extLst>
              <a:ext uri="{FF2B5EF4-FFF2-40B4-BE49-F238E27FC236}">
                <a16:creationId xmlns:a16="http://schemas.microsoft.com/office/drawing/2014/main" id="{83D3ECEC-4F6D-478B-9737-FD53EC4C890E}"/>
              </a:ext>
            </a:extLst>
          </p:cNvPr>
          <p:cNvSpPr>
            <a:spLocks noGrp="1" noChangeArrowheads="1"/>
          </p:cNvSpPr>
          <p:nvPr>
            <p:ph type="sldNum" sz="quarter" idx="13"/>
          </p:nvPr>
        </p:nvSpPr>
        <p:spPr/>
        <p:txBody>
          <a:bodyPr/>
          <a:lstStyle>
            <a:lvl1pPr eaLnBrk="0" hangingPunct="0">
              <a:defRPr>
                <a:latin typeface="Calibri" panose="020F0502020204030204" pitchFamily="34" charset="0"/>
              </a:defRPr>
            </a:lvl1pPr>
          </a:lstStyle>
          <a:p>
            <a:pPr>
              <a:defRPr/>
            </a:pPr>
            <a:fld id="{A15135F0-289B-4240-B545-7616CBA3AC48}" type="slidenum">
              <a:rPr lang="en-US" altLang="zh-CN"/>
              <a:pPr>
                <a:defRPr/>
              </a:pPr>
              <a:t>‹#›</a:t>
            </a:fld>
            <a:endParaRPr lang="en-US" altLang="zh-CN"/>
          </a:p>
        </p:txBody>
      </p:sp>
    </p:spTree>
    <p:extLst>
      <p:ext uri="{BB962C8B-B14F-4D97-AF65-F5344CB8AC3E}">
        <p14:creationId xmlns:p14="http://schemas.microsoft.com/office/powerpoint/2010/main" val="3545740638"/>
      </p:ext>
    </p:extLst>
  </p:cSld>
  <p:clrMapOvr>
    <a:masterClrMapping/>
  </p:clrMapOvr>
  <p:transition spd="slow" advClick="0" advTm="7000">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90880" y="726068"/>
            <a:ext cx="12435840" cy="640384"/>
          </a:xfrm>
        </p:spPr>
        <p:txBody>
          <a:bodyPr/>
          <a:lstStyle/>
          <a:p>
            <a:r>
              <a:rPr lang="en-US"/>
              <a:t>Click to edit Master title style</a:t>
            </a:r>
            <a:endParaRPr lang="en-US" dirty="0"/>
          </a:p>
        </p:txBody>
      </p:sp>
    </p:spTree>
    <p:extLst>
      <p:ext uri="{BB962C8B-B14F-4D97-AF65-F5344CB8AC3E}">
        <p14:creationId xmlns:p14="http://schemas.microsoft.com/office/powerpoint/2010/main" val="3442829844"/>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w/Subtitle">
    <p:spTree>
      <p:nvGrpSpPr>
        <p:cNvPr id="1" name=""/>
        <p:cNvGrpSpPr/>
        <p:nvPr/>
      </p:nvGrpSpPr>
      <p:grpSpPr>
        <a:xfrm>
          <a:off x="0" y="0"/>
          <a:ext cx="0" cy="0"/>
          <a:chOff x="0" y="0"/>
          <a:chExt cx="0" cy="0"/>
        </a:xfrm>
      </p:grpSpPr>
      <p:sp>
        <p:nvSpPr>
          <p:cNvPr id="2" name="Title 1"/>
          <p:cNvSpPr>
            <a:spLocks noGrp="1"/>
          </p:cNvSpPr>
          <p:nvPr>
            <p:ph type="title"/>
          </p:nvPr>
        </p:nvSpPr>
        <p:spPr>
          <a:xfrm>
            <a:off x="690880" y="726068"/>
            <a:ext cx="12435840" cy="640384"/>
          </a:xfrm>
        </p:spPr>
        <p:txBody>
          <a:bodyPr/>
          <a:lstStyle/>
          <a:p>
            <a:r>
              <a:rPr lang="en-US"/>
              <a:t>Click to edit Master title style</a:t>
            </a:r>
            <a:endParaRPr lang="en-US" dirty="0"/>
          </a:p>
        </p:txBody>
      </p:sp>
      <p:sp>
        <p:nvSpPr>
          <p:cNvPr id="6" name="Content Placeholder 5"/>
          <p:cNvSpPr>
            <a:spLocks noGrp="1"/>
          </p:cNvSpPr>
          <p:nvPr>
            <p:ph sz="quarter" idx="12"/>
          </p:nvPr>
        </p:nvSpPr>
        <p:spPr>
          <a:xfrm>
            <a:off x="690880" y="2133735"/>
            <a:ext cx="12435840" cy="46279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4"/>
          <p:cNvSpPr>
            <a:spLocks noGrp="1"/>
          </p:cNvSpPr>
          <p:nvPr>
            <p:ph type="body" sz="quarter" idx="13"/>
          </p:nvPr>
        </p:nvSpPr>
        <p:spPr>
          <a:xfrm>
            <a:off x="690880" y="1388954"/>
            <a:ext cx="12435840" cy="460587"/>
          </a:xfrm>
        </p:spPr>
        <p:txBody>
          <a:bodyPr>
            <a:noAutofit/>
          </a:bodyPr>
          <a:lstStyle>
            <a:lvl1pPr marL="0" indent="0">
              <a:spcAft>
                <a:spcPts val="0"/>
              </a:spcAft>
              <a:buFontTx/>
              <a:buNone/>
              <a:defRPr sz="3022">
                <a:solidFill>
                  <a:schemeClr val="accent1"/>
                </a:solidFill>
              </a:defRPr>
            </a:lvl1pPr>
            <a:lvl2pPr marL="690618" indent="0">
              <a:buFontTx/>
              <a:buNone/>
              <a:defRPr/>
            </a:lvl2pPr>
            <a:lvl3pPr marL="1381237" indent="0">
              <a:buFontTx/>
              <a:buNone/>
              <a:defRPr/>
            </a:lvl3pPr>
            <a:lvl4pPr marL="2071857" indent="0">
              <a:buFontTx/>
              <a:buNone/>
              <a:defRPr/>
            </a:lvl4pPr>
            <a:lvl5pPr marL="2762476" indent="0">
              <a:buFontTx/>
              <a:buNone/>
              <a:defRPr/>
            </a:lvl5pPr>
          </a:lstStyle>
          <a:p>
            <a:pPr lvl="0"/>
            <a:r>
              <a:rPr lang="en-US"/>
              <a:t>Click to edit Master text styles</a:t>
            </a:r>
          </a:p>
        </p:txBody>
      </p:sp>
    </p:spTree>
    <p:extLst>
      <p:ext uri="{BB962C8B-B14F-4D97-AF65-F5344CB8AC3E}">
        <p14:creationId xmlns:p14="http://schemas.microsoft.com/office/powerpoint/2010/main" val="108414509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racle Logo">
    <p:spTree>
      <p:nvGrpSpPr>
        <p:cNvPr id="1" name=""/>
        <p:cNvGrpSpPr/>
        <p:nvPr/>
      </p:nvGrpSpPr>
      <p:grpSpPr>
        <a:xfrm>
          <a:off x="0" y="0"/>
          <a:ext cx="0" cy="0"/>
          <a:chOff x="0" y="0"/>
          <a:chExt cx="0" cy="0"/>
        </a:xfrm>
      </p:grpSpPr>
      <p:pic>
        <p:nvPicPr>
          <p:cNvPr id="2" name="Picture 23" descr="Java_clr.bmp">
            <a:extLst>
              <a:ext uri="{FF2B5EF4-FFF2-40B4-BE49-F238E27FC236}">
                <a16:creationId xmlns:a16="http://schemas.microsoft.com/office/drawing/2014/main" id="{3340E005-68E1-4B5B-A9F8-5E64ADB98F2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39963" y="1839913"/>
            <a:ext cx="876935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7274196"/>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Subtitle">
    <p:spTree>
      <p:nvGrpSpPr>
        <p:cNvPr id="1" name=""/>
        <p:cNvGrpSpPr/>
        <p:nvPr/>
      </p:nvGrpSpPr>
      <p:grpSpPr>
        <a:xfrm>
          <a:off x="0" y="0"/>
          <a:ext cx="0" cy="0"/>
          <a:chOff x="0" y="0"/>
          <a:chExt cx="0" cy="0"/>
        </a:xfrm>
      </p:grpSpPr>
      <p:sp>
        <p:nvSpPr>
          <p:cNvPr id="5" name="Title 1"/>
          <p:cNvSpPr>
            <a:spLocks noGrp="1"/>
          </p:cNvSpPr>
          <p:nvPr>
            <p:ph type="title"/>
          </p:nvPr>
        </p:nvSpPr>
        <p:spPr>
          <a:xfrm>
            <a:off x="690880" y="726068"/>
            <a:ext cx="12435840" cy="640384"/>
          </a:xfrm>
        </p:spPr>
        <p:txBody>
          <a:bodyPr/>
          <a:lstStyle>
            <a:lvl1pPr>
              <a:defRPr/>
            </a:lvl1pPr>
          </a:lstStyle>
          <a:p>
            <a:r>
              <a:rPr lang="en-US"/>
              <a:t>Click to edit Master title style</a:t>
            </a:r>
            <a:endParaRPr lang="en-US" dirty="0"/>
          </a:p>
        </p:txBody>
      </p:sp>
      <p:sp>
        <p:nvSpPr>
          <p:cNvPr id="8" name="Text Placeholder 4"/>
          <p:cNvSpPr>
            <a:spLocks noGrp="1"/>
          </p:cNvSpPr>
          <p:nvPr>
            <p:ph type="body" sz="quarter" idx="13"/>
          </p:nvPr>
        </p:nvSpPr>
        <p:spPr>
          <a:xfrm>
            <a:off x="690880" y="1388954"/>
            <a:ext cx="12435840" cy="460587"/>
          </a:xfrm>
        </p:spPr>
        <p:txBody>
          <a:bodyPr>
            <a:noAutofit/>
          </a:bodyPr>
          <a:lstStyle>
            <a:lvl1pPr marL="0" indent="0">
              <a:spcAft>
                <a:spcPts val="0"/>
              </a:spcAft>
              <a:buFontTx/>
              <a:buNone/>
              <a:defRPr sz="3022">
                <a:solidFill>
                  <a:schemeClr val="accent1"/>
                </a:solidFill>
              </a:defRPr>
            </a:lvl1pPr>
            <a:lvl2pPr marL="690618" indent="0">
              <a:buFontTx/>
              <a:buNone/>
              <a:defRPr/>
            </a:lvl2pPr>
            <a:lvl3pPr marL="1381237" indent="0">
              <a:buFontTx/>
              <a:buNone/>
              <a:defRPr/>
            </a:lvl3pPr>
            <a:lvl4pPr marL="2071857" indent="0">
              <a:buFontTx/>
              <a:buNone/>
              <a:defRPr/>
            </a:lvl4pPr>
            <a:lvl5pPr marL="2762476" indent="0">
              <a:buFontTx/>
              <a:buNone/>
              <a:defRPr/>
            </a:lvl5pPr>
          </a:lstStyle>
          <a:p>
            <a:pPr lvl="0"/>
            <a:r>
              <a:rPr lang="en-US"/>
              <a:t>Click to edit Master text styles</a:t>
            </a:r>
          </a:p>
        </p:txBody>
      </p:sp>
    </p:spTree>
    <p:extLst>
      <p:ext uri="{BB962C8B-B14F-4D97-AF65-F5344CB8AC3E}">
        <p14:creationId xmlns:p14="http://schemas.microsoft.com/office/powerpoint/2010/main" val="2862258293"/>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logo without Image">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BBFCA47B-51B7-4E97-8779-E94E89BAF581}"/>
              </a:ext>
            </a:extLst>
          </p:cNvPr>
          <p:cNvSpPr/>
          <p:nvPr userDrawn="1"/>
        </p:nvSpPr>
        <p:spPr>
          <a:xfrm>
            <a:off x="0" y="-38100"/>
            <a:ext cx="13817600" cy="7810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8127" tIns="69063" rIns="138127" bIns="69063"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2720">
              <a:solidFill>
                <a:srgbClr val="FFFFFF"/>
              </a:solidFill>
            </a:endParaRPr>
          </a:p>
        </p:txBody>
      </p:sp>
      <p:sp>
        <p:nvSpPr>
          <p:cNvPr id="7" name="Rectangle 13">
            <a:extLst>
              <a:ext uri="{FF2B5EF4-FFF2-40B4-BE49-F238E27FC236}">
                <a16:creationId xmlns:a16="http://schemas.microsoft.com/office/drawing/2014/main" id="{4927DA71-9942-4B79-AC47-031C23B4F8DD}"/>
              </a:ext>
            </a:extLst>
          </p:cNvPr>
          <p:cNvSpPr/>
          <p:nvPr userDrawn="1"/>
        </p:nvSpPr>
        <p:spPr>
          <a:xfrm>
            <a:off x="0" y="-38100"/>
            <a:ext cx="13817600" cy="6283325"/>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8127" tIns="69063" rIns="138127" bIns="69063"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2720">
              <a:solidFill>
                <a:srgbClr val="FFFFFF"/>
              </a:solidFill>
            </a:endParaRPr>
          </a:p>
        </p:txBody>
      </p:sp>
      <p:sp>
        <p:nvSpPr>
          <p:cNvPr id="8" name="Rectangle 17">
            <a:extLst>
              <a:ext uri="{FF2B5EF4-FFF2-40B4-BE49-F238E27FC236}">
                <a16:creationId xmlns:a16="http://schemas.microsoft.com/office/drawing/2014/main" id="{80210462-00F7-4E65-8E4D-6ABCB4B3BD20}"/>
              </a:ext>
            </a:extLst>
          </p:cNvPr>
          <p:cNvSpPr/>
          <p:nvPr userDrawn="1"/>
        </p:nvSpPr>
        <p:spPr>
          <a:xfrm>
            <a:off x="8980488" y="-38100"/>
            <a:ext cx="4837112" cy="6283325"/>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8127" tIns="69063" rIns="138127" bIns="69063"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2720">
              <a:solidFill>
                <a:srgbClr val="FFFFFF"/>
              </a:solidFill>
            </a:endParaRPr>
          </a:p>
        </p:txBody>
      </p:sp>
      <p:pic>
        <p:nvPicPr>
          <p:cNvPr id="9" name="Picture 25" descr="O_signature_wht_rgb.png">
            <a:extLst>
              <a:ext uri="{FF2B5EF4-FFF2-40B4-BE49-F238E27FC236}">
                <a16:creationId xmlns:a16="http://schemas.microsoft.com/office/drawing/2014/main" id="{CF9E306C-1E8D-4591-BBDE-5B06570027F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0225" y="501650"/>
            <a:ext cx="2020888"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4"/>
          </p:nvPr>
        </p:nvSpPr>
        <p:spPr>
          <a:xfrm>
            <a:off x="8981440" y="-38377"/>
            <a:ext cx="4836160" cy="6282691"/>
          </a:xfrm>
          <a:effectLst>
            <a:innerShdw blurRad="63500" dist="50800" dir="10800000">
              <a:prstClr val="black">
                <a:alpha val="50000"/>
              </a:prstClr>
            </a:innerShdw>
          </a:effectLst>
        </p:spPr>
        <p:txBody>
          <a:bodyPr rtlCol="0" anchor="ctr" anchorCtr="1">
            <a:noAutofit/>
          </a:bodyPr>
          <a:lstStyle>
            <a:lvl1pPr>
              <a:buFontTx/>
              <a:buNone/>
              <a:defRPr lang="en-US" baseline="0">
                <a:solidFill>
                  <a:schemeClr val="bg1"/>
                </a:solidFill>
              </a:defRPr>
            </a:lvl1pPr>
          </a:lstStyle>
          <a:p>
            <a:pPr lvl="0"/>
            <a:r>
              <a:rPr lang="en-US" noProof="0"/>
              <a:t>Click icon to add picture</a:t>
            </a:r>
            <a:endParaRPr lang="en-US" noProof="0" dirty="0"/>
          </a:p>
        </p:txBody>
      </p:sp>
      <p:sp>
        <p:nvSpPr>
          <p:cNvPr id="17" name="Title 1"/>
          <p:cNvSpPr>
            <a:spLocks noGrp="1"/>
          </p:cNvSpPr>
          <p:nvPr>
            <p:ph type="title"/>
          </p:nvPr>
        </p:nvSpPr>
        <p:spPr>
          <a:xfrm>
            <a:off x="682245" y="3103204"/>
            <a:ext cx="7006995" cy="1148950"/>
          </a:xfrm>
        </p:spPr>
        <p:txBody>
          <a:bodyPr/>
          <a:lstStyle>
            <a:lvl1pPr>
              <a:defRPr sz="4231">
                <a:solidFill>
                  <a:schemeClr val="bg1"/>
                </a:solidFill>
              </a:defRPr>
            </a:lvl1pPr>
          </a:lstStyle>
          <a:p>
            <a:r>
              <a:rPr lang="en-US"/>
              <a:t>Click to edit Master title style</a:t>
            </a:r>
            <a:endParaRPr lang="en-US" dirty="0"/>
          </a:p>
        </p:txBody>
      </p:sp>
      <p:sp>
        <p:nvSpPr>
          <p:cNvPr id="5" name="Text Placeholder 4"/>
          <p:cNvSpPr>
            <a:spLocks noGrp="1"/>
          </p:cNvSpPr>
          <p:nvPr>
            <p:ph type="body" sz="quarter" idx="13"/>
          </p:nvPr>
        </p:nvSpPr>
        <p:spPr>
          <a:xfrm>
            <a:off x="681284" y="4403795"/>
            <a:ext cx="7006995" cy="1583832"/>
          </a:xfrm>
        </p:spPr>
        <p:txBody>
          <a:bodyPr/>
          <a:lstStyle>
            <a:lvl1pPr marL="0" marR="0" indent="0" algn="l" defTabSz="345308"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793213529"/>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Section Divider">
    <p:spTree>
      <p:nvGrpSpPr>
        <p:cNvPr id="1" name=""/>
        <p:cNvGrpSpPr/>
        <p:nvPr/>
      </p:nvGrpSpPr>
      <p:grpSpPr>
        <a:xfrm>
          <a:off x="0" y="0"/>
          <a:ext cx="0" cy="0"/>
          <a:chOff x="0" y="0"/>
          <a:chExt cx="0" cy="0"/>
        </a:xfrm>
      </p:grpSpPr>
      <p:sp>
        <p:nvSpPr>
          <p:cNvPr id="4" name="Rectangle 12">
            <a:extLst>
              <a:ext uri="{FF2B5EF4-FFF2-40B4-BE49-F238E27FC236}">
                <a16:creationId xmlns:a16="http://schemas.microsoft.com/office/drawing/2014/main" id="{1D50CEA1-70A8-4EF8-BF55-AAA1290E077F}"/>
              </a:ext>
            </a:extLst>
          </p:cNvPr>
          <p:cNvSpPr/>
          <p:nvPr userDrawn="1"/>
        </p:nvSpPr>
        <p:spPr>
          <a:xfrm>
            <a:off x="12841288" y="0"/>
            <a:ext cx="976312" cy="6999288"/>
          </a:xfrm>
          <a:prstGeom prst="rect">
            <a:avLst/>
          </a:prstGeom>
          <a:gradFill flip="none" rotWithShape="1">
            <a:gsLst>
              <a:gs pos="0">
                <a:srgbClr val="B3B3B3"/>
              </a:gs>
              <a:gs pos="100000">
                <a:srgbClr val="F3F3F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8127" tIns="69063" rIns="138127" bIns="69063"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2720">
              <a:solidFill>
                <a:srgbClr val="FFFFFF"/>
              </a:solidFill>
            </a:endParaRPr>
          </a:p>
        </p:txBody>
      </p:sp>
      <p:sp>
        <p:nvSpPr>
          <p:cNvPr id="5" name="Rectangle 13">
            <a:extLst>
              <a:ext uri="{FF2B5EF4-FFF2-40B4-BE49-F238E27FC236}">
                <a16:creationId xmlns:a16="http://schemas.microsoft.com/office/drawing/2014/main" id="{81306B73-2A1F-47F4-B857-13ACBC3819C4}"/>
              </a:ext>
            </a:extLst>
          </p:cNvPr>
          <p:cNvSpPr/>
          <p:nvPr userDrawn="1"/>
        </p:nvSpPr>
        <p:spPr>
          <a:xfrm>
            <a:off x="8980488" y="-3175"/>
            <a:ext cx="485775" cy="6997700"/>
          </a:xfrm>
          <a:prstGeom prst="rect">
            <a:avLst/>
          </a:prstGeom>
          <a:gradFill flip="none" rotWithShape="1">
            <a:gsLst>
              <a:gs pos="10000">
                <a:srgbClr val="FFFFFF"/>
              </a:gs>
              <a:gs pos="80000">
                <a:srgbClr val="B3B3B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8127" tIns="69063" rIns="138127" bIns="69063"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2720">
              <a:solidFill>
                <a:srgbClr val="FFFFFF"/>
              </a:solidFill>
            </a:endParaRPr>
          </a:p>
        </p:txBody>
      </p:sp>
      <p:sp>
        <p:nvSpPr>
          <p:cNvPr id="6" name="Rectangle 17">
            <a:extLst>
              <a:ext uri="{FF2B5EF4-FFF2-40B4-BE49-F238E27FC236}">
                <a16:creationId xmlns:a16="http://schemas.microsoft.com/office/drawing/2014/main" id="{ED640ACD-F582-407A-B7FA-7E3B606FCE31}"/>
              </a:ext>
            </a:extLst>
          </p:cNvPr>
          <p:cNvSpPr/>
          <p:nvPr userDrawn="1"/>
        </p:nvSpPr>
        <p:spPr>
          <a:xfrm>
            <a:off x="9466263" y="-3175"/>
            <a:ext cx="3375025" cy="6997700"/>
          </a:xfrm>
          <a:prstGeom prst="rect">
            <a:avLst/>
          </a:prstGeom>
          <a:gradFill flip="none" rotWithShape="1">
            <a:gsLst>
              <a:gs pos="0">
                <a:srgbClr val="B3B3B3"/>
              </a:gs>
              <a:gs pos="100000">
                <a:srgbClr val="F3F3F3"/>
              </a:gs>
            </a:gsLst>
            <a:lin ang="16200000" scaled="0"/>
            <a:tileRect/>
          </a:gradFill>
          <a:ln>
            <a:noFill/>
          </a:ln>
          <a:effectLst>
            <a:outerShdw blurRad="152400" dist="635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8127" tIns="69063" rIns="138127" bIns="69063"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2720">
              <a:solidFill>
                <a:srgbClr val="FFFFFF"/>
              </a:solidFill>
            </a:endParaRPr>
          </a:p>
        </p:txBody>
      </p:sp>
      <p:sp>
        <p:nvSpPr>
          <p:cNvPr id="7" name="Rectangle 19">
            <a:extLst>
              <a:ext uri="{FF2B5EF4-FFF2-40B4-BE49-F238E27FC236}">
                <a16:creationId xmlns:a16="http://schemas.microsoft.com/office/drawing/2014/main" id="{375E1622-B9B0-4E4D-9FF1-53AD97FDF560}"/>
              </a:ext>
            </a:extLst>
          </p:cNvPr>
          <p:cNvSpPr/>
          <p:nvPr userDrawn="1"/>
        </p:nvSpPr>
        <p:spPr>
          <a:xfrm>
            <a:off x="9466263" y="-3175"/>
            <a:ext cx="3375025" cy="6997700"/>
          </a:xfrm>
          <a:prstGeom prst="rect">
            <a:avLst/>
          </a:prstGeom>
          <a:gradFill flip="none" rotWithShape="1">
            <a:gsLst>
              <a:gs pos="0">
                <a:srgbClr val="B3B3B3"/>
              </a:gs>
              <a:gs pos="100000">
                <a:srgbClr val="F3F3F3"/>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8127" tIns="69063" rIns="138127" bIns="69063"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2720">
              <a:solidFill>
                <a:srgbClr val="FFFFFF"/>
              </a:solidFill>
            </a:endParaRPr>
          </a:p>
        </p:txBody>
      </p:sp>
      <p:sp>
        <p:nvSpPr>
          <p:cNvPr id="8" name="Rectangle 20">
            <a:extLst>
              <a:ext uri="{FF2B5EF4-FFF2-40B4-BE49-F238E27FC236}">
                <a16:creationId xmlns:a16="http://schemas.microsoft.com/office/drawing/2014/main" id="{8E158FC9-DC7F-4D21-B889-FD2950420463}"/>
              </a:ext>
            </a:extLst>
          </p:cNvPr>
          <p:cNvSpPr/>
          <p:nvPr userDrawn="1"/>
        </p:nvSpPr>
        <p:spPr>
          <a:xfrm>
            <a:off x="7778750" y="6999288"/>
            <a:ext cx="6038850" cy="77311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138127" tIns="69063" rIns="138127" bIns="69063"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2720">
              <a:solidFill>
                <a:srgbClr val="FFFFFF"/>
              </a:solidFill>
            </a:endParaRPr>
          </a:p>
        </p:txBody>
      </p:sp>
      <p:grpSp>
        <p:nvGrpSpPr>
          <p:cNvPr id="9" name="Group 27">
            <a:extLst>
              <a:ext uri="{FF2B5EF4-FFF2-40B4-BE49-F238E27FC236}">
                <a16:creationId xmlns:a16="http://schemas.microsoft.com/office/drawing/2014/main" id="{F34D6BD1-259B-406A-9753-BB106A632321}"/>
              </a:ext>
            </a:extLst>
          </p:cNvPr>
          <p:cNvGrpSpPr>
            <a:grpSpLocks noChangeAspect="1"/>
          </p:cNvGrpSpPr>
          <p:nvPr userDrawn="1"/>
        </p:nvGrpSpPr>
        <p:grpSpPr bwMode="auto">
          <a:xfrm>
            <a:off x="10223500" y="7019925"/>
            <a:ext cx="3081338" cy="690563"/>
            <a:chOff x="6446993" y="4546600"/>
            <a:chExt cx="2374390" cy="532552"/>
          </a:xfrm>
        </p:grpSpPr>
        <p:pic>
          <p:nvPicPr>
            <p:cNvPr id="12" name="Picture 27" descr="O_signature_clr_rgb">
              <a:extLst>
                <a:ext uri="{FF2B5EF4-FFF2-40B4-BE49-F238E27FC236}">
                  <a16:creationId xmlns:a16="http://schemas.microsoft.com/office/drawing/2014/main" id="{78CE58BE-D1BC-4A2B-B088-73E63DEB1A8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48770" y="4749944"/>
              <a:ext cx="1072613" cy="32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9" descr="Java_clr_hori.bmp">
              <a:extLst>
                <a:ext uri="{FF2B5EF4-FFF2-40B4-BE49-F238E27FC236}">
                  <a16:creationId xmlns:a16="http://schemas.microsoft.com/office/drawing/2014/main" id="{F03F0533-B382-447F-8D38-13A8858688F4}"/>
                </a:ext>
              </a:extLst>
            </p:cNvPr>
            <p:cNvPicPr>
              <a:picLocks noChangeAspect="1"/>
            </p:cNvPicPr>
            <p:nvPr userDrawn="1"/>
          </p:nvPicPr>
          <p:blipFill>
            <a:blip r:embed="rId3">
              <a:extLst>
                <a:ext uri="{28A0092B-C50C-407E-A947-70E740481C1C}">
                  <a14:useLocalDpi xmlns:a14="http://schemas.microsoft.com/office/drawing/2010/main" val="0"/>
                </a:ext>
              </a:extLst>
            </a:blip>
            <a:srcRect t="14159" b="15044"/>
            <a:stretch>
              <a:fillRect/>
            </a:stretch>
          </p:blipFill>
          <p:spPr bwMode="auto">
            <a:xfrm>
              <a:off x="6446993" y="4546600"/>
              <a:ext cx="110473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itle 1"/>
          <p:cNvSpPr>
            <a:spLocks noGrp="1"/>
          </p:cNvSpPr>
          <p:nvPr>
            <p:ph type="title"/>
          </p:nvPr>
        </p:nvSpPr>
        <p:spPr>
          <a:xfrm>
            <a:off x="688487" y="1773890"/>
            <a:ext cx="7602079" cy="1663315"/>
          </a:xfrm>
        </p:spPr>
        <p:txBody>
          <a:bodyPr anchor="t"/>
          <a:lstStyle>
            <a:lvl1pPr algn="l" defTabSz="1381237" rtl="0" eaLnBrk="1" latinLnBrk="0" hangingPunct="1">
              <a:lnSpc>
                <a:spcPct val="90000"/>
              </a:lnSpc>
              <a:spcBef>
                <a:spcPct val="0"/>
              </a:spcBef>
              <a:buNone/>
              <a:defRPr lang="en-US" sz="4231" b="1" kern="1200" dirty="0">
                <a:ln w="0">
                  <a:noFill/>
                </a:ln>
                <a:solidFill>
                  <a:schemeClr val="tx2"/>
                </a:solidFill>
                <a:effectLst/>
                <a:latin typeface="Arial" pitchFamily="34" charset="0"/>
                <a:ea typeface="+mj-ea"/>
                <a:cs typeface="Arial" pitchFamily="34" charset="0"/>
              </a:defRPr>
            </a:lvl1pPr>
          </a:lstStyle>
          <a:p>
            <a:r>
              <a:rPr lang="en-US"/>
              <a:t>Click to edit Master title style</a:t>
            </a:r>
            <a:endParaRPr lang="en-US" dirty="0"/>
          </a:p>
        </p:txBody>
      </p:sp>
      <p:sp>
        <p:nvSpPr>
          <p:cNvPr id="10" name="Picture Placeholder 11"/>
          <p:cNvSpPr>
            <a:spLocks noGrp="1"/>
          </p:cNvSpPr>
          <p:nvPr>
            <p:ph type="pic" sz="quarter" idx="12"/>
          </p:nvPr>
        </p:nvSpPr>
        <p:spPr>
          <a:xfrm>
            <a:off x="9456742" y="0"/>
            <a:ext cx="3385312" cy="6995160"/>
          </a:xfrm>
          <a:ln>
            <a:noFill/>
          </a:ln>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2008133061"/>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97704" y="-31035"/>
            <a:ext cx="11860517" cy="1295400"/>
          </a:xfrm>
        </p:spPr>
        <p:txBody>
          <a:bodyPr/>
          <a:lstStyle>
            <a:lvl1pPr algn="l">
              <a:defRPr>
                <a:solidFill>
                  <a:schemeClr val="bg1"/>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83663F8-5934-4582-A256-8CE76CC039FD}"/>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058F9332-6935-4BD2-A9DB-9E503B220016}" type="datetime1">
              <a:rPr lang="zh-CN" altLang="en-US"/>
              <a:pPr>
                <a:defRPr/>
              </a:pPr>
              <a:t>2018/10/8</a:t>
            </a:fld>
            <a:endParaRPr lang="zh-CN" altLang="en-US"/>
          </a:p>
        </p:txBody>
      </p:sp>
      <p:sp>
        <p:nvSpPr>
          <p:cNvPr id="5" name="页脚占位符 4">
            <a:extLst>
              <a:ext uri="{FF2B5EF4-FFF2-40B4-BE49-F238E27FC236}">
                <a16:creationId xmlns:a16="http://schemas.microsoft.com/office/drawing/2014/main" id="{386670DD-A929-4900-BFD9-EF750C5E09E1}"/>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E11FCAED-B7DC-4652-A616-12E5E7CF7AA1}"/>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2EC74570-1B18-438B-AE0B-F4981A97E0AC}" type="slidenum">
              <a:rPr lang="zh-CN" altLang="en-US"/>
              <a:pPr>
                <a:defRPr/>
              </a:pPr>
              <a:t>‹#›</a:t>
            </a:fld>
            <a:endParaRPr lang="zh-CN" altLang="en-US"/>
          </a:p>
        </p:txBody>
      </p:sp>
    </p:spTree>
    <p:extLst>
      <p:ext uri="{BB962C8B-B14F-4D97-AF65-F5344CB8AC3E}">
        <p14:creationId xmlns:p14="http://schemas.microsoft.com/office/powerpoint/2010/main" val="34123739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nnouncement Slide">
    <p:spTree>
      <p:nvGrpSpPr>
        <p:cNvPr id="1" name=""/>
        <p:cNvGrpSpPr/>
        <p:nvPr/>
      </p:nvGrpSpPr>
      <p:grpSpPr>
        <a:xfrm>
          <a:off x="0" y="0"/>
          <a:ext cx="0" cy="0"/>
          <a:chOff x="0" y="0"/>
          <a:chExt cx="0" cy="0"/>
        </a:xfrm>
      </p:grpSpPr>
      <p:sp>
        <p:nvSpPr>
          <p:cNvPr id="3" name="Rectangle 12">
            <a:extLst>
              <a:ext uri="{FF2B5EF4-FFF2-40B4-BE49-F238E27FC236}">
                <a16:creationId xmlns:a16="http://schemas.microsoft.com/office/drawing/2014/main" id="{B1B95440-09D7-4533-A82B-E7A1D28DB663}"/>
              </a:ext>
            </a:extLst>
          </p:cNvPr>
          <p:cNvSpPr/>
          <p:nvPr userDrawn="1"/>
        </p:nvSpPr>
        <p:spPr>
          <a:xfrm>
            <a:off x="0" y="1752600"/>
            <a:ext cx="13817600" cy="4491038"/>
          </a:xfrm>
          <a:prstGeom prst="rect">
            <a:avLst/>
          </a:prstGeom>
          <a:gradFill>
            <a:gsLst>
              <a:gs pos="100000">
                <a:srgbClr val="BFBFBF"/>
              </a:gs>
              <a:gs pos="0">
                <a:srgbClr val="595959"/>
              </a:gs>
            </a:gsLst>
            <a:lin ang="16200000" scaled="0"/>
          </a:gradFill>
          <a:ln>
            <a:noFill/>
          </a:ln>
          <a:effectLst>
            <a:outerShdw blurRad="152400" dist="63500" dir="54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8127" tIns="69063" rIns="138127" bIns="69063"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2720">
              <a:solidFill>
                <a:srgbClr val="FFFFFF"/>
              </a:solidFill>
            </a:endParaRPr>
          </a:p>
        </p:txBody>
      </p:sp>
      <p:pic>
        <p:nvPicPr>
          <p:cNvPr id="4" name="Picture 23" descr="Java_blk_rgb.png">
            <a:extLst>
              <a:ext uri="{FF2B5EF4-FFF2-40B4-BE49-F238E27FC236}">
                <a16:creationId xmlns:a16="http://schemas.microsoft.com/office/drawing/2014/main" id="{D502E07E-D6BF-4F4C-9C85-96D27AE60B9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29563" y="3060700"/>
            <a:ext cx="5399087"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9"/>
          <p:cNvSpPr>
            <a:spLocks noGrp="1"/>
          </p:cNvSpPr>
          <p:nvPr>
            <p:ph type="body" sz="quarter" idx="11"/>
          </p:nvPr>
        </p:nvSpPr>
        <p:spPr>
          <a:xfrm>
            <a:off x="690880" y="2396999"/>
            <a:ext cx="7287391" cy="3641807"/>
          </a:xfrm>
        </p:spPr>
        <p:txBody>
          <a:bodyPr>
            <a:noAutofit/>
          </a:bodyPr>
          <a:lstStyle>
            <a:lvl1pPr marL="0" marR="0" indent="0" algn="l" defTabSz="345308" rtl="0" eaLnBrk="1" fontAlgn="auto" latinLnBrk="0" hangingPunct="1">
              <a:lnSpc>
                <a:spcPct val="80000"/>
              </a:lnSpc>
              <a:spcBef>
                <a:spcPts val="0"/>
              </a:spcBef>
              <a:spcAft>
                <a:spcPts val="0"/>
              </a:spcAft>
              <a:buClr>
                <a:srgbClr val="FF0000"/>
              </a:buClr>
              <a:buSzPct val="85000"/>
              <a:buFont typeface="Wingdings" pitchFamily="2" charset="2"/>
              <a:buNone/>
              <a:tabLst/>
              <a:defRPr sz="6649" b="1" cap="all" baseline="0">
                <a:gradFill>
                  <a:gsLst>
                    <a:gs pos="0">
                      <a:schemeClr val="bg1"/>
                    </a:gs>
                    <a:gs pos="100000">
                      <a:schemeClr val="bg1">
                        <a:lumMod val="90000"/>
                      </a:schemeClr>
                    </a:gs>
                  </a:gsLst>
                  <a:lin ang="5400000" scaled="0"/>
                </a:gradFill>
              </a:defRPr>
            </a:lvl1pPr>
          </a:lstStyle>
          <a:p>
            <a:pPr lvl="0"/>
            <a:r>
              <a:rPr lang="en-US"/>
              <a:t>Click to edit Master text styles</a:t>
            </a:r>
          </a:p>
        </p:txBody>
      </p:sp>
    </p:spTree>
    <p:extLst>
      <p:ext uri="{BB962C8B-B14F-4D97-AF65-F5344CB8AC3E}">
        <p14:creationId xmlns:p14="http://schemas.microsoft.com/office/powerpoint/2010/main" val="2421206552"/>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nnouncement Key Features">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BE3B4E62-7685-49E4-85D6-0821154CDDC8}"/>
              </a:ext>
            </a:extLst>
          </p:cNvPr>
          <p:cNvSpPr/>
          <p:nvPr userDrawn="1"/>
        </p:nvSpPr>
        <p:spPr>
          <a:xfrm>
            <a:off x="4527550" y="1752600"/>
            <a:ext cx="9290050" cy="4491038"/>
          </a:xfrm>
          <a:prstGeom prst="rect">
            <a:avLst/>
          </a:prstGeom>
          <a:gradFill>
            <a:gsLst>
              <a:gs pos="100000">
                <a:srgbClr val="BFBFBF"/>
              </a:gs>
              <a:gs pos="0">
                <a:srgbClr val="595959"/>
              </a:gs>
            </a:gsLst>
            <a:lin ang="16200000" scaled="0"/>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8127" tIns="69063" rIns="138127" bIns="69063"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2720">
              <a:solidFill>
                <a:srgbClr val="FFFFFF"/>
              </a:solidFill>
            </a:endParaRPr>
          </a:p>
        </p:txBody>
      </p:sp>
      <p:sp>
        <p:nvSpPr>
          <p:cNvPr id="10" name="Text Placeholder 9"/>
          <p:cNvSpPr>
            <a:spLocks noGrp="1"/>
          </p:cNvSpPr>
          <p:nvPr>
            <p:ph type="body" sz="quarter" idx="11"/>
          </p:nvPr>
        </p:nvSpPr>
        <p:spPr>
          <a:xfrm>
            <a:off x="5204004" y="2161314"/>
            <a:ext cx="8114635" cy="3813526"/>
          </a:xfrm>
        </p:spPr>
        <p:txBody>
          <a:bodyPr/>
          <a:lstStyle>
            <a:lvl1pPr marL="0" indent="0">
              <a:buNone/>
              <a:defRPr sz="3627" b="0" cap="all" baseline="0">
                <a:solidFill>
                  <a:schemeClr val="bg1"/>
                </a:solidFill>
              </a:defRPr>
            </a:lvl1pPr>
          </a:lstStyle>
          <a:p>
            <a:pPr lvl="0"/>
            <a:r>
              <a:rPr lang="en-US"/>
              <a:t>Click to edit Master text styles</a:t>
            </a:r>
          </a:p>
        </p:txBody>
      </p:sp>
      <p:sp>
        <p:nvSpPr>
          <p:cNvPr id="8" name="Title 1"/>
          <p:cNvSpPr>
            <a:spLocks noGrp="1"/>
          </p:cNvSpPr>
          <p:nvPr>
            <p:ph type="title"/>
          </p:nvPr>
        </p:nvSpPr>
        <p:spPr>
          <a:xfrm>
            <a:off x="690880" y="726068"/>
            <a:ext cx="12435840" cy="640384"/>
          </a:xfrm>
        </p:spPr>
        <p:txBody>
          <a:bodyPr/>
          <a:lstStyle>
            <a:lvl1pPr>
              <a:defRPr/>
            </a:lvl1pPr>
          </a:lstStyle>
          <a:p>
            <a:r>
              <a:rPr lang="en-US"/>
              <a:t>Click to edit Master title style</a:t>
            </a:r>
            <a:endParaRPr lang="en-US" dirty="0"/>
          </a:p>
        </p:txBody>
      </p:sp>
      <p:sp>
        <p:nvSpPr>
          <p:cNvPr id="6" name="Picture Placeholder 11"/>
          <p:cNvSpPr>
            <a:spLocks noGrp="1"/>
          </p:cNvSpPr>
          <p:nvPr>
            <p:ph type="pic" sz="quarter" idx="13"/>
          </p:nvPr>
        </p:nvSpPr>
        <p:spPr>
          <a:xfrm>
            <a:off x="9598" y="1752792"/>
            <a:ext cx="4449267" cy="4490720"/>
          </a:xfrm>
          <a:ln>
            <a:noFill/>
          </a:ln>
          <a:effectLst>
            <a:reflection stA="30000" endPos="4000" dir="5400000" sy="-100000" algn="bl" rotWithShape="0"/>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330606061"/>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2802C390-FDDE-43D6-8822-EFF5BA4F543D}"/>
              </a:ext>
            </a:extLst>
          </p:cNvPr>
          <p:cNvSpPr/>
          <p:nvPr userDrawn="1"/>
        </p:nvSpPr>
        <p:spPr>
          <a:xfrm>
            <a:off x="0" y="2581275"/>
            <a:ext cx="6045200" cy="3656013"/>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8127" tIns="69063" rIns="138127" bIns="69063"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2720">
              <a:solidFill>
                <a:srgbClr val="FFFFFF"/>
              </a:solidFill>
            </a:endParaRPr>
          </a:p>
        </p:txBody>
      </p:sp>
      <p:sp>
        <p:nvSpPr>
          <p:cNvPr id="7" name="Rectangle 13">
            <a:extLst>
              <a:ext uri="{FF2B5EF4-FFF2-40B4-BE49-F238E27FC236}">
                <a16:creationId xmlns:a16="http://schemas.microsoft.com/office/drawing/2014/main" id="{70F24129-7E73-4D5B-A0AC-EB4694E72B8C}"/>
              </a:ext>
            </a:extLst>
          </p:cNvPr>
          <p:cNvSpPr/>
          <p:nvPr userDrawn="1"/>
        </p:nvSpPr>
        <p:spPr bwMode="auto">
          <a:xfrm>
            <a:off x="1588" y="1746250"/>
            <a:ext cx="6043612" cy="835025"/>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139085" tIns="69544" rIns="139085" bIns="69544" anchor="ctr"/>
          <a:lstStyle>
            <a:lvl1pPr marL="119063" indent="-11906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sz="6000" b="1">
              <a:solidFill>
                <a:srgbClr val="FFFFFF"/>
              </a:solidFill>
              <a:latin typeface="Arial" panose="020B0604020202020204" pitchFamily="34" charset="0"/>
              <a:ea typeface="MS PGothic" panose="020B0600070205080204" pitchFamily="34" charset="-128"/>
              <a:cs typeface="Arial" panose="020B0604020202020204" pitchFamily="34" charset="0"/>
            </a:endParaRPr>
          </a:p>
        </p:txBody>
      </p:sp>
      <p:sp>
        <p:nvSpPr>
          <p:cNvPr id="26" name="Picture Placeholder 25"/>
          <p:cNvSpPr>
            <a:spLocks noGrp="1"/>
          </p:cNvSpPr>
          <p:nvPr>
            <p:ph type="pic" sz="quarter" idx="15"/>
          </p:nvPr>
        </p:nvSpPr>
        <p:spPr>
          <a:xfrm>
            <a:off x="6096381" y="1747823"/>
            <a:ext cx="7721221" cy="4490720"/>
          </a:xfrm>
          <a:effectLst>
            <a:reflection blurRad="63500" stA="50000" endPos="7000" dir="5400000" sy="-100000" algn="bl" rotWithShape="0"/>
          </a:effectLst>
        </p:spPr>
        <p:txBody>
          <a:bodyPr rtlCol="0" anchor="ctr" anchorCtr="1">
            <a:noAutofit/>
          </a:bodyPr>
          <a:lstStyle>
            <a:lvl1pPr marL="0" indent="0" algn="ctr">
              <a:buNone/>
              <a:defRPr/>
            </a:lvl1pPr>
          </a:lstStyle>
          <a:p>
            <a:pPr lvl="0"/>
            <a:r>
              <a:rPr lang="en-US" noProof="0"/>
              <a:t>Click icon to add picture</a:t>
            </a:r>
            <a:endParaRPr lang="en-US" noProof="0" dirty="0"/>
          </a:p>
        </p:txBody>
      </p:sp>
      <p:sp>
        <p:nvSpPr>
          <p:cNvPr id="23" name="Text Placeholder 22"/>
          <p:cNvSpPr>
            <a:spLocks noGrp="1"/>
          </p:cNvSpPr>
          <p:nvPr>
            <p:ph type="body" sz="quarter" idx="13"/>
          </p:nvPr>
        </p:nvSpPr>
        <p:spPr>
          <a:xfrm>
            <a:off x="614111" y="2810128"/>
            <a:ext cx="4732528" cy="3229864"/>
          </a:xfrm>
        </p:spPr>
        <p:txBody>
          <a:bodyPr>
            <a:normAutofit/>
          </a:bodyPr>
          <a:lstStyle>
            <a:lvl1pPr>
              <a:defRPr sz="2418"/>
            </a:lvl1pPr>
          </a:lstStyle>
          <a:p>
            <a:pPr lvl="0"/>
            <a:r>
              <a:rPr lang="en-US"/>
              <a:t>Click to edit Master text styles</a:t>
            </a:r>
          </a:p>
        </p:txBody>
      </p:sp>
      <p:sp>
        <p:nvSpPr>
          <p:cNvPr id="24" name="Text Placeholder 22"/>
          <p:cNvSpPr>
            <a:spLocks noGrp="1"/>
          </p:cNvSpPr>
          <p:nvPr>
            <p:ph type="body" sz="quarter" idx="14"/>
          </p:nvPr>
        </p:nvSpPr>
        <p:spPr>
          <a:xfrm>
            <a:off x="690882" y="1758364"/>
            <a:ext cx="5156014" cy="822574"/>
          </a:xfrm>
          <a:noFill/>
        </p:spPr>
        <p:txBody>
          <a:bodyPr anchor="ctr">
            <a:noAutofit/>
          </a:bodyPr>
          <a:lstStyle>
            <a:lvl1pPr marL="0" indent="0">
              <a:buNone/>
              <a:defRPr sz="3022" b="1" cap="none" baseline="0">
                <a:solidFill>
                  <a:schemeClr val="bg1"/>
                </a:solidFill>
              </a:defRPr>
            </a:lvl1pPr>
          </a:lstStyle>
          <a:p>
            <a:pPr lvl="0"/>
            <a:r>
              <a:rPr lang="en-US"/>
              <a:t>Click to edit Master text styles</a:t>
            </a:r>
          </a:p>
        </p:txBody>
      </p:sp>
      <p:sp>
        <p:nvSpPr>
          <p:cNvPr id="11" name="Title 1"/>
          <p:cNvSpPr>
            <a:spLocks noGrp="1"/>
          </p:cNvSpPr>
          <p:nvPr>
            <p:ph type="title"/>
          </p:nvPr>
        </p:nvSpPr>
        <p:spPr>
          <a:xfrm>
            <a:off x="690880" y="726068"/>
            <a:ext cx="12614957" cy="640384"/>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3581363830"/>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832E7ED6-B7DF-431B-B787-583D217515C7}"/>
              </a:ext>
            </a:extLst>
          </p:cNvPr>
          <p:cNvSpPr/>
          <p:nvPr userDrawn="1"/>
        </p:nvSpPr>
        <p:spPr>
          <a:xfrm>
            <a:off x="0" y="1752600"/>
            <a:ext cx="13817600" cy="4491038"/>
          </a:xfrm>
          <a:prstGeom prst="rect">
            <a:avLst/>
          </a:prstGeom>
          <a:gradFill flip="none" rotWithShape="1">
            <a:gsLst>
              <a:gs pos="0">
                <a:srgbClr val="355469"/>
              </a:gs>
              <a:gs pos="10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8127" tIns="69063" rIns="138127" bIns="69063"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2720">
              <a:solidFill>
                <a:srgbClr val="FFFFFF"/>
              </a:solidFill>
            </a:endParaRPr>
          </a:p>
        </p:txBody>
      </p:sp>
      <p:sp>
        <p:nvSpPr>
          <p:cNvPr id="11" name="Text Placeholder 9"/>
          <p:cNvSpPr>
            <a:spLocks noGrp="1"/>
          </p:cNvSpPr>
          <p:nvPr>
            <p:ph type="body" sz="quarter" idx="11"/>
          </p:nvPr>
        </p:nvSpPr>
        <p:spPr>
          <a:xfrm>
            <a:off x="681295" y="2149416"/>
            <a:ext cx="11511464" cy="2047053"/>
          </a:xfrm>
        </p:spPr>
        <p:txBody>
          <a:bodyPr>
            <a:normAutofit/>
          </a:bodyPr>
          <a:lstStyle>
            <a:lvl1pPr marL="172656" indent="-172656">
              <a:lnSpc>
                <a:spcPct val="90000"/>
              </a:lnSpc>
              <a:spcBef>
                <a:spcPts val="0"/>
              </a:spcBef>
              <a:spcAft>
                <a:spcPts val="2720"/>
              </a:spcAft>
              <a:buNone/>
              <a:defRPr sz="3627" b="0" cap="none" baseline="0">
                <a:solidFill>
                  <a:schemeClr val="bg1"/>
                </a:solidFill>
              </a:defRPr>
            </a:lvl1pPr>
          </a:lstStyle>
          <a:p>
            <a:pPr lvl="0"/>
            <a:r>
              <a:rPr lang="en-US"/>
              <a:t>Click to edit Master text styles</a:t>
            </a:r>
          </a:p>
        </p:txBody>
      </p:sp>
      <p:sp>
        <p:nvSpPr>
          <p:cNvPr id="17" name="Text Placeholder 22"/>
          <p:cNvSpPr>
            <a:spLocks noGrp="1"/>
          </p:cNvSpPr>
          <p:nvPr>
            <p:ph type="body" sz="quarter" idx="16"/>
          </p:nvPr>
        </p:nvSpPr>
        <p:spPr>
          <a:xfrm>
            <a:off x="834823" y="4298815"/>
            <a:ext cx="6035603" cy="670862"/>
          </a:xfrm>
          <a:noFill/>
        </p:spPr>
        <p:txBody>
          <a:bodyPr anchor="b">
            <a:normAutofit/>
          </a:bodyPr>
          <a:lstStyle>
            <a:lvl1pPr marL="0" indent="0">
              <a:lnSpc>
                <a:spcPct val="90000"/>
              </a:lnSpc>
              <a:spcBef>
                <a:spcPts val="0"/>
              </a:spcBef>
              <a:spcAft>
                <a:spcPts val="2720"/>
              </a:spcAft>
              <a:buFont typeface="Arial" pitchFamily="34" charset="0"/>
              <a:buNone/>
              <a:defRPr lang="en-US" sz="3022" b="1" kern="1200" cap="none" baseline="0" dirty="0" smtClean="0">
                <a:gradFill>
                  <a:gsLst>
                    <a:gs pos="0">
                      <a:schemeClr val="bg1"/>
                    </a:gs>
                    <a:gs pos="100000">
                      <a:schemeClr val="bg1">
                        <a:lumMod val="90000"/>
                      </a:schemeClr>
                    </a:gs>
                  </a:gsLst>
                  <a:lin ang="5400000" scaled="0"/>
                </a:gradFill>
                <a:latin typeface="Arial" pitchFamily="34" charset="0"/>
                <a:ea typeface="+mn-ea"/>
                <a:cs typeface="Arial" pitchFamily="34" charset="0"/>
              </a:defRPr>
            </a:lvl1pPr>
          </a:lstStyle>
          <a:p>
            <a:pPr lvl="0"/>
            <a:r>
              <a:rPr lang="en-US"/>
              <a:t>Click to edit Master text styles</a:t>
            </a:r>
          </a:p>
        </p:txBody>
      </p:sp>
      <p:sp>
        <p:nvSpPr>
          <p:cNvPr id="8" name="Text Placeholder 22"/>
          <p:cNvSpPr>
            <a:spLocks noGrp="1"/>
          </p:cNvSpPr>
          <p:nvPr>
            <p:ph type="body" sz="quarter" idx="17"/>
          </p:nvPr>
        </p:nvSpPr>
        <p:spPr>
          <a:xfrm>
            <a:off x="834823" y="5052590"/>
            <a:ext cx="6035603" cy="1062988"/>
          </a:xfrm>
          <a:noFill/>
        </p:spPr>
        <p:txBody>
          <a:bodyPr>
            <a:normAutofit/>
          </a:bodyPr>
          <a:lstStyle>
            <a:lvl1pPr marL="0" indent="0">
              <a:lnSpc>
                <a:spcPct val="90000"/>
              </a:lnSpc>
              <a:spcBef>
                <a:spcPts val="0"/>
              </a:spcBef>
              <a:spcAft>
                <a:spcPts val="2720"/>
              </a:spcAft>
              <a:buFont typeface="Arial" pitchFamily="34" charset="0"/>
              <a:buNone/>
              <a:defRPr lang="en-US" sz="2418" b="0" kern="1200" cap="none" baseline="0" dirty="0" smtClean="0">
                <a:gradFill>
                  <a:gsLst>
                    <a:gs pos="0">
                      <a:schemeClr val="bg1"/>
                    </a:gs>
                    <a:gs pos="100000">
                      <a:schemeClr val="bg1">
                        <a:lumMod val="90000"/>
                      </a:schemeClr>
                    </a:gs>
                  </a:gsLst>
                  <a:lin ang="5400000" scaled="0"/>
                </a:gra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882287377"/>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5" name="Rectangle 26">
            <a:extLst>
              <a:ext uri="{FF2B5EF4-FFF2-40B4-BE49-F238E27FC236}">
                <a16:creationId xmlns:a16="http://schemas.microsoft.com/office/drawing/2014/main" id="{2533C4D1-5624-427C-B865-C851559A3DBD}"/>
              </a:ext>
            </a:extLst>
          </p:cNvPr>
          <p:cNvSpPr>
            <a:spLocks noChangeArrowheads="1"/>
          </p:cNvSpPr>
          <p:nvPr userDrawn="1"/>
        </p:nvSpPr>
        <p:spPr bwMode="auto">
          <a:xfrm flipH="1">
            <a:off x="4792663" y="1689100"/>
            <a:ext cx="42862" cy="4768850"/>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51784" tIns="25891" rIns="51784" bIns="25891"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endParaRPr lang="zh-CN" altLang="zh-CN" sz="2720">
              <a:solidFill>
                <a:prstClr val="black"/>
              </a:solidFill>
              <a:ea typeface="宋体"/>
            </a:endParaRPr>
          </a:p>
        </p:txBody>
      </p:sp>
      <p:sp>
        <p:nvSpPr>
          <p:cNvPr id="12" name="Text Placeholder 22"/>
          <p:cNvSpPr>
            <a:spLocks noGrp="1"/>
          </p:cNvSpPr>
          <p:nvPr>
            <p:ph type="body" sz="quarter" idx="16"/>
          </p:nvPr>
        </p:nvSpPr>
        <p:spPr>
          <a:xfrm>
            <a:off x="690883" y="2293727"/>
            <a:ext cx="3940081" cy="3760681"/>
          </a:xfrm>
          <a:noFill/>
        </p:spPr>
        <p:txBody>
          <a:bodyPr anchor="ctr">
            <a:noAutofit/>
          </a:bodyPr>
          <a:lstStyle>
            <a:lvl1pPr marL="0" indent="0">
              <a:lnSpc>
                <a:spcPct val="90000"/>
              </a:lnSpc>
              <a:spcBef>
                <a:spcPts val="0"/>
              </a:spcBef>
              <a:spcAft>
                <a:spcPts val="2720"/>
              </a:spcAft>
              <a:buFont typeface="Arial" pitchFamily="34" charset="0"/>
              <a:buNone/>
              <a:defRPr sz="2720" b="0" cap="none" baseline="0">
                <a:solidFill>
                  <a:schemeClr val="tx1">
                    <a:lumMod val="65000"/>
                    <a:lumOff val="35000"/>
                  </a:schemeClr>
                </a:solidFill>
              </a:defRPr>
            </a:lvl1pPr>
          </a:lstStyle>
          <a:p>
            <a:pPr lvl="0"/>
            <a:r>
              <a:rPr lang="en-US"/>
              <a:t>Click to edit Master text styles</a:t>
            </a:r>
          </a:p>
        </p:txBody>
      </p:sp>
      <p:sp>
        <p:nvSpPr>
          <p:cNvPr id="3" name="Chart Placeholder 2"/>
          <p:cNvSpPr>
            <a:spLocks noGrp="1"/>
          </p:cNvSpPr>
          <p:nvPr>
            <p:ph type="chart" sz="quarter" idx="17"/>
          </p:nvPr>
        </p:nvSpPr>
        <p:spPr>
          <a:xfrm>
            <a:off x="5263164" y="1698413"/>
            <a:ext cx="7913024" cy="4963302"/>
          </a:xfrm>
        </p:spPr>
        <p:txBody>
          <a:bodyPr rtlCol="0" anchor="ctr" anchorCtr="1">
            <a:noAutofit/>
          </a:bodyPr>
          <a:lstStyle>
            <a:lvl1pPr marL="91123" indent="0" algn="ctr">
              <a:buNone/>
              <a:defRPr/>
            </a:lvl1pPr>
          </a:lstStyle>
          <a:p>
            <a:pPr lvl="0"/>
            <a:r>
              <a:rPr lang="en-US" noProof="0"/>
              <a:t>Click icon to add chart</a:t>
            </a:r>
            <a:endParaRPr lang="en-US" noProof="0" dirty="0"/>
          </a:p>
        </p:txBody>
      </p:sp>
      <p:sp>
        <p:nvSpPr>
          <p:cNvPr id="9" name="Title 1"/>
          <p:cNvSpPr>
            <a:spLocks noGrp="1"/>
          </p:cNvSpPr>
          <p:nvPr>
            <p:ph type="title"/>
          </p:nvPr>
        </p:nvSpPr>
        <p:spPr>
          <a:xfrm>
            <a:off x="690880" y="726068"/>
            <a:ext cx="12435840" cy="640384"/>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3690669870"/>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mplate Instruction, do not use">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880" y="1816114"/>
            <a:ext cx="12435840" cy="4427388"/>
          </a:xfrm>
        </p:spPr>
        <p:txBody>
          <a:bodyPr>
            <a:noAutofit/>
          </a:bodyPr>
          <a:lstStyle>
            <a:lvl1pPr>
              <a:buClr>
                <a:schemeClr val="accent1"/>
              </a:buClr>
              <a:defRPr sz="2115"/>
            </a:lvl1pPr>
            <a:lvl2pPr>
              <a:buClr>
                <a:schemeClr val="accent1"/>
              </a:buClr>
              <a:defRPr sz="1662"/>
            </a:lvl2pPr>
            <a:lvl3pPr>
              <a:buClr>
                <a:schemeClr val="accent1"/>
              </a:buClr>
              <a:defRPr sz="1662"/>
            </a:lvl3pPr>
            <a:lvl4pPr>
              <a:buClr>
                <a:schemeClr val="accent1"/>
              </a:buClr>
              <a:defRPr sz="1662"/>
            </a:lvl4pPr>
            <a:lvl5pPr>
              <a:buClr>
                <a:schemeClr val="accent1"/>
              </a:buClr>
              <a:defRPr sz="1662"/>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690880" y="726068"/>
            <a:ext cx="12435840" cy="640384"/>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648223692"/>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mplate Instruction subhead, do not use">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880" y="2135978"/>
            <a:ext cx="12435840" cy="4427388"/>
          </a:xfrm>
        </p:spPr>
        <p:txBody>
          <a:bodyPr>
            <a:noAutofit/>
          </a:bodyPr>
          <a:lstStyle>
            <a:lvl1pPr>
              <a:buClr>
                <a:schemeClr val="accent1"/>
              </a:buClr>
              <a:defRPr sz="2115"/>
            </a:lvl1pPr>
            <a:lvl2pPr>
              <a:buClr>
                <a:schemeClr val="accent1"/>
              </a:buClr>
              <a:defRPr sz="1662"/>
            </a:lvl2pPr>
            <a:lvl3pPr>
              <a:buClr>
                <a:schemeClr val="accent1"/>
              </a:buClr>
              <a:defRPr sz="1662"/>
            </a:lvl3pPr>
            <a:lvl4pPr>
              <a:buClr>
                <a:schemeClr val="accent1"/>
              </a:buClr>
              <a:defRPr sz="1662"/>
            </a:lvl4pPr>
            <a:lvl5pPr>
              <a:buClr>
                <a:schemeClr val="accent1"/>
              </a:buClr>
              <a:defRPr sz="1662"/>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p:nvPr>
        </p:nvSpPr>
        <p:spPr>
          <a:xfrm>
            <a:off x="690880" y="726068"/>
            <a:ext cx="12435840" cy="640384"/>
          </a:xfrm>
        </p:spPr>
        <p:txBody>
          <a:bodyPr/>
          <a:lstStyle>
            <a:lvl1pPr>
              <a:defRPr/>
            </a:lvl1pPr>
          </a:lstStyle>
          <a:p>
            <a:r>
              <a:rPr lang="en-US"/>
              <a:t>Click to edit Master title style</a:t>
            </a:r>
            <a:endParaRPr lang="en-US" dirty="0"/>
          </a:p>
        </p:txBody>
      </p:sp>
      <p:sp>
        <p:nvSpPr>
          <p:cNvPr id="11" name="Text Placeholder 4"/>
          <p:cNvSpPr>
            <a:spLocks noGrp="1"/>
          </p:cNvSpPr>
          <p:nvPr>
            <p:ph type="body" sz="quarter" idx="13"/>
          </p:nvPr>
        </p:nvSpPr>
        <p:spPr>
          <a:xfrm>
            <a:off x="690880" y="1388954"/>
            <a:ext cx="12435840" cy="460587"/>
          </a:xfrm>
        </p:spPr>
        <p:txBody>
          <a:bodyPr>
            <a:noAutofit/>
          </a:bodyPr>
          <a:lstStyle>
            <a:lvl1pPr marL="0" indent="0">
              <a:spcAft>
                <a:spcPts val="0"/>
              </a:spcAft>
              <a:buFontTx/>
              <a:buNone/>
              <a:defRPr sz="3022">
                <a:solidFill>
                  <a:schemeClr val="accent1"/>
                </a:solidFill>
              </a:defRPr>
            </a:lvl1pPr>
            <a:lvl2pPr marL="690618" indent="0">
              <a:buFontTx/>
              <a:buNone/>
              <a:defRPr/>
            </a:lvl2pPr>
            <a:lvl3pPr marL="1381237" indent="0">
              <a:buFontTx/>
              <a:buNone/>
              <a:defRPr/>
            </a:lvl3pPr>
            <a:lvl4pPr marL="2071857" indent="0">
              <a:buFontTx/>
              <a:buNone/>
              <a:defRPr/>
            </a:lvl4pPr>
            <a:lvl5pPr marL="2762476" indent="0">
              <a:buFontTx/>
              <a:buNone/>
              <a:defRPr/>
            </a:lvl5pPr>
          </a:lstStyle>
          <a:p>
            <a:pPr lvl="0"/>
            <a:r>
              <a:rPr lang="en-US"/>
              <a:t>Click to edit Master text styles</a:t>
            </a:r>
          </a:p>
        </p:txBody>
      </p:sp>
    </p:spTree>
    <p:extLst>
      <p:ext uri="{BB962C8B-B14F-4D97-AF65-F5344CB8AC3E}">
        <p14:creationId xmlns:p14="http://schemas.microsoft.com/office/powerpoint/2010/main" val="475062260"/>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339259" y="-379625"/>
            <a:ext cx="10130508" cy="1241426"/>
          </a:xfrm>
        </p:spPr>
        <p:txBody>
          <a:bodyPr/>
          <a:lstStyle/>
          <a:p>
            <a:r>
              <a:rPr lang="zh-CN" altLang="en-US"/>
              <a:t>单击此处编辑母版标题样式</a:t>
            </a:r>
          </a:p>
        </p:txBody>
      </p:sp>
      <p:sp>
        <p:nvSpPr>
          <p:cNvPr id="3" name="文本占位符 2"/>
          <p:cNvSpPr>
            <a:spLocks noGrp="1"/>
          </p:cNvSpPr>
          <p:nvPr>
            <p:ph type="body" sz="half" idx="1"/>
          </p:nvPr>
        </p:nvSpPr>
        <p:spPr>
          <a:xfrm>
            <a:off x="1381765" y="2504445"/>
            <a:ext cx="5927655" cy="42298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7539708" y="2504445"/>
            <a:ext cx="5930053" cy="42298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7474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4D621E23-1F89-435E-AFA2-4F99E8529AD8}"/>
              </a:ext>
            </a:extLst>
          </p:cNvPr>
          <p:cNvSpPr>
            <a:spLocks noGrp="1"/>
          </p:cNvSpPr>
          <p:nvPr>
            <p:ph type="ftr" sz="quarter" idx="10"/>
          </p:nvPr>
        </p:nvSpPr>
        <p:spPr/>
        <p:txBody>
          <a:bodyPr/>
          <a:lstStyle>
            <a:lvl1pPr eaLnBrk="0" hangingPunct="0">
              <a:defRPr>
                <a:solidFill>
                  <a:prstClr val="black">
                    <a:tint val="75000"/>
                  </a:prstClr>
                </a:solidFill>
                <a:latin typeface="Calibri" pitchFamily="34" charset="0"/>
                <a:ea typeface="宋体" pitchFamily="2" charset="-122"/>
                <a:cs typeface="+mn-cs"/>
              </a:defRPr>
            </a:lvl1pPr>
          </a:lstStyle>
          <a:p>
            <a:pPr>
              <a:defRPr/>
            </a:pPr>
            <a:endParaRPr/>
          </a:p>
        </p:txBody>
      </p:sp>
      <p:sp>
        <p:nvSpPr>
          <p:cNvPr id="3" name="Holder 5">
            <a:extLst>
              <a:ext uri="{FF2B5EF4-FFF2-40B4-BE49-F238E27FC236}">
                <a16:creationId xmlns:a16="http://schemas.microsoft.com/office/drawing/2014/main" id="{EBC05AEF-9A97-4558-8DA2-2B7738520DDD}"/>
              </a:ext>
            </a:extLst>
          </p:cNvPr>
          <p:cNvSpPr>
            <a:spLocks noGrp="1"/>
          </p:cNvSpPr>
          <p:nvPr>
            <p:ph type="dt" sz="half" idx="11"/>
          </p:nvPr>
        </p:nvSpPr>
        <p:spPr/>
        <p:txBody>
          <a:bodyPr/>
          <a:lstStyle>
            <a:lvl1pPr eaLnBrk="0" hangingPunct="0">
              <a:defRPr>
                <a:solidFill>
                  <a:prstClr val="black">
                    <a:tint val="75000"/>
                  </a:prstClr>
                </a:solidFill>
                <a:latin typeface="Calibri" pitchFamily="34" charset="0"/>
                <a:ea typeface="宋体" pitchFamily="2" charset="-122"/>
                <a:cs typeface="+mn-cs"/>
              </a:defRPr>
            </a:lvl1pPr>
          </a:lstStyle>
          <a:p>
            <a:pPr>
              <a:defRPr/>
            </a:pPr>
            <a:fld id="{B90A184F-7B9C-4AB8-9BB1-AB99F815DC84}" type="datetime1">
              <a:rPr lang="zh-CN" altLang="en-US"/>
              <a:pPr>
                <a:defRPr/>
              </a:pPr>
              <a:t>2018/10/8</a:t>
            </a:fld>
            <a:endParaRPr lang="en-US"/>
          </a:p>
        </p:txBody>
      </p:sp>
      <p:sp>
        <p:nvSpPr>
          <p:cNvPr id="4" name="Holder 6">
            <a:extLst>
              <a:ext uri="{FF2B5EF4-FFF2-40B4-BE49-F238E27FC236}">
                <a16:creationId xmlns:a16="http://schemas.microsoft.com/office/drawing/2014/main" id="{5C954CCD-BAFB-48AA-8670-4E4CF006D773}"/>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713CDBD0-7D96-466A-9C17-20B44D2F8EBB}" type="slidenum">
              <a:rPr lang="zh-CN" altLang="zh-CN"/>
              <a:pPr>
                <a:defRPr/>
              </a:pPr>
              <a:t>‹#›</a:t>
            </a:fld>
            <a:endParaRPr lang="zh-CN" altLang="zh-CN"/>
          </a:p>
        </p:txBody>
      </p:sp>
    </p:spTree>
    <p:extLst>
      <p:ext uri="{BB962C8B-B14F-4D97-AF65-F5344CB8AC3E}">
        <p14:creationId xmlns:p14="http://schemas.microsoft.com/office/powerpoint/2010/main" val="36008487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27" b="1" i="0">
                <a:solidFill>
                  <a:schemeClr val="tx1"/>
                </a:solidFill>
                <a:latin typeface="Verdana"/>
                <a:cs typeface="Verdana"/>
              </a:defRPr>
            </a:lvl1pPr>
          </a:lstStyle>
          <a:p>
            <a:endParaRPr/>
          </a:p>
        </p:txBody>
      </p:sp>
      <p:sp>
        <p:nvSpPr>
          <p:cNvPr id="3" name="Holder 3"/>
          <p:cNvSpPr>
            <a:spLocks noGrp="1"/>
          </p:cNvSpPr>
          <p:nvPr>
            <p:ph sz="half" idx="2"/>
          </p:nvPr>
        </p:nvSpPr>
        <p:spPr>
          <a:xfrm>
            <a:off x="1424608" y="2202558"/>
            <a:ext cx="4110387" cy="412292"/>
          </a:xfrm>
          <a:prstGeom prst="rect">
            <a:avLst/>
          </a:prstGeom>
        </p:spPr>
        <p:txBody>
          <a:bodyPr lIns="0" tIns="0" rIns="0" bIns="0">
            <a:spAutoFit/>
          </a:bodyPr>
          <a:lstStyle>
            <a:lvl1pPr>
              <a:defRPr sz="2679" b="0" i="0">
                <a:solidFill>
                  <a:schemeClr val="tx1"/>
                </a:solidFill>
                <a:latin typeface="Tahoma"/>
                <a:cs typeface="Tahoma"/>
              </a:defRPr>
            </a:lvl1pPr>
          </a:lstStyle>
          <a:p>
            <a:endParaRPr/>
          </a:p>
        </p:txBody>
      </p:sp>
      <p:sp>
        <p:nvSpPr>
          <p:cNvPr id="4" name="Holder 4"/>
          <p:cNvSpPr>
            <a:spLocks noGrp="1"/>
          </p:cNvSpPr>
          <p:nvPr>
            <p:ph sz="half" idx="3"/>
          </p:nvPr>
        </p:nvSpPr>
        <p:spPr>
          <a:xfrm>
            <a:off x="7116064" y="1787652"/>
            <a:ext cx="6010656" cy="739883"/>
          </a:xfrm>
          <a:prstGeom prst="rect">
            <a:avLst/>
          </a:prstGeom>
        </p:spPr>
        <p:txBody>
          <a:bodyPr lIns="0" tIns="0" rIns="0" bIns="0">
            <a:spAutoFit/>
          </a:bodyPr>
          <a:lstStyle>
            <a:lvl1pPr>
              <a:defRPr/>
            </a:lvl1pPr>
          </a:lstStyle>
          <a:p>
            <a:endParaRPr/>
          </a:p>
        </p:txBody>
      </p:sp>
      <p:sp>
        <p:nvSpPr>
          <p:cNvPr id="5" name="Holder 5">
            <a:extLst>
              <a:ext uri="{FF2B5EF4-FFF2-40B4-BE49-F238E27FC236}">
                <a16:creationId xmlns:a16="http://schemas.microsoft.com/office/drawing/2014/main" id="{F4AE2AD7-F5BF-4660-BF96-B85A0BE69097}"/>
              </a:ext>
            </a:extLst>
          </p:cNvPr>
          <p:cNvSpPr>
            <a:spLocks noGrp="1"/>
          </p:cNvSpPr>
          <p:nvPr>
            <p:ph type="ftr" sz="quarter" idx="10"/>
          </p:nvPr>
        </p:nvSpPr>
        <p:spPr/>
        <p:txBody>
          <a:bodyPr lIns="0" tIns="0" rIns="0" bIns="0"/>
          <a:lstStyle>
            <a:lvl1pPr algn="ctr">
              <a:defRPr>
                <a:solidFill>
                  <a:schemeClr val="tx1">
                    <a:tint val="75000"/>
                  </a:schemeClr>
                </a:solidFill>
              </a:defRPr>
            </a:lvl1pPr>
          </a:lstStyle>
          <a:p>
            <a:pPr>
              <a:defRPr/>
            </a:pPr>
            <a:endParaRPr/>
          </a:p>
        </p:txBody>
      </p:sp>
      <p:sp>
        <p:nvSpPr>
          <p:cNvPr id="6" name="Holder 6">
            <a:extLst>
              <a:ext uri="{FF2B5EF4-FFF2-40B4-BE49-F238E27FC236}">
                <a16:creationId xmlns:a16="http://schemas.microsoft.com/office/drawing/2014/main" id="{7668634F-441E-45BA-BB1E-5E094AFDA44D}"/>
              </a:ext>
            </a:extLst>
          </p:cNvPr>
          <p:cNvSpPr>
            <a:spLocks noGrp="1"/>
          </p:cNvSpPr>
          <p:nvPr>
            <p:ph type="dt" sz="half" idx="11"/>
          </p:nvPr>
        </p:nvSpPr>
        <p:spPr/>
        <p:txBody>
          <a:bodyPr lIns="0" tIns="0" rIns="0" bIns="0"/>
          <a:lstStyle>
            <a:lvl1pPr algn="l">
              <a:defRPr>
                <a:solidFill>
                  <a:schemeClr val="tx1">
                    <a:tint val="75000"/>
                  </a:schemeClr>
                </a:solidFill>
              </a:defRPr>
            </a:lvl1pPr>
          </a:lstStyle>
          <a:p>
            <a:pPr>
              <a:defRPr/>
            </a:pPr>
            <a:fld id="{1D8BD707-D9CF-40AE-B4C6-C98DA3205C09}" type="datetimeFigureOut">
              <a:rPr lang="en-US"/>
              <a:pPr>
                <a:defRPr/>
              </a:pPr>
              <a:t>10/8/2018</a:t>
            </a:fld>
            <a:endParaRPr lang="en-US"/>
          </a:p>
        </p:txBody>
      </p:sp>
      <p:sp>
        <p:nvSpPr>
          <p:cNvPr id="7" name="Holder 7">
            <a:extLst>
              <a:ext uri="{FF2B5EF4-FFF2-40B4-BE49-F238E27FC236}">
                <a16:creationId xmlns:a16="http://schemas.microsoft.com/office/drawing/2014/main" id="{412668B6-2859-4063-8CBC-1A5DD1E5C8F0}"/>
              </a:ext>
            </a:extLst>
          </p:cNvPr>
          <p:cNvSpPr>
            <a:spLocks noGrp="1"/>
          </p:cNvSpPr>
          <p:nvPr>
            <p:ph type="sldNum" sz="quarter" idx="12"/>
          </p:nvPr>
        </p:nvSpPr>
        <p:spPr/>
        <p:txBody>
          <a:bodyPr lIns="0" tIns="0" rIns="0" bIns="0"/>
          <a:lstStyle>
            <a:lvl1pPr marL="172715">
              <a:lnSpc>
                <a:spcPts val="1724"/>
              </a:lnSpc>
              <a:defRPr sz="1580" b="1" i="0" spc="27">
                <a:solidFill>
                  <a:schemeClr val="tx1"/>
                </a:solidFill>
                <a:latin typeface="Arial Black"/>
                <a:cs typeface="Arial Black"/>
              </a:defRPr>
            </a:lvl1pPr>
          </a:lstStyle>
          <a:p>
            <a:pPr>
              <a:defRPr/>
            </a:pPr>
            <a:fld id="{CF813283-3001-4E96-83D2-8DCCB206C28A}" type="slidenum">
              <a:rPr/>
              <a:pPr>
                <a:defRPr/>
              </a:pPr>
              <a:t>‹#›</a:t>
            </a:fld>
            <a:endParaRPr/>
          </a:p>
        </p:txBody>
      </p:sp>
    </p:spTree>
    <p:extLst>
      <p:ext uri="{BB962C8B-B14F-4D97-AF65-F5344CB8AC3E}">
        <p14:creationId xmlns:p14="http://schemas.microsoft.com/office/powerpoint/2010/main" val="1837971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91495" y="4994492"/>
            <a:ext cx="11744960" cy="1543685"/>
          </a:xfrm>
        </p:spPr>
        <p:txBody>
          <a:bodyPr anchor="t"/>
          <a:lstStyle>
            <a:lvl1pPr algn="l">
              <a:defRPr sz="6044" b="1" cap="all"/>
            </a:lvl1pPr>
          </a:lstStyle>
          <a:p>
            <a:r>
              <a:rPr lang="zh-CN" altLang="en-US"/>
              <a:t>单击此处编辑母版标题样式</a:t>
            </a:r>
          </a:p>
        </p:txBody>
      </p:sp>
      <p:sp>
        <p:nvSpPr>
          <p:cNvPr id="3" name="文本占位符 2"/>
          <p:cNvSpPr>
            <a:spLocks noGrp="1"/>
          </p:cNvSpPr>
          <p:nvPr>
            <p:ph type="body" idx="1"/>
          </p:nvPr>
        </p:nvSpPr>
        <p:spPr>
          <a:xfrm>
            <a:off x="1091495" y="3294275"/>
            <a:ext cx="11744960" cy="1700212"/>
          </a:xfrm>
        </p:spPr>
        <p:txBody>
          <a:bodyPr anchor="b"/>
          <a:lstStyle>
            <a:lvl1pPr marL="0" indent="0">
              <a:buNone/>
              <a:defRPr sz="3022">
                <a:solidFill>
                  <a:schemeClr val="tx1">
                    <a:tint val="75000"/>
                  </a:schemeClr>
                </a:solidFill>
              </a:defRPr>
            </a:lvl1pPr>
            <a:lvl2pPr marL="690618" indent="0">
              <a:buNone/>
              <a:defRPr sz="2720">
                <a:solidFill>
                  <a:schemeClr val="tx1">
                    <a:tint val="75000"/>
                  </a:schemeClr>
                </a:solidFill>
              </a:defRPr>
            </a:lvl2pPr>
            <a:lvl3pPr marL="1381237" indent="0">
              <a:buNone/>
              <a:defRPr sz="2418">
                <a:solidFill>
                  <a:schemeClr val="tx1">
                    <a:tint val="75000"/>
                  </a:schemeClr>
                </a:solidFill>
              </a:defRPr>
            </a:lvl3pPr>
            <a:lvl4pPr marL="2071857" indent="0">
              <a:buNone/>
              <a:defRPr sz="2115">
                <a:solidFill>
                  <a:schemeClr val="tx1">
                    <a:tint val="75000"/>
                  </a:schemeClr>
                </a:solidFill>
              </a:defRPr>
            </a:lvl4pPr>
            <a:lvl5pPr marL="2762476" indent="0">
              <a:buNone/>
              <a:defRPr sz="2115">
                <a:solidFill>
                  <a:schemeClr val="tx1">
                    <a:tint val="75000"/>
                  </a:schemeClr>
                </a:solidFill>
              </a:defRPr>
            </a:lvl5pPr>
            <a:lvl6pPr marL="3453096" indent="0">
              <a:buNone/>
              <a:defRPr sz="2115">
                <a:solidFill>
                  <a:schemeClr val="tx1">
                    <a:tint val="75000"/>
                  </a:schemeClr>
                </a:solidFill>
              </a:defRPr>
            </a:lvl6pPr>
            <a:lvl7pPr marL="4143712" indent="0">
              <a:buNone/>
              <a:defRPr sz="2115">
                <a:solidFill>
                  <a:schemeClr val="tx1">
                    <a:tint val="75000"/>
                  </a:schemeClr>
                </a:solidFill>
              </a:defRPr>
            </a:lvl7pPr>
            <a:lvl8pPr marL="4834333" indent="0">
              <a:buNone/>
              <a:defRPr sz="2115">
                <a:solidFill>
                  <a:schemeClr val="tx1">
                    <a:tint val="75000"/>
                  </a:schemeClr>
                </a:solidFill>
              </a:defRPr>
            </a:lvl8pPr>
            <a:lvl9pPr marL="5524950" indent="0">
              <a:buNone/>
              <a:defRPr sz="2115">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E44B027-073D-4613-88D4-E1EDFAB264AF}"/>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F28E880F-76C9-4133-BB16-8356EEA09AA3}" type="datetime1">
              <a:rPr lang="zh-CN" altLang="en-US"/>
              <a:pPr>
                <a:defRPr/>
              </a:pPr>
              <a:t>2018/10/8</a:t>
            </a:fld>
            <a:endParaRPr lang="zh-CN" altLang="en-US"/>
          </a:p>
        </p:txBody>
      </p:sp>
      <p:sp>
        <p:nvSpPr>
          <p:cNvPr id="5" name="页脚占位符 4">
            <a:extLst>
              <a:ext uri="{FF2B5EF4-FFF2-40B4-BE49-F238E27FC236}">
                <a16:creationId xmlns:a16="http://schemas.microsoft.com/office/drawing/2014/main" id="{F7E1FF01-342E-4142-87CE-4CB9136F6B9D}"/>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F8A152BE-D3FE-4E9C-A1E0-0CF51DAB03C5}"/>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D8A4CFA5-6712-47CD-B52C-FDB603FCA950}" type="slidenum">
              <a:rPr lang="zh-CN" altLang="en-US"/>
              <a:pPr>
                <a:defRPr/>
              </a:pPr>
              <a:t>‹#›</a:t>
            </a:fld>
            <a:endParaRPr lang="zh-CN" altLang="en-US"/>
          </a:p>
        </p:txBody>
      </p:sp>
    </p:spTree>
    <p:extLst>
      <p:ext uri="{BB962C8B-B14F-4D97-AF65-F5344CB8AC3E}">
        <p14:creationId xmlns:p14="http://schemas.microsoft.com/office/powerpoint/2010/main" val="3732805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Section Header - Blu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A71709-9C6F-4F28-B443-F3DAA0E88DA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1175" y="4265613"/>
            <a:ext cx="9918700"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90882" y="2677163"/>
            <a:ext cx="12435840" cy="1543684"/>
          </a:xfrm>
        </p:spPr>
        <p:txBody>
          <a:bodyPr>
            <a:noAutofit/>
          </a:bodyPr>
          <a:lstStyle>
            <a:lvl1pPr algn="l">
              <a:defRPr sz="9970" b="1" cap="none"/>
            </a:lvl1pPr>
          </a:lstStyle>
          <a:p>
            <a:r>
              <a:rPr lang="zh-CN" altLang="en-US"/>
              <a:t>单击此处编辑母版标题样式</a:t>
            </a:r>
            <a:endParaRPr lang="en-US" dirty="0"/>
          </a:p>
        </p:txBody>
      </p:sp>
    </p:spTree>
    <p:extLst>
      <p:ext uri="{BB962C8B-B14F-4D97-AF65-F5344CB8AC3E}">
        <p14:creationId xmlns:p14="http://schemas.microsoft.com/office/powerpoint/2010/main" val="1998443751"/>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90880" y="1813565"/>
            <a:ext cx="6102773" cy="5129425"/>
          </a:xfrm>
        </p:spPr>
        <p:txBody>
          <a:bodyPr/>
          <a:lstStyle>
            <a:lvl1pPr>
              <a:defRPr sz="4231"/>
            </a:lvl1pPr>
            <a:lvl2pPr>
              <a:defRPr sz="3627"/>
            </a:lvl2pPr>
            <a:lvl3pPr>
              <a:defRPr sz="3022"/>
            </a:lvl3pPr>
            <a:lvl4pPr>
              <a:defRPr sz="2720"/>
            </a:lvl4pPr>
            <a:lvl5pPr>
              <a:defRPr sz="2720"/>
            </a:lvl5pPr>
            <a:lvl6pPr>
              <a:defRPr sz="2720"/>
            </a:lvl6pPr>
            <a:lvl7pPr>
              <a:defRPr sz="2720"/>
            </a:lvl7pPr>
            <a:lvl8pPr>
              <a:defRPr sz="2720"/>
            </a:lvl8pPr>
            <a:lvl9pPr>
              <a:defRPr sz="272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7023947" y="1813565"/>
            <a:ext cx="6102773" cy="5129425"/>
          </a:xfrm>
        </p:spPr>
        <p:txBody>
          <a:bodyPr/>
          <a:lstStyle>
            <a:lvl1pPr>
              <a:defRPr sz="4231"/>
            </a:lvl1pPr>
            <a:lvl2pPr>
              <a:defRPr sz="3627"/>
            </a:lvl2pPr>
            <a:lvl3pPr>
              <a:defRPr sz="3022"/>
            </a:lvl3pPr>
            <a:lvl4pPr>
              <a:defRPr sz="2720"/>
            </a:lvl4pPr>
            <a:lvl5pPr>
              <a:defRPr sz="2720"/>
            </a:lvl5pPr>
            <a:lvl6pPr>
              <a:defRPr sz="2720"/>
            </a:lvl6pPr>
            <a:lvl7pPr>
              <a:defRPr sz="2720"/>
            </a:lvl7pPr>
            <a:lvl8pPr>
              <a:defRPr sz="2720"/>
            </a:lvl8pPr>
            <a:lvl9pPr>
              <a:defRPr sz="272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A6C51E54-2758-42B8-BBCB-6BC5D014BFBC}"/>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482A7C9E-6B01-4969-A007-8D362AE41F22}" type="datetime1">
              <a:rPr lang="zh-CN" altLang="en-US"/>
              <a:pPr>
                <a:defRPr/>
              </a:pPr>
              <a:t>2018/10/8</a:t>
            </a:fld>
            <a:endParaRPr lang="zh-CN" altLang="en-US"/>
          </a:p>
        </p:txBody>
      </p:sp>
      <p:sp>
        <p:nvSpPr>
          <p:cNvPr id="6" name="页脚占位符 4">
            <a:extLst>
              <a:ext uri="{FF2B5EF4-FFF2-40B4-BE49-F238E27FC236}">
                <a16:creationId xmlns:a16="http://schemas.microsoft.com/office/drawing/2014/main" id="{0811560B-9FD8-4EF8-B983-A05908630099}"/>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1ED61561-6B18-4921-BFB9-8A80627F7F32}"/>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DE2C2186-44AE-4BA0-8FBE-9776B83A24C5}" type="slidenum">
              <a:rPr lang="zh-CN" altLang="en-US"/>
              <a:pPr>
                <a:defRPr/>
              </a:pPr>
              <a:t>‹#›</a:t>
            </a:fld>
            <a:endParaRPr lang="zh-CN" altLang="en-US"/>
          </a:p>
        </p:txBody>
      </p:sp>
    </p:spTree>
    <p:extLst>
      <p:ext uri="{BB962C8B-B14F-4D97-AF65-F5344CB8AC3E}">
        <p14:creationId xmlns:p14="http://schemas.microsoft.com/office/powerpoint/2010/main" val="2506135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90882" y="1739795"/>
            <a:ext cx="6105173" cy="725064"/>
          </a:xfrm>
        </p:spPr>
        <p:txBody>
          <a:bodyPr anchor="b"/>
          <a:lstStyle>
            <a:lvl1pPr marL="0" indent="0">
              <a:buNone/>
              <a:defRPr sz="3627" b="1"/>
            </a:lvl1pPr>
            <a:lvl2pPr marL="690618" indent="0">
              <a:buNone/>
              <a:defRPr sz="3022" b="1"/>
            </a:lvl2pPr>
            <a:lvl3pPr marL="1381237" indent="0">
              <a:buNone/>
              <a:defRPr sz="2720" b="1"/>
            </a:lvl3pPr>
            <a:lvl4pPr marL="2071857" indent="0">
              <a:buNone/>
              <a:defRPr sz="2418" b="1"/>
            </a:lvl4pPr>
            <a:lvl5pPr marL="2762476" indent="0">
              <a:buNone/>
              <a:defRPr sz="2418" b="1"/>
            </a:lvl5pPr>
            <a:lvl6pPr marL="3453096" indent="0">
              <a:buNone/>
              <a:defRPr sz="2418" b="1"/>
            </a:lvl6pPr>
            <a:lvl7pPr marL="4143712" indent="0">
              <a:buNone/>
              <a:defRPr sz="2418" b="1"/>
            </a:lvl7pPr>
            <a:lvl8pPr marL="4834333" indent="0">
              <a:buNone/>
              <a:defRPr sz="2418" b="1"/>
            </a:lvl8pPr>
            <a:lvl9pPr marL="5524950" indent="0">
              <a:buNone/>
              <a:defRPr sz="2418" b="1"/>
            </a:lvl9pPr>
          </a:lstStyle>
          <a:p>
            <a:pPr lvl="0"/>
            <a:r>
              <a:rPr lang="zh-CN" altLang="en-US"/>
              <a:t>单击此处编辑母版文本样式</a:t>
            </a:r>
          </a:p>
        </p:txBody>
      </p:sp>
      <p:sp>
        <p:nvSpPr>
          <p:cNvPr id="4" name="内容占位符 3"/>
          <p:cNvSpPr>
            <a:spLocks noGrp="1"/>
          </p:cNvSpPr>
          <p:nvPr>
            <p:ph sz="half" idx="2"/>
          </p:nvPr>
        </p:nvSpPr>
        <p:spPr>
          <a:xfrm>
            <a:off x="690882" y="2464859"/>
            <a:ext cx="6105173" cy="4478126"/>
          </a:xfrm>
        </p:spPr>
        <p:txBody>
          <a:bodyPr/>
          <a:lstStyle>
            <a:lvl1pPr>
              <a:defRPr sz="3627"/>
            </a:lvl1pPr>
            <a:lvl2pPr>
              <a:defRPr sz="3022"/>
            </a:lvl2pPr>
            <a:lvl3pPr>
              <a:defRPr sz="2720"/>
            </a:lvl3pPr>
            <a:lvl4pPr>
              <a:defRPr sz="2418"/>
            </a:lvl4pPr>
            <a:lvl5pPr>
              <a:defRPr sz="2418"/>
            </a:lvl5pPr>
            <a:lvl6pPr>
              <a:defRPr sz="2418"/>
            </a:lvl6pPr>
            <a:lvl7pPr>
              <a:defRPr sz="2418"/>
            </a:lvl7pPr>
            <a:lvl8pPr>
              <a:defRPr sz="2418"/>
            </a:lvl8pPr>
            <a:lvl9pPr>
              <a:defRPr sz="2418"/>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7019154" y="1739795"/>
            <a:ext cx="6107572" cy="725064"/>
          </a:xfrm>
        </p:spPr>
        <p:txBody>
          <a:bodyPr anchor="b"/>
          <a:lstStyle>
            <a:lvl1pPr marL="0" indent="0">
              <a:buNone/>
              <a:defRPr sz="3627" b="1"/>
            </a:lvl1pPr>
            <a:lvl2pPr marL="690618" indent="0">
              <a:buNone/>
              <a:defRPr sz="3022" b="1"/>
            </a:lvl2pPr>
            <a:lvl3pPr marL="1381237" indent="0">
              <a:buNone/>
              <a:defRPr sz="2720" b="1"/>
            </a:lvl3pPr>
            <a:lvl4pPr marL="2071857" indent="0">
              <a:buNone/>
              <a:defRPr sz="2418" b="1"/>
            </a:lvl4pPr>
            <a:lvl5pPr marL="2762476" indent="0">
              <a:buNone/>
              <a:defRPr sz="2418" b="1"/>
            </a:lvl5pPr>
            <a:lvl6pPr marL="3453096" indent="0">
              <a:buNone/>
              <a:defRPr sz="2418" b="1"/>
            </a:lvl6pPr>
            <a:lvl7pPr marL="4143712" indent="0">
              <a:buNone/>
              <a:defRPr sz="2418" b="1"/>
            </a:lvl7pPr>
            <a:lvl8pPr marL="4834333" indent="0">
              <a:buNone/>
              <a:defRPr sz="2418" b="1"/>
            </a:lvl8pPr>
            <a:lvl9pPr marL="5524950" indent="0">
              <a:buNone/>
              <a:defRPr sz="2418" b="1"/>
            </a:lvl9pPr>
          </a:lstStyle>
          <a:p>
            <a:pPr lvl="0"/>
            <a:r>
              <a:rPr lang="zh-CN" altLang="en-US"/>
              <a:t>单击此处编辑母版文本样式</a:t>
            </a:r>
          </a:p>
        </p:txBody>
      </p:sp>
      <p:sp>
        <p:nvSpPr>
          <p:cNvPr id="6" name="内容占位符 5"/>
          <p:cNvSpPr>
            <a:spLocks noGrp="1"/>
          </p:cNvSpPr>
          <p:nvPr>
            <p:ph sz="quarter" idx="4"/>
          </p:nvPr>
        </p:nvSpPr>
        <p:spPr>
          <a:xfrm>
            <a:off x="7019154" y="2464859"/>
            <a:ext cx="6107572" cy="4478126"/>
          </a:xfrm>
        </p:spPr>
        <p:txBody>
          <a:bodyPr/>
          <a:lstStyle>
            <a:lvl1pPr>
              <a:defRPr sz="3627"/>
            </a:lvl1pPr>
            <a:lvl2pPr>
              <a:defRPr sz="3022"/>
            </a:lvl2pPr>
            <a:lvl3pPr>
              <a:defRPr sz="2720"/>
            </a:lvl3pPr>
            <a:lvl4pPr>
              <a:defRPr sz="2418"/>
            </a:lvl4pPr>
            <a:lvl5pPr>
              <a:defRPr sz="2418"/>
            </a:lvl5pPr>
            <a:lvl6pPr>
              <a:defRPr sz="2418"/>
            </a:lvl6pPr>
            <a:lvl7pPr>
              <a:defRPr sz="2418"/>
            </a:lvl7pPr>
            <a:lvl8pPr>
              <a:defRPr sz="2418"/>
            </a:lvl8pPr>
            <a:lvl9pPr>
              <a:defRPr sz="2418"/>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EA50EA65-ACAD-4ACC-AD15-9226F6D7F4A4}"/>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2920E51C-8E97-410C-969B-17E8F3490C7E}" type="datetime1">
              <a:rPr lang="zh-CN" altLang="en-US"/>
              <a:pPr>
                <a:defRPr/>
              </a:pPr>
              <a:t>2018/10/8</a:t>
            </a:fld>
            <a:endParaRPr lang="zh-CN" altLang="en-US"/>
          </a:p>
        </p:txBody>
      </p:sp>
      <p:sp>
        <p:nvSpPr>
          <p:cNvPr id="8" name="页脚占位符 4">
            <a:extLst>
              <a:ext uri="{FF2B5EF4-FFF2-40B4-BE49-F238E27FC236}">
                <a16:creationId xmlns:a16="http://schemas.microsoft.com/office/drawing/2014/main" id="{3AEFFD15-CB16-4C2C-B36F-84CB35928EE9}"/>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9" name="灯片编号占位符 5">
            <a:extLst>
              <a:ext uri="{FF2B5EF4-FFF2-40B4-BE49-F238E27FC236}">
                <a16:creationId xmlns:a16="http://schemas.microsoft.com/office/drawing/2014/main" id="{D73B6D80-1C52-4F6F-B133-E0C8A4F0D9E4}"/>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42225F5D-34E0-4EB5-87DE-10D8AA05A6C4}" type="slidenum">
              <a:rPr lang="zh-CN" altLang="en-US"/>
              <a:pPr>
                <a:defRPr/>
              </a:pPr>
              <a:t>‹#›</a:t>
            </a:fld>
            <a:endParaRPr lang="zh-CN" altLang="en-US"/>
          </a:p>
        </p:txBody>
      </p:sp>
    </p:spTree>
    <p:extLst>
      <p:ext uri="{BB962C8B-B14F-4D97-AF65-F5344CB8AC3E}">
        <p14:creationId xmlns:p14="http://schemas.microsoft.com/office/powerpoint/2010/main" val="3874807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E8311ADA-41EA-4494-90FC-BE1BBA7BF919}"/>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2338A5AF-1BDC-4421-B846-6D7512684147}" type="datetime1">
              <a:rPr lang="zh-CN" altLang="en-US"/>
              <a:pPr>
                <a:defRPr/>
              </a:pPr>
              <a:t>2018/10/8</a:t>
            </a:fld>
            <a:endParaRPr lang="zh-CN" altLang="en-US"/>
          </a:p>
        </p:txBody>
      </p:sp>
      <p:sp>
        <p:nvSpPr>
          <p:cNvPr id="4" name="页脚占位符 4">
            <a:extLst>
              <a:ext uri="{FF2B5EF4-FFF2-40B4-BE49-F238E27FC236}">
                <a16:creationId xmlns:a16="http://schemas.microsoft.com/office/drawing/2014/main" id="{77F94603-C2C7-4A70-B394-B67FB115173D}"/>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5" name="灯片编号占位符 5">
            <a:extLst>
              <a:ext uri="{FF2B5EF4-FFF2-40B4-BE49-F238E27FC236}">
                <a16:creationId xmlns:a16="http://schemas.microsoft.com/office/drawing/2014/main" id="{5AB157CA-AC48-4C0C-B1B9-64C9E88EA040}"/>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CA8132F1-FCA5-48AB-8C2D-30E9A99C9D30}" type="slidenum">
              <a:rPr lang="zh-CN" altLang="en-US"/>
              <a:pPr>
                <a:defRPr/>
              </a:pPr>
              <a:t>‹#›</a:t>
            </a:fld>
            <a:endParaRPr lang="zh-CN" altLang="en-US"/>
          </a:p>
        </p:txBody>
      </p:sp>
    </p:spTree>
    <p:extLst>
      <p:ext uri="{BB962C8B-B14F-4D97-AF65-F5344CB8AC3E}">
        <p14:creationId xmlns:p14="http://schemas.microsoft.com/office/powerpoint/2010/main" val="2113020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D4F59EDF-C1BA-4959-968D-C8B07CA5CCDC}"/>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79C695B6-2DD9-40A4-A32B-23E8EC3822A5}" type="datetime1">
              <a:rPr lang="zh-CN" altLang="en-US"/>
              <a:pPr>
                <a:defRPr/>
              </a:pPr>
              <a:t>2018/10/8</a:t>
            </a:fld>
            <a:endParaRPr lang="zh-CN" altLang="en-US"/>
          </a:p>
        </p:txBody>
      </p:sp>
      <p:sp>
        <p:nvSpPr>
          <p:cNvPr id="3" name="页脚占位符 4">
            <a:extLst>
              <a:ext uri="{FF2B5EF4-FFF2-40B4-BE49-F238E27FC236}">
                <a16:creationId xmlns:a16="http://schemas.microsoft.com/office/drawing/2014/main" id="{CF94F661-B840-4D4E-8D38-2FF522861BA1}"/>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4" name="灯片编号占位符 5">
            <a:extLst>
              <a:ext uri="{FF2B5EF4-FFF2-40B4-BE49-F238E27FC236}">
                <a16:creationId xmlns:a16="http://schemas.microsoft.com/office/drawing/2014/main" id="{9C34DCAE-9403-4F63-8C86-E129051D5F7B}"/>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AF058B84-7F1A-4003-8641-9F8BB12106FA}" type="slidenum">
              <a:rPr lang="zh-CN" altLang="en-US"/>
              <a:pPr>
                <a:defRPr/>
              </a:pPr>
              <a:t>‹#›</a:t>
            </a:fld>
            <a:endParaRPr lang="zh-CN" altLang="en-US"/>
          </a:p>
        </p:txBody>
      </p:sp>
    </p:spTree>
    <p:extLst>
      <p:ext uri="{BB962C8B-B14F-4D97-AF65-F5344CB8AC3E}">
        <p14:creationId xmlns:p14="http://schemas.microsoft.com/office/powerpoint/2010/main" val="3452363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0885" y="309457"/>
            <a:ext cx="4545895" cy="1316990"/>
          </a:xfrm>
        </p:spPr>
        <p:txBody>
          <a:bodyPr anchor="b"/>
          <a:lstStyle>
            <a:lvl1pPr algn="l">
              <a:defRPr sz="3022" b="1"/>
            </a:lvl1pPr>
          </a:lstStyle>
          <a:p>
            <a:r>
              <a:rPr lang="zh-CN" altLang="en-US"/>
              <a:t>单击此处编辑母版标题样式</a:t>
            </a:r>
          </a:p>
        </p:txBody>
      </p:sp>
      <p:sp>
        <p:nvSpPr>
          <p:cNvPr id="3" name="内容占位符 2"/>
          <p:cNvSpPr>
            <a:spLocks noGrp="1"/>
          </p:cNvSpPr>
          <p:nvPr>
            <p:ph idx="1"/>
          </p:nvPr>
        </p:nvSpPr>
        <p:spPr>
          <a:xfrm>
            <a:off x="5402299" y="309457"/>
            <a:ext cx="7724422" cy="6633528"/>
          </a:xfrm>
        </p:spPr>
        <p:txBody>
          <a:bodyPr/>
          <a:lstStyle>
            <a:lvl1pPr>
              <a:defRPr sz="4835"/>
            </a:lvl1pPr>
            <a:lvl2pPr>
              <a:defRPr sz="4231"/>
            </a:lvl2pPr>
            <a:lvl3pPr>
              <a:defRPr sz="3627"/>
            </a:lvl3pPr>
            <a:lvl4pPr>
              <a:defRPr sz="3022"/>
            </a:lvl4pPr>
            <a:lvl5pPr>
              <a:defRPr sz="3022"/>
            </a:lvl5pPr>
            <a:lvl6pPr>
              <a:defRPr sz="3022"/>
            </a:lvl6pPr>
            <a:lvl7pPr>
              <a:defRPr sz="3022"/>
            </a:lvl7pPr>
            <a:lvl8pPr>
              <a:defRPr sz="3022"/>
            </a:lvl8pPr>
            <a:lvl9pPr>
              <a:defRPr sz="302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90885" y="1626447"/>
            <a:ext cx="4545895" cy="5316538"/>
          </a:xfrm>
        </p:spPr>
        <p:txBody>
          <a:bodyPr/>
          <a:lstStyle>
            <a:lvl1pPr marL="0" indent="0">
              <a:buNone/>
              <a:defRPr sz="2115"/>
            </a:lvl1pPr>
            <a:lvl2pPr marL="690618" indent="0">
              <a:buNone/>
              <a:defRPr sz="1813"/>
            </a:lvl2pPr>
            <a:lvl3pPr marL="1381237" indent="0">
              <a:buNone/>
              <a:defRPr sz="1511"/>
            </a:lvl3pPr>
            <a:lvl4pPr marL="2071857" indent="0">
              <a:buNone/>
              <a:defRPr sz="1360"/>
            </a:lvl4pPr>
            <a:lvl5pPr marL="2762476" indent="0">
              <a:buNone/>
              <a:defRPr sz="1360"/>
            </a:lvl5pPr>
            <a:lvl6pPr marL="3453096" indent="0">
              <a:buNone/>
              <a:defRPr sz="1360"/>
            </a:lvl6pPr>
            <a:lvl7pPr marL="4143712" indent="0">
              <a:buNone/>
              <a:defRPr sz="1360"/>
            </a:lvl7pPr>
            <a:lvl8pPr marL="4834333" indent="0">
              <a:buNone/>
              <a:defRPr sz="1360"/>
            </a:lvl8pPr>
            <a:lvl9pPr marL="5524950" indent="0">
              <a:buNone/>
              <a:defRPr sz="136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BE6E9FB3-4FB8-4B56-B4BE-350D81C2BA87}"/>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12C37D23-1551-4F99-993A-E634433F8C58}" type="datetime1">
              <a:rPr lang="zh-CN" altLang="en-US"/>
              <a:pPr>
                <a:defRPr/>
              </a:pPr>
              <a:t>2018/10/8</a:t>
            </a:fld>
            <a:endParaRPr lang="zh-CN" altLang="en-US"/>
          </a:p>
        </p:txBody>
      </p:sp>
      <p:sp>
        <p:nvSpPr>
          <p:cNvPr id="6" name="页脚占位符 4">
            <a:extLst>
              <a:ext uri="{FF2B5EF4-FFF2-40B4-BE49-F238E27FC236}">
                <a16:creationId xmlns:a16="http://schemas.microsoft.com/office/drawing/2014/main" id="{561FBE33-6347-4A20-9CB6-0730E9DA6AA6}"/>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8A190F56-ECBE-4D45-9D69-ADAB1B5F28D3}"/>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C77CCBBC-BCC7-4D58-ACF0-D2800EFDD9A0}" type="slidenum">
              <a:rPr lang="zh-CN" altLang="en-US"/>
              <a:pPr>
                <a:defRPr/>
              </a:pPr>
              <a:t>‹#›</a:t>
            </a:fld>
            <a:endParaRPr lang="zh-CN" altLang="en-US"/>
          </a:p>
        </p:txBody>
      </p:sp>
    </p:spTree>
    <p:extLst>
      <p:ext uri="{BB962C8B-B14F-4D97-AF65-F5344CB8AC3E}">
        <p14:creationId xmlns:p14="http://schemas.microsoft.com/office/powerpoint/2010/main" val="3947469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708347" y="5440681"/>
            <a:ext cx="8290560" cy="642303"/>
          </a:xfrm>
        </p:spPr>
        <p:txBody>
          <a:bodyPr anchor="b"/>
          <a:lstStyle>
            <a:lvl1pPr algn="l">
              <a:defRPr sz="3022" b="1"/>
            </a:lvl1pPr>
          </a:lstStyle>
          <a:p>
            <a:r>
              <a:rPr lang="zh-CN" altLang="en-US"/>
              <a:t>单击此处编辑母版标题样式</a:t>
            </a:r>
          </a:p>
        </p:txBody>
      </p:sp>
      <p:sp>
        <p:nvSpPr>
          <p:cNvPr id="3" name="图片占位符 2"/>
          <p:cNvSpPr>
            <a:spLocks noGrp="1"/>
          </p:cNvSpPr>
          <p:nvPr>
            <p:ph type="pic" idx="1"/>
          </p:nvPr>
        </p:nvSpPr>
        <p:spPr>
          <a:xfrm>
            <a:off x="2708347" y="694478"/>
            <a:ext cx="8290560" cy="4663440"/>
          </a:xfrm>
        </p:spPr>
        <p:txBody>
          <a:bodyPr rtlCol="0">
            <a:normAutofit/>
          </a:bodyPr>
          <a:lstStyle>
            <a:lvl1pPr marL="0" indent="0">
              <a:buNone/>
              <a:defRPr sz="4835"/>
            </a:lvl1pPr>
            <a:lvl2pPr marL="690618" indent="0">
              <a:buNone/>
              <a:defRPr sz="4231"/>
            </a:lvl2pPr>
            <a:lvl3pPr marL="1381237" indent="0">
              <a:buNone/>
              <a:defRPr sz="3627"/>
            </a:lvl3pPr>
            <a:lvl4pPr marL="2071857" indent="0">
              <a:buNone/>
              <a:defRPr sz="3022"/>
            </a:lvl4pPr>
            <a:lvl5pPr marL="2762476" indent="0">
              <a:buNone/>
              <a:defRPr sz="3022"/>
            </a:lvl5pPr>
            <a:lvl6pPr marL="3453096" indent="0">
              <a:buNone/>
              <a:defRPr sz="3022"/>
            </a:lvl6pPr>
            <a:lvl7pPr marL="4143712" indent="0">
              <a:buNone/>
              <a:defRPr sz="3022"/>
            </a:lvl7pPr>
            <a:lvl8pPr marL="4834333" indent="0">
              <a:buNone/>
              <a:defRPr sz="3022"/>
            </a:lvl8pPr>
            <a:lvl9pPr marL="5524950" indent="0">
              <a:buNone/>
              <a:defRPr sz="3022"/>
            </a:lvl9pPr>
          </a:lstStyle>
          <a:p>
            <a:pPr lvl="0"/>
            <a:endParaRPr lang="zh-CN" altLang="en-US" noProof="0"/>
          </a:p>
        </p:txBody>
      </p:sp>
      <p:sp>
        <p:nvSpPr>
          <p:cNvPr id="4" name="文本占位符 3"/>
          <p:cNvSpPr>
            <a:spLocks noGrp="1"/>
          </p:cNvSpPr>
          <p:nvPr>
            <p:ph type="body" sz="half" idx="2"/>
          </p:nvPr>
        </p:nvSpPr>
        <p:spPr>
          <a:xfrm>
            <a:off x="2708347" y="6082984"/>
            <a:ext cx="8290560" cy="912177"/>
          </a:xfrm>
        </p:spPr>
        <p:txBody>
          <a:bodyPr/>
          <a:lstStyle>
            <a:lvl1pPr marL="0" indent="0">
              <a:buNone/>
              <a:defRPr sz="2115"/>
            </a:lvl1pPr>
            <a:lvl2pPr marL="690618" indent="0">
              <a:buNone/>
              <a:defRPr sz="1813"/>
            </a:lvl2pPr>
            <a:lvl3pPr marL="1381237" indent="0">
              <a:buNone/>
              <a:defRPr sz="1511"/>
            </a:lvl3pPr>
            <a:lvl4pPr marL="2071857" indent="0">
              <a:buNone/>
              <a:defRPr sz="1360"/>
            </a:lvl4pPr>
            <a:lvl5pPr marL="2762476" indent="0">
              <a:buNone/>
              <a:defRPr sz="1360"/>
            </a:lvl5pPr>
            <a:lvl6pPr marL="3453096" indent="0">
              <a:buNone/>
              <a:defRPr sz="1360"/>
            </a:lvl6pPr>
            <a:lvl7pPr marL="4143712" indent="0">
              <a:buNone/>
              <a:defRPr sz="1360"/>
            </a:lvl7pPr>
            <a:lvl8pPr marL="4834333" indent="0">
              <a:buNone/>
              <a:defRPr sz="1360"/>
            </a:lvl8pPr>
            <a:lvl9pPr marL="5524950" indent="0">
              <a:buNone/>
              <a:defRPr sz="136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A0908F19-D217-4C55-AA75-BEF805F089F3}"/>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898AFBA7-E0DD-43D4-92F0-B6291FB02244}" type="datetime1">
              <a:rPr lang="zh-CN" altLang="en-US"/>
              <a:pPr>
                <a:defRPr/>
              </a:pPr>
              <a:t>2018/10/8</a:t>
            </a:fld>
            <a:endParaRPr lang="zh-CN" altLang="en-US"/>
          </a:p>
        </p:txBody>
      </p:sp>
      <p:sp>
        <p:nvSpPr>
          <p:cNvPr id="6" name="页脚占位符 4">
            <a:extLst>
              <a:ext uri="{FF2B5EF4-FFF2-40B4-BE49-F238E27FC236}">
                <a16:creationId xmlns:a16="http://schemas.microsoft.com/office/drawing/2014/main" id="{705F98F7-6134-43DF-AD65-8864A1C96273}"/>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CA234F3C-F241-41A8-A4EF-155DFCA3C545}"/>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F0742EB3-3B7F-45ED-B69F-14C8416211C6}" type="slidenum">
              <a:rPr lang="zh-CN" altLang="en-US"/>
              <a:pPr>
                <a:defRPr/>
              </a:pPr>
              <a:t>‹#›</a:t>
            </a:fld>
            <a:endParaRPr lang="zh-CN" altLang="en-US"/>
          </a:p>
        </p:txBody>
      </p:sp>
    </p:spTree>
    <p:extLst>
      <p:ext uri="{BB962C8B-B14F-4D97-AF65-F5344CB8AC3E}">
        <p14:creationId xmlns:p14="http://schemas.microsoft.com/office/powerpoint/2010/main" val="1273667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3F0F3E92-69D1-42A4-9726-72E69C5E45D3}"/>
              </a:ext>
            </a:extLst>
          </p:cNvPr>
          <p:cNvSpPr>
            <a:spLocks noGrp="1"/>
          </p:cNvSpPr>
          <p:nvPr>
            <p:ph type="title"/>
          </p:nvPr>
        </p:nvSpPr>
        <p:spPr bwMode="auto">
          <a:xfrm>
            <a:off x="690563" y="311150"/>
            <a:ext cx="124364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F9F97CFD-7C00-48C5-BF59-6975F023B748}"/>
              </a:ext>
            </a:extLst>
          </p:cNvPr>
          <p:cNvSpPr>
            <a:spLocks noGrp="1"/>
          </p:cNvSpPr>
          <p:nvPr>
            <p:ph type="body" idx="1"/>
          </p:nvPr>
        </p:nvSpPr>
        <p:spPr bwMode="auto">
          <a:xfrm>
            <a:off x="690563" y="1812925"/>
            <a:ext cx="12436475" cy="513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8A73D7A-42C4-4011-8426-9AF3D2493E50}"/>
              </a:ext>
            </a:extLst>
          </p:cNvPr>
          <p:cNvSpPr>
            <a:spLocks noGrp="1"/>
          </p:cNvSpPr>
          <p:nvPr>
            <p:ph type="dt" sz="half" idx="2"/>
          </p:nvPr>
        </p:nvSpPr>
        <p:spPr>
          <a:xfrm>
            <a:off x="690563" y="7204075"/>
            <a:ext cx="3224212" cy="414338"/>
          </a:xfrm>
          <a:prstGeom prst="rect">
            <a:avLst/>
          </a:prstGeom>
        </p:spPr>
        <p:txBody>
          <a:bodyPr vert="horz" lIns="91429" tIns="45714" rIns="91429" bIns="45714" rtlCol="0" anchor="ctr"/>
          <a:lstStyle>
            <a:lvl1pPr algn="l" eaLnBrk="1" fontAlgn="auto" hangingPunct="1">
              <a:spcBef>
                <a:spcPts val="0"/>
              </a:spcBef>
              <a:spcAft>
                <a:spcPts val="0"/>
              </a:spcAft>
              <a:defRPr sz="1813">
                <a:solidFill>
                  <a:prstClr val="black">
                    <a:tint val="75000"/>
                  </a:prstClr>
                </a:solidFill>
                <a:latin typeface="Arial" pitchFamily="34" charset="0"/>
                <a:ea typeface="宋体"/>
                <a:cs typeface="Arial" pitchFamily="34" charset="0"/>
              </a:defRPr>
            </a:lvl1pPr>
          </a:lstStyle>
          <a:p>
            <a:pPr>
              <a:defRPr/>
            </a:pPr>
            <a:fld id="{30827FEE-27D4-42A4-806B-79B6C541CDBF}" type="datetime1">
              <a:rPr lang="zh-CN" altLang="en-US"/>
              <a:pPr>
                <a:defRPr/>
              </a:pPr>
              <a:t>2018/10/8</a:t>
            </a:fld>
            <a:endParaRPr lang="zh-CN" altLang="en-US"/>
          </a:p>
        </p:txBody>
      </p:sp>
      <p:sp>
        <p:nvSpPr>
          <p:cNvPr id="5" name="页脚占位符 4">
            <a:extLst>
              <a:ext uri="{FF2B5EF4-FFF2-40B4-BE49-F238E27FC236}">
                <a16:creationId xmlns:a16="http://schemas.microsoft.com/office/drawing/2014/main" id="{7ADC49CA-3FA6-4338-88FD-E0B5AAE1F1AE}"/>
              </a:ext>
            </a:extLst>
          </p:cNvPr>
          <p:cNvSpPr>
            <a:spLocks noGrp="1"/>
          </p:cNvSpPr>
          <p:nvPr>
            <p:ph type="ftr" sz="quarter" idx="3"/>
          </p:nvPr>
        </p:nvSpPr>
        <p:spPr>
          <a:xfrm>
            <a:off x="4721225" y="7204075"/>
            <a:ext cx="4375150" cy="414338"/>
          </a:xfrm>
          <a:prstGeom prst="rect">
            <a:avLst/>
          </a:prstGeom>
        </p:spPr>
        <p:txBody>
          <a:bodyPr vert="horz" lIns="91429" tIns="45714" rIns="91429" bIns="45714" rtlCol="0" anchor="ctr"/>
          <a:lstStyle>
            <a:lvl1pPr algn="ctr" eaLnBrk="1" fontAlgn="auto" hangingPunct="1">
              <a:spcBef>
                <a:spcPts val="0"/>
              </a:spcBef>
              <a:spcAft>
                <a:spcPts val="0"/>
              </a:spcAft>
              <a:defRPr sz="1813">
                <a:solidFill>
                  <a:prstClr val="black">
                    <a:tint val="75000"/>
                  </a:prstClr>
                </a:solidFill>
                <a:latin typeface="Arial" pitchFamily="34" charset="0"/>
                <a:ea typeface="宋体"/>
                <a:cs typeface="Arial" pitchFamily="34" charset="0"/>
              </a:defRPr>
            </a:lvl1pPr>
          </a:lstStyle>
          <a:p>
            <a:pPr>
              <a:defRPr/>
            </a:pPr>
            <a:endParaRPr lang="zh-CN" altLang="en-US"/>
          </a:p>
        </p:txBody>
      </p:sp>
      <p:sp>
        <p:nvSpPr>
          <p:cNvPr id="6" name="灯片编号占位符 5">
            <a:extLst>
              <a:ext uri="{FF2B5EF4-FFF2-40B4-BE49-F238E27FC236}">
                <a16:creationId xmlns:a16="http://schemas.microsoft.com/office/drawing/2014/main" id="{DC9EE4BC-082F-4761-B52A-6ECB28286758}"/>
              </a:ext>
            </a:extLst>
          </p:cNvPr>
          <p:cNvSpPr>
            <a:spLocks noGrp="1"/>
          </p:cNvSpPr>
          <p:nvPr>
            <p:ph type="sldNum" sz="quarter" idx="4"/>
          </p:nvPr>
        </p:nvSpPr>
        <p:spPr>
          <a:xfrm>
            <a:off x="9902825" y="7204075"/>
            <a:ext cx="3224213" cy="414338"/>
          </a:xfrm>
          <a:prstGeom prst="rect">
            <a:avLst/>
          </a:prstGeom>
        </p:spPr>
        <p:txBody>
          <a:bodyPr vert="horz" wrap="square" lIns="91429" tIns="45714" rIns="91429" bIns="45714" numCol="1" anchor="ctr" anchorCtr="0" compatLnSpc="1">
            <a:prstTxWarp prst="textNoShape">
              <a:avLst/>
            </a:prstTxWarp>
          </a:bodyPr>
          <a:lstStyle>
            <a:lvl1pPr algn="r" eaLnBrk="1" fontAlgn="auto" hangingPunct="1">
              <a:spcBef>
                <a:spcPts val="0"/>
              </a:spcBef>
              <a:spcAft>
                <a:spcPts val="0"/>
              </a:spcAft>
              <a:defRPr sz="1813">
                <a:solidFill>
                  <a:srgbClr val="898989"/>
                </a:solidFill>
                <a:latin typeface="+mn-lt"/>
                <a:ea typeface="+mn-ea"/>
                <a:cs typeface="Arial" panose="020B0604020202020204" pitchFamily="34" charset="0"/>
              </a:defRPr>
            </a:lvl1pPr>
          </a:lstStyle>
          <a:p>
            <a:pPr>
              <a:defRPr/>
            </a:pPr>
            <a:fld id="{17D9F159-B0AD-44B4-8128-E457C404F818}" type="slidenum">
              <a:rPr lang="zh-CN" altLang="en-US"/>
              <a:pPr>
                <a:defRPr/>
              </a:pPr>
              <a:t>‹#›</a:t>
            </a:fld>
            <a:endParaRPr lang="zh-CN" altLang="en-US"/>
          </a:p>
        </p:txBody>
      </p:sp>
      <p:pic>
        <p:nvPicPr>
          <p:cNvPr id="1031" name="Picture 8" descr="PPT内页副本1">
            <a:extLst>
              <a:ext uri="{FF2B5EF4-FFF2-40B4-BE49-F238E27FC236}">
                <a16:creationId xmlns:a16="http://schemas.microsoft.com/office/drawing/2014/main" id="{A3B45F57-34F1-40D1-8D38-9C5112DC10E6}"/>
              </a:ext>
            </a:extLst>
          </p:cNvPr>
          <p:cNvPicPr>
            <a:picLocks noChangeAspect="1" noChangeArrowheads="1"/>
          </p:cNvPicPr>
          <p:nvPr userDrawn="1"/>
        </p:nvPicPr>
        <p:blipFill>
          <a:blip r:embed="rId32">
            <a:extLst>
              <a:ext uri="{28A0092B-C50C-407E-A947-70E740481C1C}">
                <a14:useLocalDpi xmlns:a14="http://schemas.microsoft.com/office/drawing/2010/main" val="0"/>
              </a:ext>
            </a:extLst>
          </a:blip>
          <a:srcRect/>
          <a:stretch>
            <a:fillRect/>
          </a:stretch>
        </p:blipFill>
        <p:spPr bwMode="auto">
          <a:xfrm>
            <a:off x="0" y="0"/>
            <a:ext cx="13817600" cy="777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11" r:id="rId1"/>
    <p:sldLayoutId id="2147484312" r:id="rId2"/>
    <p:sldLayoutId id="2147484313" r:id="rId3"/>
    <p:sldLayoutId id="2147484314" r:id="rId4"/>
    <p:sldLayoutId id="2147484315" r:id="rId5"/>
    <p:sldLayoutId id="2147484316" r:id="rId6"/>
    <p:sldLayoutId id="2147484317" r:id="rId7"/>
    <p:sldLayoutId id="2147484318" r:id="rId8"/>
    <p:sldLayoutId id="2147484319" r:id="rId9"/>
    <p:sldLayoutId id="2147484320" r:id="rId10"/>
    <p:sldLayoutId id="2147484321" r:id="rId11"/>
    <p:sldLayoutId id="2147484322" r:id="rId12"/>
    <p:sldLayoutId id="2147484323" r:id="rId13"/>
    <p:sldLayoutId id="2147484324" r:id="rId14"/>
    <p:sldLayoutId id="2147484325" r:id="rId15"/>
    <p:sldLayoutId id="2147484326" r:id="rId16"/>
    <p:sldLayoutId id="2147484327" r:id="rId17"/>
    <p:sldLayoutId id="2147484328" r:id="rId18"/>
    <p:sldLayoutId id="2147484329" r:id="rId19"/>
    <p:sldLayoutId id="2147484330" r:id="rId20"/>
    <p:sldLayoutId id="2147484331" r:id="rId21"/>
    <p:sldLayoutId id="2147484332" r:id="rId22"/>
    <p:sldLayoutId id="2147484333" r:id="rId23"/>
    <p:sldLayoutId id="2147484334" r:id="rId24"/>
    <p:sldLayoutId id="2147484335" r:id="rId25"/>
    <p:sldLayoutId id="2147484336" r:id="rId26"/>
    <p:sldLayoutId id="2147484337" r:id="rId27"/>
    <p:sldLayoutId id="2147484338" r:id="rId28"/>
    <p:sldLayoutId id="2147484339" r:id="rId29"/>
    <p:sldLayoutId id="2147484340" r:id="rId30"/>
  </p:sldLayoutIdLst>
  <p:hf hdr="0" ftr="0" dt="0"/>
  <p:txStyles>
    <p:titleStyle>
      <a:lvl1pPr algn="ctr" rtl="0" eaLnBrk="0" fontAlgn="base" hangingPunct="0">
        <a:spcBef>
          <a:spcPct val="0"/>
        </a:spcBef>
        <a:spcAft>
          <a:spcPct val="0"/>
        </a:spcAft>
        <a:defRPr sz="6500" kern="1200">
          <a:solidFill>
            <a:schemeClr val="tx1"/>
          </a:solidFill>
          <a:latin typeface="+mj-lt"/>
          <a:ea typeface="+mj-ea"/>
          <a:cs typeface="+mj-cs"/>
        </a:defRPr>
      </a:lvl1pPr>
      <a:lvl2pPr algn="ctr" rtl="0" eaLnBrk="0" fontAlgn="base" hangingPunct="0">
        <a:spcBef>
          <a:spcPct val="0"/>
        </a:spcBef>
        <a:spcAft>
          <a:spcPct val="0"/>
        </a:spcAft>
        <a:defRPr sz="6500">
          <a:solidFill>
            <a:schemeClr val="tx1"/>
          </a:solidFill>
          <a:latin typeface="Calibri" pitchFamily="34" charset="0"/>
          <a:ea typeface="宋体" pitchFamily="2" charset="-122"/>
        </a:defRPr>
      </a:lvl2pPr>
      <a:lvl3pPr algn="ctr" rtl="0" eaLnBrk="0" fontAlgn="base" hangingPunct="0">
        <a:spcBef>
          <a:spcPct val="0"/>
        </a:spcBef>
        <a:spcAft>
          <a:spcPct val="0"/>
        </a:spcAft>
        <a:defRPr sz="6500">
          <a:solidFill>
            <a:schemeClr val="tx1"/>
          </a:solidFill>
          <a:latin typeface="Calibri" pitchFamily="34" charset="0"/>
          <a:ea typeface="宋体" pitchFamily="2" charset="-122"/>
        </a:defRPr>
      </a:lvl3pPr>
      <a:lvl4pPr algn="ctr" rtl="0" eaLnBrk="0" fontAlgn="base" hangingPunct="0">
        <a:spcBef>
          <a:spcPct val="0"/>
        </a:spcBef>
        <a:spcAft>
          <a:spcPct val="0"/>
        </a:spcAft>
        <a:defRPr sz="6500">
          <a:solidFill>
            <a:schemeClr val="tx1"/>
          </a:solidFill>
          <a:latin typeface="Calibri" pitchFamily="34" charset="0"/>
          <a:ea typeface="宋体" pitchFamily="2" charset="-122"/>
        </a:defRPr>
      </a:lvl4pPr>
      <a:lvl5pPr algn="ctr" rtl="0" eaLnBrk="0" fontAlgn="base" hangingPunct="0">
        <a:spcBef>
          <a:spcPct val="0"/>
        </a:spcBef>
        <a:spcAft>
          <a:spcPct val="0"/>
        </a:spcAft>
        <a:defRPr sz="6500">
          <a:solidFill>
            <a:schemeClr val="tx1"/>
          </a:solidFill>
          <a:latin typeface="Calibri" pitchFamily="34" charset="0"/>
          <a:ea typeface="宋体" pitchFamily="2" charset="-122"/>
        </a:defRPr>
      </a:lvl5pPr>
      <a:lvl6pPr marL="690780" algn="ctr" rtl="0" fontAlgn="base">
        <a:spcBef>
          <a:spcPct val="0"/>
        </a:spcBef>
        <a:spcAft>
          <a:spcPct val="0"/>
        </a:spcAft>
        <a:defRPr sz="6649">
          <a:solidFill>
            <a:schemeClr val="tx1"/>
          </a:solidFill>
          <a:latin typeface="Calibri" pitchFamily="34" charset="0"/>
          <a:ea typeface="宋体" pitchFamily="2" charset="-122"/>
        </a:defRPr>
      </a:lvl6pPr>
      <a:lvl7pPr marL="1381560" algn="ctr" rtl="0" fontAlgn="base">
        <a:spcBef>
          <a:spcPct val="0"/>
        </a:spcBef>
        <a:spcAft>
          <a:spcPct val="0"/>
        </a:spcAft>
        <a:defRPr sz="6649">
          <a:solidFill>
            <a:schemeClr val="tx1"/>
          </a:solidFill>
          <a:latin typeface="Calibri" pitchFamily="34" charset="0"/>
          <a:ea typeface="宋体" pitchFamily="2" charset="-122"/>
        </a:defRPr>
      </a:lvl7pPr>
      <a:lvl8pPr marL="2072342" algn="ctr" rtl="0" fontAlgn="base">
        <a:spcBef>
          <a:spcPct val="0"/>
        </a:spcBef>
        <a:spcAft>
          <a:spcPct val="0"/>
        </a:spcAft>
        <a:defRPr sz="6649">
          <a:solidFill>
            <a:schemeClr val="tx1"/>
          </a:solidFill>
          <a:latin typeface="Calibri" pitchFamily="34" charset="0"/>
          <a:ea typeface="宋体" pitchFamily="2" charset="-122"/>
        </a:defRPr>
      </a:lvl8pPr>
      <a:lvl9pPr marL="2763122" algn="ctr" rtl="0" fontAlgn="base">
        <a:spcBef>
          <a:spcPct val="0"/>
        </a:spcBef>
        <a:spcAft>
          <a:spcPct val="0"/>
        </a:spcAft>
        <a:defRPr sz="6649">
          <a:solidFill>
            <a:schemeClr val="tx1"/>
          </a:solidFill>
          <a:latin typeface="Calibri" pitchFamily="34" charset="0"/>
          <a:ea typeface="宋体" pitchFamily="2" charset="-122"/>
        </a:defRPr>
      </a:lvl9pPr>
    </p:titleStyle>
    <p:bodyStyle>
      <a:lvl1pPr marL="514350" indent="-514350" algn="l" rtl="0" eaLnBrk="0" fontAlgn="base" hangingPunct="0">
        <a:spcBef>
          <a:spcPct val="20000"/>
        </a:spcBef>
        <a:spcAft>
          <a:spcPct val="0"/>
        </a:spcAft>
        <a:buFont typeface="Arial" panose="020B0604020202020204" pitchFamily="34" charset="0"/>
        <a:buChar char="•"/>
        <a:defRPr sz="4800" kern="1200">
          <a:solidFill>
            <a:schemeClr val="tx1"/>
          </a:solidFill>
          <a:latin typeface="+mn-lt"/>
          <a:ea typeface="+mn-ea"/>
          <a:cs typeface="+mn-cs"/>
        </a:defRPr>
      </a:lvl1pPr>
      <a:lvl2pPr marL="1117600" indent="-427038" algn="l" rtl="0" eaLnBrk="0" fontAlgn="base" hangingPunct="0">
        <a:spcBef>
          <a:spcPct val="20000"/>
        </a:spcBef>
        <a:spcAft>
          <a:spcPct val="0"/>
        </a:spcAft>
        <a:buFont typeface="Arial" panose="020B0604020202020204" pitchFamily="34" charset="0"/>
        <a:buChar char="–"/>
        <a:defRPr sz="4100" kern="1200">
          <a:solidFill>
            <a:schemeClr val="tx1"/>
          </a:solidFill>
          <a:latin typeface="+mn-lt"/>
          <a:ea typeface="+mn-ea"/>
          <a:cs typeface="+mn-cs"/>
        </a:defRPr>
      </a:lvl2pPr>
      <a:lvl3pPr marL="1722438" indent="-341313" algn="l" rtl="0" eaLnBrk="0" fontAlgn="base" hangingPunct="0">
        <a:spcBef>
          <a:spcPct val="20000"/>
        </a:spcBef>
        <a:spcAft>
          <a:spcPct val="0"/>
        </a:spcAft>
        <a:buFont typeface="Arial" panose="020B0604020202020204" pitchFamily="34" charset="0"/>
        <a:buChar char="•"/>
        <a:defRPr sz="3500" kern="1200">
          <a:solidFill>
            <a:schemeClr val="tx1"/>
          </a:solidFill>
          <a:latin typeface="+mn-lt"/>
          <a:ea typeface="+mn-ea"/>
          <a:cs typeface="+mn-cs"/>
        </a:defRPr>
      </a:lvl3pPr>
      <a:lvl4pPr marL="2413000" indent="-341313" algn="l" rtl="0" eaLnBrk="0" fontAlgn="base" hangingPunct="0">
        <a:spcBef>
          <a:spcPct val="20000"/>
        </a:spcBef>
        <a:spcAft>
          <a:spcPct val="0"/>
        </a:spcAft>
        <a:buFont typeface="Arial" panose="020B0604020202020204" pitchFamily="34" charset="0"/>
        <a:buChar char="–"/>
        <a:defRPr sz="3000" kern="1200">
          <a:solidFill>
            <a:schemeClr val="tx1"/>
          </a:solidFill>
          <a:latin typeface="+mn-lt"/>
          <a:ea typeface="+mn-ea"/>
          <a:cs typeface="+mn-cs"/>
        </a:defRPr>
      </a:lvl4pPr>
      <a:lvl5pPr marL="3105150" indent="-341313" algn="l" rtl="0" eaLnBrk="0" fontAlgn="base" hangingPunct="0">
        <a:spcBef>
          <a:spcPct val="20000"/>
        </a:spcBef>
        <a:spcAft>
          <a:spcPct val="0"/>
        </a:spcAft>
        <a:buFont typeface="Arial" panose="020B0604020202020204" pitchFamily="34" charset="0"/>
        <a:buChar char="»"/>
        <a:defRPr sz="3000" kern="1200">
          <a:solidFill>
            <a:schemeClr val="tx1"/>
          </a:solidFill>
          <a:latin typeface="+mn-lt"/>
          <a:ea typeface="+mn-ea"/>
          <a:cs typeface="+mn-cs"/>
        </a:defRPr>
      </a:lvl5pPr>
      <a:lvl6pPr marL="3799293" indent="-345389" algn="l" defTabSz="1381560" rtl="0" eaLnBrk="1" latinLnBrk="0" hangingPunct="1">
        <a:spcBef>
          <a:spcPct val="20000"/>
        </a:spcBef>
        <a:buFont typeface="Arial" pitchFamily="34" charset="0"/>
        <a:buChar char="•"/>
        <a:defRPr sz="3022" kern="1200">
          <a:solidFill>
            <a:schemeClr val="tx1"/>
          </a:solidFill>
          <a:latin typeface="+mn-lt"/>
          <a:ea typeface="+mn-ea"/>
          <a:cs typeface="+mn-cs"/>
        </a:defRPr>
      </a:lvl6pPr>
      <a:lvl7pPr marL="4490073" indent="-345389" algn="l" defTabSz="1381560" rtl="0" eaLnBrk="1" latinLnBrk="0" hangingPunct="1">
        <a:spcBef>
          <a:spcPct val="20000"/>
        </a:spcBef>
        <a:buFont typeface="Arial" pitchFamily="34" charset="0"/>
        <a:buChar char="•"/>
        <a:defRPr sz="3022" kern="1200">
          <a:solidFill>
            <a:schemeClr val="tx1"/>
          </a:solidFill>
          <a:latin typeface="+mn-lt"/>
          <a:ea typeface="+mn-ea"/>
          <a:cs typeface="+mn-cs"/>
        </a:defRPr>
      </a:lvl7pPr>
      <a:lvl8pPr marL="5180853" indent="-345389" algn="l" defTabSz="1381560" rtl="0" eaLnBrk="1" latinLnBrk="0" hangingPunct="1">
        <a:spcBef>
          <a:spcPct val="20000"/>
        </a:spcBef>
        <a:buFont typeface="Arial" pitchFamily="34" charset="0"/>
        <a:buChar char="•"/>
        <a:defRPr sz="3022" kern="1200">
          <a:solidFill>
            <a:schemeClr val="tx1"/>
          </a:solidFill>
          <a:latin typeface="+mn-lt"/>
          <a:ea typeface="+mn-ea"/>
          <a:cs typeface="+mn-cs"/>
        </a:defRPr>
      </a:lvl8pPr>
      <a:lvl9pPr marL="5871635" indent="-345389" algn="l" defTabSz="1381560" rtl="0" eaLnBrk="1" latinLnBrk="0" hangingPunct="1">
        <a:spcBef>
          <a:spcPct val="20000"/>
        </a:spcBef>
        <a:buFont typeface="Arial" pitchFamily="34" charset="0"/>
        <a:buChar char="•"/>
        <a:defRPr sz="3022" kern="1200">
          <a:solidFill>
            <a:schemeClr val="tx1"/>
          </a:solidFill>
          <a:latin typeface="+mn-lt"/>
          <a:ea typeface="+mn-ea"/>
          <a:cs typeface="+mn-cs"/>
        </a:defRPr>
      </a:lvl9pPr>
    </p:bodyStyle>
    <p:otherStyle>
      <a:defPPr>
        <a:defRPr lang="zh-CN"/>
      </a:defPPr>
      <a:lvl1pPr marL="0" algn="l" defTabSz="1381560" rtl="0" eaLnBrk="1" latinLnBrk="0" hangingPunct="1">
        <a:defRPr sz="2720" kern="1200">
          <a:solidFill>
            <a:schemeClr val="tx1"/>
          </a:solidFill>
          <a:latin typeface="+mn-lt"/>
          <a:ea typeface="+mn-ea"/>
          <a:cs typeface="+mn-cs"/>
        </a:defRPr>
      </a:lvl1pPr>
      <a:lvl2pPr marL="690780" algn="l" defTabSz="1381560" rtl="0" eaLnBrk="1" latinLnBrk="0" hangingPunct="1">
        <a:defRPr sz="2720" kern="1200">
          <a:solidFill>
            <a:schemeClr val="tx1"/>
          </a:solidFill>
          <a:latin typeface="+mn-lt"/>
          <a:ea typeface="+mn-ea"/>
          <a:cs typeface="+mn-cs"/>
        </a:defRPr>
      </a:lvl2pPr>
      <a:lvl3pPr marL="1381560" algn="l" defTabSz="1381560" rtl="0" eaLnBrk="1" latinLnBrk="0" hangingPunct="1">
        <a:defRPr sz="2720" kern="1200">
          <a:solidFill>
            <a:schemeClr val="tx1"/>
          </a:solidFill>
          <a:latin typeface="+mn-lt"/>
          <a:ea typeface="+mn-ea"/>
          <a:cs typeface="+mn-cs"/>
        </a:defRPr>
      </a:lvl3pPr>
      <a:lvl4pPr marL="2072342" algn="l" defTabSz="1381560" rtl="0" eaLnBrk="1" latinLnBrk="0" hangingPunct="1">
        <a:defRPr sz="2720" kern="1200">
          <a:solidFill>
            <a:schemeClr val="tx1"/>
          </a:solidFill>
          <a:latin typeface="+mn-lt"/>
          <a:ea typeface="+mn-ea"/>
          <a:cs typeface="+mn-cs"/>
        </a:defRPr>
      </a:lvl4pPr>
      <a:lvl5pPr marL="2763122" algn="l" defTabSz="1381560" rtl="0" eaLnBrk="1" latinLnBrk="0" hangingPunct="1">
        <a:defRPr sz="2720" kern="1200">
          <a:solidFill>
            <a:schemeClr val="tx1"/>
          </a:solidFill>
          <a:latin typeface="+mn-lt"/>
          <a:ea typeface="+mn-ea"/>
          <a:cs typeface="+mn-cs"/>
        </a:defRPr>
      </a:lvl5pPr>
      <a:lvl6pPr marL="3453902" algn="l" defTabSz="1381560" rtl="0" eaLnBrk="1" latinLnBrk="0" hangingPunct="1">
        <a:defRPr sz="2720" kern="1200">
          <a:solidFill>
            <a:schemeClr val="tx1"/>
          </a:solidFill>
          <a:latin typeface="+mn-lt"/>
          <a:ea typeface="+mn-ea"/>
          <a:cs typeface="+mn-cs"/>
        </a:defRPr>
      </a:lvl6pPr>
      <a:lvl7pPr marL="4144682" algn="l" defTabSz="1381560" rtl="0" eaLnBrk="1" latinLnBrk="0" hangingPunct="1">
        <a:defRPr sz="2720" kern="1200">
          <a:solidFill>
            <a:schemeClr val="tx1"/>
          </a:solidFill>
          <a:latin typeface="+mn-lt"/>
          <a:ea typeface="+mn-ea"/>
          <a:cs typeface="+mn-cs"/>
        </a:defRPr>
      </a:lvl7pPr>
      <a:lvl8pPr marL="4835464" algn="l" defTabSz="1381560" rtl="0" eaLnBrk="1" latinLnBrk="0" hangingPunct="1">
        <a:defRPr sz="2720" kern="1200">
          <a:solidFill>
            <a:schemeClr val="tx1"/>
          </a:solidFill>
          <a:latin typeface="+mn-lt"/>
          <a:ea typeface="+mn-ea"/>
          <a:cs typeface="+mn-cs"/>
        </a:defRPr>
      </a:lvl8pPr>
      <a:lvl9pPr marL="5526243" algn="l" defTabSz="1381560" rtl="0" eaLnBrk="1" latinLnBrk="0" hangingPunct="1">
        <a:defRPr sz="27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7.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10" descr="2">
            <a:extLst>
              <a:ext uri="{FF2B5EF4-FFF2-40B4-BE49-F238E27FC236}">
                <a16:creationId xmlns:a16="http://schemas.microsoft.com/office/drawing/2014/main" id="{E1CCB92F-0166-4AC8-9136-B126533C51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5400"/>
            <a:ext cx="13817600" cy="1036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11">
            <a:extLst>
              <a:ext uri="{FF2B5EF4-FFF2-40B4-BE49-F238E27FC236}">
                <a16:creationId xmlns:a16="http://schemas.microsoft.com/office/drawing/2014/main" id="{23954455-5DEA-4103-B224-190567D4E335}"/>
              </a:ext>
            </a:extLst>
          </p:cNvPr>
          <p:cNvSpPr>
            <a:spLocks noGrp="1" noChangeArrowheads="1"/>
          </p:cNvSpPr>
          <p:nvPr>
            <p:ph type="ctrTitle"/>
          </p:nvPr>
        </p:nvSpPr>
        <p:spPr>
          <a:xfrm>
            <a:off x="1150938" y="2274888"/>
            <a:ext cx="11745912" cy="2219325"/>
          </a:xfrm>
        </p:spPr>
        <p:txBody>
          <a:bodyPr/>
          <a:lstStyle/>
          <a:p>
            <a:pPr>
              <a:buFont typeface="Wingdings" panose="05000000000000000000" pitchFamily="2" charset="2"/>
              <a:buNone/>
              <a:defRPr/>
            </a:pPr>
            <a:r>
              <a:rPr lang="en-US" altLang="zh-CN" sz="9066">
                <a:solidFill>
                  <a:schemeClr val="bg1"/>
                </a:solidFill>
              </a:rPr>
              <a:t>软件体系结构</a:t>
            </a:r>
          </a:p>
        </p:txBody>
      </p:sp>
      <p:sp>
        <p:nvSpPr>
          <p:cNvPr id="6156" name="Rectangle 12">
            <a:extLst>
              <a:ext uri="{FF2B5EF4-FFF2-40B4-BE49-F238E27FC236}">
                <a16:creationId xmlns:a16="http://schemas.microsoft.com/office/drawing/2014/main" id="{63D01C59-815D-442D-935F-533540206D7B}"/>
              </a:ext>
            </a:extLst>
          </p:cNvPr>
          <p:cNvSpPr>
            <a:spLocks noGrp="1" noChangeArrowheads="1"/>
          </p:cNvSpPr>
          <p:nvPr>
            <p:ph type="subTitle" idx="1"/>
          </p:nvPr>
        </p:nvSpPr>
        <p:spPr>
          <a:xfrm>
            <a:off x="2071688" y="6534150"/>
            <a:ext cx="9674225" cy="1957388"/>
          </a:xfrm>
        </p:spPr>
        <p:txBody>
          <a:bodyPr rtlCol="0">
            <a:normAutofit fontScale="92500" lnSpcReduction="10000"/>
          </a:bodyPr>
          <a:lstStyle/>
          <a:p>
            <a:pPr eaLnBrk="1" fontAlgn="auto" hangingPunct="1">
              <a:lnSpc>
                <a:spcPct val="80000"/>
              </a:lnSpc>
              <a:spcAft>
                <a:spcPts val="0"/>
              </a:spcAft>
              <a:defRPr/>
            </a:pPr>
            <a:r>
              <a:rPr lang="en-US" altLang="zh-CN" sz="4808" dirty="0"/>
              <a:t>SSE 科大</a:t>
            </a:r>
            <a:r>
              <a:rPr lang="zh-CN" altLang="en-US" sz="4808" dirty="0"/>
              <a:t>     </a:t>
            </a:r>
            <a:r>
              <a:rPr lang="en-US" altLang="zh-CN" sz="4808" dirty="0"/>
              <a:t>青鼎</a:t>
            </a:r>
          </a:p>
          <a:p>
            <a:pPr eaLnBrk="1" fontAlgn="auto" hangingPunct="1">
              <a:lnSpc>
                <a:spcPct val="80000"/>
              </a:lnSpc>
              <a:spcAft>
                <a:spcPts val="0"/>
              </a:spcAft>
              <a:defRPr/>
            </a:pPr>
            <a:r>
              <a:rPr lang="en-US" altLang="zh-CN" sz="4808" dirty="0"/>
              <a:t>dingqing@ustc.edu.cn dingqing@ustc</a:t>
            </a:r>
          </a:p>
          <a:p>
            <a:pPr eaLnBrk="1" fontAlgn="auto" hangingPunct="1">
              <a:lnSpc>
                <a:spcPct val="80000"/>
              </a:lnSpc>
              <a:spcAft>
                <a:spcPts val="0"/>
              </a:spcAft>
              <a:defRPr/>
            </a:pPr>
            <a:r>
              <a:rPr lang="en-US" altLang="zh-CN" sz="4808" dirty="0"/>
              <a:t>http://staff.ustc.edu.cn/~dingqing</a:t>
            </a:r>
          </a:p>
        </p:txBody>
      </p:sp>
    </p:spTree>
  </p:cSld>
  <p:clrMapOvr>
    <a:masterClrMapping/>
  </p:clrMapOvr>
</p:sld>
</file>

<file path=ppt/slides/slide10.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48BD5048-B7B4-44E9-B2F8-6F8E6CF495EB}"/>
              </a:ext>
            </a:extLst>
          </p:cNvPr>
          <p:cNvSpPr txBox="1">
            <a:spLocks noGrp="1"/>
          </p:cNvSpPr>
          <p:nvPr>
            <p:ph type="title"/>
          </p:nvPr>
        </p:nvSpPr>
        <p:spPr>
          <a:xfrm>
            <a:off x="203200" y="228600"/>
            <a:ext cx="12995275" cy="784225"/>
          </a:xfrm>
        </p:spPr>
        <p:txBody>
          <a:bodyPr lIns="0" tIns="52929" rIns="0" bIns="0" rtlCol="0">
            <a:spAutoFit/>
          </a:bodyPr>
          <a:lstStyle/>
          <a:p>
            <a:pPr marL="25749">
              <a:lnSpc>
                <a:spcPts val="5708"/>
              </a:lnSpc>
              <a:defRPr/>
            </a:pPr>
            <a:r>
              <a:rPr sz="6044" spc="7" dirty="0"/>
              <a:t>建筑</a:t>
            </a:r>
            <a:r>
              <a:rPr sz="6044" spc="11" dirty="0"/>
              <a:t>和</a:t>
            </a:r>
            <a:r>
              <a:rPr sz="6044" spc="-18" dirty="0"/>
              <a:t> </a:t>
            </a:r>
            <a:r>
              <a:rPr sz="6044" spc="-4" dirty="0"/>
              <a:t>程序</a:t>
            </a:r>
          </a:p>
        </p:txBody>
      </p:sp>
      <p:graphicFrame>
        <p:nvGraphicFramePr>
          <p:cNvPr id="12" name="object 12">
            <a:extLst>
              <a:ext uri="{FF2B5EF4-FFF2-40B4-BE49-F238E27FC236}">
                <a16:creationId xmlns:a16="http://schemas.microsoft.com/office/drawing/2014/main" id="{E998ECF1-CC6E-4125-8984-A60B0D40A3D1}"/>
              </a:ext>
            </a:extLst>
          </p:cNvPr>
          <p:cNvGraphicFramePr>
            <a:graphicFrameLocks noGrp="1"/>
          </p:cNvGraphicFramePr>
          <p:nvPr/>
        </p:nvGraphicFramePr>
        <p:xfrm>
          <a:off x="1570038" y="1373188"/>
          <a:ext cx="11096625" cy="6072187"/>
        </p:xfrm>
        <a:graphic>
          <a:graphicData uri="http://schemas.openxmlformats.org/drawingml/2006/table">
            <a:tbl>
              <a:tblPr firstRow="1" bandRow="1">
                <a:tableStyleId>{2D5ABB26-0587-4C30-8999-92F81FD0307C}</a:tableStyleId>
              </a:tblPr>
              <a:tblGrid>
                <a:gridCol w="5548313">
                  <a:extLst>
                    <a:ext uri="{9D8B030D-6E8A-4147-A177-3AD203B41FA5}">
                      <a16:colId xmlns:a16="http://schemas.microsoft.com/office/drawing/2014/main" val="20000"/>
                    </a:ext>
                  </a:extLst>
                </a:gridCol>
                <a:gridCol w="5548313">
                  <a:extLst>
                    <a:ext uri="{9D8B030D-6E8A-4147-A177-3AD203B41FA5}">
                      <a16:colId xmlns:a16="http://schemas.microsoft.com/office/drawing/2014/main" val="20001"/>
                    </a:ext>
                  </a:extLst>
                </a:gridCol>
              </a:tblGrid>
              <a:tr h="761632">
                <a:tc>
                  <a:txBody>
                    <a:bodyPr/>
                    <a:lstStyle/>
                    <a:p>
                      <a:pPr marL="186690">
                        <a:lnSpc>
                          <a:spcPct val="100000"/>
                        </a:lnSpc>
                        <a:spcBef>
                          <a:spcPts val="440"/>
                        </a:spcBef>
                      </a:pPr>
                      <a:r>
                        <a:rPr sz="2700" b="1" spc="-20" dirty="0">
                          <a:solidFill>
                            <a:srgbClr val="FFFFFF"/>
                          </a:solidFill>
                          <a:latin typeface="Calibri"/>
                          <a:cs typeface="Calibri"/>
                        </a:rPr>
                        <a:t>建筑</a:t>
                      </a:r>
                      <a:endParaRPr sz="2700" dirty="0">
                        <a:latin typeface="Calibri"/>
                        <a:cs typeface="Calibri"/>
                      </a:endParaRPr>
                    </a:p>
                  </a:txBody>
                  <a:tcPr marL="0" marR="0" marT="0" marB="0">
                    <a:lnL w="27922">
                      <a:solidFill>
                        <a:srgbClr val="FFFFFF"/>
                      </a:solidFill>
                      <a:prstDash val="solid"/>
                    </a:lnL>
                    <a:lnR w="27922">
                      <a:solidFill>
                        <a:srgbClr val="FFFFFF"/>
                      </a:solidFill>
                      <a:prstDash val="solid"/>
                    </a:lnR>
                    <a:lnT w="27922">
                      <a:solidFill>
                        <a:srgbClr val="FFFFFF"/>
                      </a:solidFill>
                      <a:prstDash val="solid"/>
                    </a:lnT>
                    <a:lnB w="83767">
                      <a:solidFill>
                        <a:srgbClr val="FFFFFF"/>
                      </a:solidFill>
                      <a:prstDash val="solid"/>
                    </a:lnB>
                    <a:solidFill>
                      <a:srgbClr val="38C4FE"/>
                    </a:solidFill>
                  </a:tcPr>
                </a:tc>
                <a:tc>
                  <a:txBody>
                    <a:bodyPr/>
                    <a:lstStyle/>
                    <a:p>
                      <a:pPr marL="186690">
                        <a:lnSpc>
                          <a:spcPct val="100000"/>
                        </a:lnSpc>
                        <a:spcBef>
                          <a:spcPts val="440"/>
                        </a:spcBef>
                      </a:pPr>
                      <a:r>
                        <a:rPr sz="2700" b="1" spc="-25" dirty="0">
                          <a:solidFill>
                            <a:srgbClr val="FFFFFF"/>
                          </a:solidFill>
                          <a:latin typeface="Calibri"/>
                          <a:cs typeface="Calibri"/>
                        </a:rPr>
                        <a:t>程序</a:t>
                      </a:r>
                      <a:endParaRPr sz="2700">
                        <a:latin typeface="Calibri"/>
                        <a:cs typeface="Calibri"/>
                      </a:endParaRPr>
                    </a:p>
                  </a:txBody>
                  <a:tcPr marL="0" marR="0" marT="0" marB="0">
                    <a:lnL w="27922">
                      <a:solidFill>
                        <a:srgbClr val="FFFFFF"/>
                      </a:solidFill>
                      <a:prstDash val="solid"/>
                    </a:lnL>
                    <a:lnR w="27922">
                      <a:solidFill>
                        <a:srgbClr val="FFFFFF"/>
                      </a:solidFill>
                      <a:prstDash val="solid"/>
                    </a:lnR>
                    <a:lnT w="27922">
                      <a:solidFill>
                        <a:srgbClr val="FFFFFF"/>
                      </a:solidFill>
                      <a:prstDash val="solid"/>
                    </a:lnT>
                    <a:lnB w="83767">
                      <a:solidFill>
                        <a:srgbClr val="FFFFFF"/>
                      </a:solidFill>
                      <a:prstDash val="solid"/>
                    </a:lnB>
                    <a:solidFill>
                      <a:srgbClr val="38C4FE"/>
                    </a:solidFill>
                  </a:tcPr>
                </a:tc>
                <a:extLst>
                  <a:ext uri="{0D108BD9-81ED-4DB2-BD59-A6C34878D82A}">
                    <a16:rowId xmlns:a16="http://schemas.microsoft.com/office/drawing/2014/main" val="10000"/>
                  </a:ext>
                </a:extLst>
              </a:tr>
              <a:tr h="761632">
                <a:tc>
                  <a:txBody>
                    <a:bodyPr/>
                    <a:lstStyle/>
                    <a:p>
                      <a:pPr marL="186690">
                        <a:lnSpc>
                          <a:spcPct val="100000"/>
                        </a:lnSpc>
                        <a:spcBef>
                          <a:spcPts val="220"/>
                        </a:spcBef>
                      </a:pPr>
                      <a:r>
                        <a:rPr sz="2700" spc="-10" dirty="0">
                          <a:latin typeface="Calibri"/>
                          <a:cs typeface="Calibri"/>
                        </a:rPr>
                        <a:t>相互 作用</a:t>
                      </a:r>
                      <a:r>
                        <a:rPr sz="2700" spc="5" dirty="0">
                          <a:latin typeface="Calibri"/>
                          <a:cs typeface="Calibri"/>
                        </a:rPr>
                        <a:t>之间</a:t>
                      </a:r>
                      <a:r>
                        <a:rPr sz="2700" spc="-80" dirty="0">
                          <a:latin typeface="Calibri"/>
                          <a:cs typeface="Calibri"/>
                        </a:rPr>
                        <a:t> </a:t>
                      </a:r>
                      <a:r>
                        <a:rPr sz="2700" dirty="0">
                          <a:latin typeface="Calibri"/>
                          <a:cs typeface="Calibri"/>
                        </a:rPr>
                        <a:t>部分</a:t>
                      </a:r>
                      <a:endParaRPr sz="2700">
                        <a:latin typeface="Calibri"/>
                        <a:cs typeface="Calibri"/>
                      </a:endParaRPr>
                    </a:p>
                  </a:txBody>
                  <a:tcPr marL="0" marR="0" marT="0" marB="0">
                    <a:lnL w="27922">
                      <a:solidFill>
                        <a:srgbClr val="FFFFFF"/>
                      </a:solidFill>
                      <a:prstDash val="solid"/>
                    </a:lnL>
                    <a:lnR w="27922">
                      <a:solidFill>
                        <a:srgbClr val="FFFFFF"/>
                      </a:solidFill>
                      <a:prstDash val="solid"/>
                    </a:lnR>
                    <a:lnT w="83767">
                      <a:solidFill>
                        <a:srgbClr val="FFFFFF"/>
                      </a:solidFill>
                      <a:prstDash val="solid"/>
                    </a:lnT>
                    <a:lnB w="27922">
                      <a:solidFill>
                        <a:srgbClr val="FFFFFF"/>
                      </a:solidFill>
                      <a:prstDash val="solid"/>
                    </a:lnB>
                    <a:solidFill>
                      <a:srgbClr val="D6EAFE"/>
                    </a:solidFill>
                  </a:tcPr>
                </a:tc>
                <a:tc>
                  <a:txBody>
                    <a:bodyPr/>
                    <a:lstStyle/>
                    <a:p>
                      <a:pPr marL="186690">
                        <a:lnSpc>
                          <a:spcPct val="100000"/>
                        </a:lnSpc>
                        <a:spcBef>
                          <a:spcPts val="220"/>
                        </a:spcBef>
                      </a:pPr>
                      <a:r>
                        <a:rPr sz="2700" spc="-5" dirty="0">
                          <a:latin typeface="Calibri"/>
                          <a:cs typeface="Calibri"/>
                        </a:rPr>
                        <a:t>实现</a:t>
                      </a:r>
                      <a:r>
                        <a:rPr sz="2700" dirty="0">
                          <a:latin typeface="Calibri"/>
                          <a:cs typeface="Calibri"/>
                        </a:rPr>
                        <a:t>的</a:t>
                      </a:r>
                      <a:r>
                        <a:rPr sz="2700" spc="-55" dirty="0">
                          <a:latin typeface="Calibri"/>
                          <a:cs typeface="Calibri"/>
                        </a:rPr>
                        <a:t> </a:t>
                      </a:r>
                      <a:r>
                        <a:rPr sz="2700" dirty="0">
                          <a:latin typeface="Calibri"/>
                          <a:cs typeface="Calibri"/>
                        </a:rPr>
                        <a:t>部分</a:t>
                      </a:r>
                      <a:endParaRPr sz="2700">
                        <a:latin typeface="Calibri"/>
                        <a:cs typeface="Calibri"/>
                      </a:endParaRPr>
                    </a:p>
                  </a:txBody>
                  <a:tcPr marL="0" marR="0" marT="0" marB="0">
                    <a:lnL w="27922">
                      <a:solidFill>
                        <a:srgbClr val="FFFFFF"/>
                      </a:solidFill>
                      <a:prstDash val="solid"/>
                    </a:lnL>
                    <a:lnR w="27922">
                      <a:solidFill>
                        <a:srgbClr val="FFFFFF"/>
                      </a:solidFill>
                      <a:prstDash val="solid"/>
                    </a:lnR>
                    <a:lnT w="83767">
                      <a:solidFill>
                        <a:srgbClr val="FFFFFF"/>
                      </a:solidFill>
                      <a:prstDash val="solid"/>
                    </a:lnT>
                    <a:lnB w="27922">
                      <a:solidFill>
                        <a:srgbClr val="FFFFFF"/>
                      </a:solidFill>
                      <a:prstDash val="solid"/>
                    </a:lnB>
                    <a:solidFill>
                      <a:srgbClr val="D6EAFE"/>
                    </a:solidFill>
                  </a:tcPr>
                </a:tc>
                <a:extLst>
                  <a:ext uri="{0D108BD9-81ED-4DB2-BD59-A6C34878D82A}">
                    <a16:rowId xmlns:a16="http://schemas.microsoft.com/office/drawing/2014/main" val="10001"/>
                  </a:ext>
                </a:extLst>
              </a:tr>
              <a:tr h="761632">
                <a:tc>
                  <a:txBody>
                    <a:bodyPr/>
                    <a:lstStyle/>
                    <a:p>
                      <a:pPr marL="186690">
                        <a:lnSpc>
                          <a:spcPct val="100000"/>
                        </a:lnSpc>
                        <a:spcBef>
                          <a:spcPts val="440"/>
                        </a:spcBef>
                      </a:pPr>
                      <a:r>
                        <a:rPr sz="2700" spc="-15" dirty="0">
                          <a:latin typeface="Calibri"/>
                          <a:cs typeface="Calibri"/>
                        </a:rPr>
                        <a:t>结构</a:t>
                      </a:r>
                      <a:r>
                        <a:rPr sz="2700" spc="-30" dirty="0">
                          <a:latin typeface="Calibri"/>
                          <a:cs typeface="Calibri"/>
                        </a:rPr>
                        <a:t> </a:t>
                      </a:r>
                      <a:r>
                        <a:rPr sz="2700" spc="-5" dirty="0">
                          <a:latin typeface="Calibri"/>
                          <a:cs typeface="Calibri"/>
                        </a:rPr>
                        <a:t>性能</a:t>
                      </a:r>
                      <a:endParaRPr sz="2700" dirty="0">
                        <a:latin typeface="Calibri"/>
                        <a:cs typeface="Calibri"/>
                      </a:endParaRPr>
                    </a:p>
                  </a:txBody>
                  <a:tcPr marL="0" marR="0" marT="0" marB="0">
                    <a:lnL w="27922">
                      <a:solidFill>
                        <a:srgbClr val="FFFFFF"/>
                      </a:solidFill>
                      <a:prstDash val="solid"/>
                    </a:lnL>
                    <a:lnR w="27922">
                      <a:solidFill>
                        <a:srgbClr val="FFFFFF"/>
                      </a:solidFill>
                      <a:prstDash val="solid"/>
                    </a:lnR>
                    <a:lnT w="27922">
                      <a:solidFill>
                        <a:srgbClr val="FFFFFF"/>
                      </a:solidFill>
                      <a:prstDash val="solid"/>
                    </a:lnT>
                    <a:lnB w="27922">
                      <a:solidFill>
                        <a:srgbClr val="FFFFFF"/>
                      </a:solidFill>
                      <a:prstDash val="solid"/>
                    </a:lnB>
                    <a:solidFill>
                      <a:srgbClr val="ECF6FF"/>
                    </a:solidFill>
                  </a:tcPr>
                </a:tc>
                <a:tc>
                  <a:txBody>
                    <a:bodyPr/>
                    <a:lstStyle/>
                    <a:p>
                      <a:pPr marL="186690">
                        <a:lnSpc>
                          <a:spcPct val="100000"/>
                        </a:lnSpc>
                        <a:spcBef>
                          <a:spcPts val="440"/>
                        </a:spcBef>
                      </a:pPr>
                      <a:r>
                        <a:rPr sz="2700" spc="-10" dirty="0">
                          <a:latin typeface="Calibri"/>
                          <a:cs typeface="Calibri"/>
                        </a:rPr>
                        <a:t>计算</a:t>
                      </a:r>
                      <a:r>
                        <a:rPr sz="2700" spc="5" dirty="0">
                          <a:latin typeface="Calibri"/>
                          <a:cs typeface="Calibri"/>
                        </a:rPr>
                        <a:t> </a:t>
                      </a:r>
                      <a:r>
                        <a:rPr sz="2700" spc="-5" dirty="0">
                          <a:latin typeface="Calibri"/>
                          <a:cs typeface="Calibri"/>
                        </a:rPr>
                        <a:t>性能</a:t>
                      </a:r>
                      <a:endParaRPr sz="2700">
                        <a:latin typeface="Calibri"/>
                        <a:cs typeface="Calibri"/>
                      </a:endParaRPr>
                    </a:p>
                  </a:txBody>
                  <a:tcPr marL="0" marR="0" marT="0" marB="0">
                    <a:lnL w="27922">
                      <a:solidFill>
                        <a:srgbClr val="FFFFFF"/>
                      </a:solidFill>
                      <a:prstDash val="solid"/>
                    </a:lnL>
                    <a:lnR w="27922">
                      <a:solidFill>
                        <a:srgbClr val="FFFFFF"/>
                      </a:solidFill>
                      <a:prstDash val="solid"/>
                    </a:lnR>
                    <a:lnT w="27922">
                      <a:solidFill>
                        <a:srgbClr val="FFFFFF"/>
                      </a:solidFill>
                      <a:prstDash val="solid"/>
                    </a:lnT>
                    <a:lnB w="27922">
                      <a:solidFill>
                        <a:srgbClr val="FFFFFF"/>
                      </a:solidFill>
                      <a:prstDash val="solid"/>
                    </a:lnB>
                    <a:solidFill>
                      <a:srgbClr val="ECF6FF"/>
                    </a:solidFill>
                  </a:tcPr>
                </a:tc>
                <a:extLst>
                  <a:ext uri="{0D108BD9-81ED-4DB2-BD59-A6C34878D82A}">
                    <a16:rowId xmlns:a16="http://schemas.microsoft.com/office/drawing/2014/main" val="10002"/>
                  </a:ext>
                </a:extLst>
              </a:tr>
              <a:tr h="761632">
                <a:tc>
                  <a:txBody>
                    <a:bodyPr/>
                    <a:lstStyle/>
                    <a:p>
                      <a:pPr marL="186690">
                        <a:lnSpc>
                          <a:spcPct val="100000"/>
                        </a:lnSpc>
                        <a:spcBef>
                          <a:spcPts val="440"/>
                        </a:spcBef>
                      </a:pPr>
                      <a:r>
                        <a:rPr sz="2700" spc="-15" dirty="0">
                          <a:latin typeface="Calibri"/>
                          <a:cs typeface="Calibri"/>
                        </a:rPr>
                        <a:t>声明</a:t>
                      </a:r>
                      <a:endParaRPr sz="2700">
                        <a:latin typeface="Calibri"/>
                        <a:cs typeface="Calibri"/>
                      </a:endParaRPr>
                    </a:p>
                  </a:txBody>
                  <a:tcPr marL="0" marR="0" marT="0" marB="0">
                    <a:lnL w="27922">
                      <a:solidFill>
                        <a:srgbClr val="FFFFFF"/>
                      </a:solidFill>
                      <a:prstDash val="solid"/>
                    </a:lnL>
                    <a:lnR w="27922">
                      <a:solidFill>
                        <a:srgbClr val="FFFFFF"/>
                      </a:solidFill>
                      <a:prstDash val="solid"/>
                    </a:lnR>
                    <a:lnT w="27922">
                      <a:solidFill>
                        <a:srgbClr val="FFFFFF"/>
                      </a:solidFill>
                      <a:prstDash val="solid"/>
                    </a:lnT>
                    <a:lnB w="27922">
                      <a:solidFill>
                        <a:srgbClr val="FFFFFF"/>
                      </a:solidFill>
                      <a:prstDash val="solid"/>
                    </a:lnB>
                    <a:solidFill>
                      <a:srgbClr val="D6EAFE"/>
                    </a:solidFill>
                  </a:tcPr>
                </a:tc>
                <a:tc>
                  <a:txBody>
                    <a:bodyPr/>
                    <a:lstStyle/>
                    <a:p>
                      <a:pPr marL="186690">
                        <a:lnSpc>
                          <a:spcPct val="100000"/>
                        </a:lnSpc>
                        <a:spcBef>
                          <a:spcPts val="440"/>
                        </a:spcBef>
                      </a:pPr>
                      <a:r>
                        <a:rPr sz="2700" spc="-10" dirty="0">
                          <a:latin typeface="Calibri"/>
                          <a:cs typeface="Calibri"/>
                        </a:rPr>
                        <a:t>操作</a:t>
                      </a:r>
                      <a:endParaRPr sz="2700">
                        <a:latin typeface="Calibri"/>
                        <a:cs typeface="Calibri"/>
                      </a:endParaRPr>
                    </a:p>
                  </a:txBody>
                  <a:tcPr marL="0" marR="0" marT="0" marB="0">
                    <a:lnL w="27922">
                      <a:solidFill>
                        <a:srgbClr val="FFFFFF"/>
                      </a:solidFill>
                      <a:prstDash val="solid"/>
                    </a:lnL>
                    <a:lnR w="27922">
                      <a:solidFill>
                        <a:srgbClr val="FFFFFF"/>
                      </a:solidFill>
                      <a:prstDash val="solid"/>
                    </a:lnR>
                    <a:lnT w="27922">
                      <a:solidFill>
                        <a:srgbClr val="FFFFFF"/>
                      </a:solidFill>
                      <a:prstDash val="solid"/>
                    </a:lnT>
                    <a:lnB w="27922">
                      <a:solidFill>
                        <a:srgbClr val="FFFFFF"/>
                      </a:solidFill>
                      <a:prstDash val="solid"/>
                    </a:lnB>
                    <a:solidFill>
                      <a:srgbClr val="D6EAFE"/>
                    </a:solidFill>
                  </a:tcPr>
                </a:tc>
                <a:extLst>
                  <a:ext uri="{0D108BD9-81ED-4DB2-BD59-A6C34878D82A}">
                    <a16:rowId xmlns:a16="http://schemas.microsoft.com/office/drawing/2014/main" val="10003"/>
                  </a:ext>
                </a:extLst>
              </a:tr>
              <a:tr h="761632">
                <a:tc>
                  <a:txBody>
                    <a:bodyPr/>
                    <a:lstStyle/>
                    <a:p>
                      <a:pPr marL="186690">
                        <a:lnSpc>
                          <a:spcPct val="100000"/>
                        </a:lnSpc>
                        <a:spcBef>
                          <a:spcPts val="440"/>
                        </a:spcBef>
                      </a:pPr>
                      <a:r>
                        <a:rPr sz="2700" spc="-15" dirty="0">
                          <a:latin typeface="Calibri"/>
                          <a:cs typeface="Calibri"/>
                        </a:rPr>
                        <a:t>主要</a:t>
                      </a:r>
                      <a:r>
                        <a:rPr sz="2700" spc="-45" dirty="0">
                          <a:latin typeface="Calibri"/>
                          <a:cs typeface="Calibri"/>
                        </a:rPr>
                        <a:t> </a:t>
                      </a:r>
                      <a:r>
                        <a:rPr sz="2700" spc="-30" dirty="0">
                          <a:latin typeface="Calibri"/>
                          <a:cs typeface="Calibri"/>
                        </a:rPr>
                        <a:t>静态</a:t>
                      </a:r>
                      <a:endParaRPr sz="2700">
                        <a:latin typeface="Calibri"/>
                        <a:cs typeface="Calibri"/>
                      </a:endParaRPr>
                    </a:p>
                  </a:txBody>
                  <a:tcPr marL="0" marR="0" marT="0" marB="0">
                    <a:lnL w="27922">
                      <a:solidFill>
                        <a:srgbClr val="FFFFFF"/>
                      </a:solidFill>
                      <a:prstDash val="solid"/>
                    </a:lnL>
                    <a:lnR w="27922">
                      <a:solidFill>
                        <a:srgbClr val="FFFFFF"/>
                      </a:solidFill>
                      <a:prstDash val="solid"/>
                    </a:lnR>
                    <a:lnT w="27922">
                      <a:solidFill>
                        <a:srgbClr val="FFFFFF"/>
                      </a:solidFill>
                      <a:prstDash val="solid"/>
                    </a:lnT>
                    <a:lnB w="27922">
                      <a:solidFill>
                        <a:srgbClr val="FFFFFF"/>
                      </a:solidFill>
                      <a:prstDash val="solid"/>
                    </a:lnB>
                    <a:solidFill>
                      <a:srgbClr val="ECF6FF"/>
                    </a:solidFill>
                  </a:tcPr>
                </a:tc>
                <a:tc>
                  <a:txBody>
                    <a:bodyPr/>
                    <a:lstStyle/>
                    <a:p>
                      <a:pPr marL="186690">
                        <a:lnSpc>
                          <a:spcPct val="100000"/>
                        </a:lnSpc>
                        <a:spcBef>
                          <a:spcPts val="440"/>
                        </a:spcBef>
                      </a:pPr>
                      <a:r>
                        <a:rPr sz="2700" spc="-15" dirty="0">
                          <a:latin typeface="Calibri"/>
                          <a:cs typeface="Calibri"/>
                        </a:rPr>
                        <a:t>主要</a:t>
                      </a:r>
                      <a:r>
                        <a:rPr sz="2700" spc="-40" dirty="0">
                          <a:latin typeface="Calibri"/>
                          <a:cs typeface="Calibri"/>
                        </a:rPr>
                        <a:t> </a:t>
                      </a:r>
                      <a:r>
                        <a:rPr sz="2700" dirty="0">
                          <a:latin typeface="Calibri"/>
                          <a:cs typeface="Calibri"/>
                        </a:rPr>
                        <a:t>动态</a:t>
                      </a:r>
                      <a:endParaRPr sz="2700">
                        <a:latin typeface="Calibri"/>
                        <a:cs typeface="Calibri"/>
                      </a:endParaRPr>
                    </a:p>
                  </a:txBody>
                  <a:tcPr marL="0" marR="0" marT="0" marB="0">
                    <a:lnL w="27922">
                      <a:solidFill>
                        <a:srgbClr val="FFFFFF"/>
                      </a:solidFill>
                      <a:prstDash val="solid"/>
                    </a:lnL>
                    <a:lnR w="27922">
                      <a:solidFill>
                        <a:srgbClr val="FFFFFF"/>
                      </a:solidFill>
                      <a:prstDash val="solid"/>
                    </a:lnR>
                    <a:lnT w="27922">
                      <a:solidFill>
                        <a:srgbClr val="FFFFFF"/>
                      </a:solidFill>
                      <a:prstDash val="solid"/>
                    </a:lnT>
                    <a:lnB w="27922">
                      <a:solidFill>
                        <a:srgbClr val="FFFFFF"/>
                      </a:solidFill>
                      <a:prstDash val="solid"/>
                    </a:lnB>
                    <a:solidFill>
                      <a:srgbClr val="ECF6FF"/>
                    </a:solidFill>
                  </a:tcPr>
                </a:tc>
                <a:extLst>
                  <a:ext uri="{0D108BD9-81ED-4DB2-BD59-A6C34878D82A}">
                    <a16:rowId xmlns:a16="http://schemas.microsoft.com/office/drawing/2014/main" val="10004"/>
                  </a:ext>
                </a:extLst>
              </a:tr>
              <a:tr h="761632">
                <a:tc>
                  <a:txBody>
                    <a:bodyPr/>
                    <a:lstStyle/>
                    <a:p>
                      <a:pPr marL="186690">
                        <a:lnSpc>
                          <a:spcPct val="100000"/>
                        </a:lnSpc>
                        <a:spcBef>
                          <a:spcPts val="440"/>
                        </a:spcBef>
                      </a:pPr>
                      <a:r>
                        <a:rPr sz="2700" spc="-190" dirty="0">
                          <a:latin typeface="Calibri"/>
                          <a:cs typeface="Calibri"/>
                        </a:rPr>
                        <a:t>系统-‐level</a:t>
                      </a:r>
                      <a:r>
                        <a:rPr sz="2700" spc="-70" dirty="0">
                          <a:latin typeface="Calibri"/>
                          <a:cs typeface="Calibri"/>
                        </a:rPr>
                        <a:t> </a:t>
                      </a:r>
                      <a:r>
                        <a:rPr sz="2700" spc="-5" dirty="0">
                          <a:latin typeface="Calibri"/>
                          <a:cs typeface="Calibri"/>
                        </a:rPr>
                        <a:t>性能</a:t>
                      </a:r>
                      <a:endParaRPr sz="2700">
                        <a:latin typeface="Calibri"/>
                        <a:cs typeface="Calibri"/>
                      </a:endParaRPr>
                    </a:p>
                  </a:txBody>
                  <a:tcPr marL="0" marR="0" marT="0" marB="0">
                    <a:lnL w="27922">
                      <a:solidFill>
                        <a:srgbClr val="FFFFFF"/>
                      </a:solidFill>
                      <a:prstDash val="solid"/>
                    </a:lnL>
                    <a:lnR w="27922">
                      <a:solidFill>
                        <a:srgbClr val="FFFFFF"/>
                      </a:solidFill>
                      <a:prstDash val="solid"/>
                    </a:lnR>
                    <a:lnT w="27922">
                      <a:solidFill>
                        <a:srgbClr val="FFFFFF"/>
                      </a:solidFill>
                      <a:prstDash val="solid"/>
                    </a:lnT>
                    <a:lnB w="27922">
                      <a:solidFill>
                        <a:srgbClr val="FFFFFF"/>
                      </a:solidFill>
                      <a:prstDash val="solid"/>
                    </a:lnB>
                    <a:solidFill>
                      <a:srgbClr val="D6EAFE"/>
                    </a:solidFill>
                  </a:tcPr>
                </a:tc>
                <a:tc>
                  <a:txBody>
                    <a:bodyPr/>
                    <a:lstStyle/>
                    <a:p>
                      <a:pPr marL="186690">
                        <a:lnSpc>
                          <a:spcPct val="100000"/>
                        </a:lnSpc>
                        <a:spcBef>
                          <a:spcPts val="440"/>
                        </a:spcBef>
                      </a:pPr>
                      <a:r>
                        <a:rPr sz="2700" spc="-5" dirty="0">
                          <a:latin typeface="Calibri"/>
                          <a:cs typeface="Calibri"/>
                        </a:rPr>
                        <a:t>算法</a:t>
                      </a:r>
                      <a:r>
                        <a:rPr sz="2700" spc="-35" dirty="0">
                          <a:latin typeface="Calibri"/>
                          <a:cs typeface="Calibri"/>
                        </a:rPr>
                        <a:t> </a:t>
                      </a:r>
                      <a:r>
                        <a:rPr sz="2700" spc="-5" dirty="0">
                          <a:latin typeface="Calibri"/>
                          <a:cs typeface="Calibri"/>
                        </a:rPr>
                        <a:t>性能</a:t>
                      </a:r>
                      <a:endParaRPr sz="2700">
                        <a:latin typeface="Calibri"/>
                        <a:cs typeface="Calibri"/>
                      </a:endParaRPr>
                    </a:p>
                  </a:txBody>
                  <a:tcPr marL="0" marR="0" marT="0" marB="0">
                    <a:lnL w="27922">
                      <a:solidFill>
                        <a:srgbClr val="FFFFFF"/>
                      </a:solidFill>
                      <a:prstDash val="solid"/>
                    </a:lnL>
                    <a:lnR w="27922">
                      <a:solidFill>
                        <a:srgbClr val="FFFFFF"/>
                      </a:solidFill>
                      <a:prstDash val="solid"/>
                    </a:lnR>
                    <a:lnT w="27922">
                      <a:solidFill>
                        <a:srgbClr val="FFFFFF"/>
                      </a:solidFill>
                      <a:prstDash val="solid"/>
                    </a:lnT>
                    <a:lnB w="27922">
                      <a:solidFill>
                        <a:srgbClr val="FFFFFF"/>
                      </a:solidFill>
                      <a:prstDash val="solid"/>
                    </a:lnB>
                    <a:solidFill>
                      <a:srgbClr val="D6EAFE"/>
                    </a:solidFill>
                  </a:tcPr>
                </a:tc>
                <a:extLst>
                  <a:ext uri="{0D108BD9-81ED-4DB2-BD59-A6C34878D82A}">
                    <a16:rowId xmlns:a16="http://schemas.microsoft.com/office/drawing/2014/main" val="10005"/>
                  </a:ext>
                </a:extLst>
              </a:tr>
              <a:tr h="751197">
                <a:tc>
                  <a:txBody>
                    <a:bodyPr/>
                    <a:lstStyle/>
                    <a:p>
                      <a:pPr marL="186690">
                        <a:lnSpc>
                          <a:spcPct val="100000"/>
                        </a:lnSpc>
                        <a:spcBef>
                          <a:spcPts val="440"/>
                        </a:spcBef>
                      </a:pPr>
                      <a:r>
                        <a:rPr sz="2700" dirty="0">
                          <a:latin typeface="Calibri"/>
                          <a:cs typeface="Calibri"/>
                        </a:rPr>
                        <a:t>外部模块</a:t>
                      </a:r>
                      <a:r>
                        <a:rPr sz="2700" spc="-5" dirty="0">
                          <a:latin typeface="Calibri"/>
                          <a:cs typeface="Calibri"/>
                        </a:rPr>
                        <a:t> </a:t>
                      </a:r>
                      <a:r>
                        <a:rPr sz="2700" spc="5" dirty="0">
                          <a:latin typeface="Calibri"/>
                          <a:cs typeface="Calibri"/>
                        </a:rPr>
                        <a:t>边界</a:t>
                      </a:r>
                      <a:endParaRPr sz="2700">
                        <a:latin typeface="Calibri"/>
                        <a:cs typeface="Calibri"/>
                      </a:endParaRPr>
                    </a:p>
                  </a:txBody>
                  <a:tcPr marL="0" marR="0" marT="0" marB="0">
                    <a:lnL w="27922">
                      <a:solidFill>
                        <a:srgbClr val="FFFFFF"/>
                      </a:solidFill>
                      <a:prstDash val="solid"/>
                    </a:lnL>
                    <a:lnR w="27922">
                      <a:solidFill>
                        <a:srgbClr val="FFFFFF"/>
                      </a:solidFill>
                      <a:prstDash val="solid"/>
                    </a:lnR>
                    <a:lnT w="27922">
                      <a:solidFill>
                        <a:srgbClr val="FFFFFF"/>
                      </a:solidFill>
                      <a:prstDash val="solid"/>
                    </a:lnT>
                    <a:lnB w="27922">
                      <a:solidFill>
                        <a:srgbClr val="FFFFFF"/>
                      </a:solidFill>
                      <a:prstDash val="solid"/>
                    </a:lnB>
                    <a:solidFill>
                      <a:srgbClr val="ECF6FF"/>
                    </a:solidFill>
                  </a:tcPr>
                </a:tc>
                <a:tc>
                  <a:txBody>
                    <a:bodyPr/>
                    <a:lstStyle/>
                    <a:p>
                      <a:pPr marL="186690">
                        <a:lnSpc>
                          <a:spcPct val="100000"/>
                        </a:lnSpc>
                        <a:spcBef>
                          <a:spcPts val="440"/>
                        </a:spcBef>
                      </a:pPr>
                      <a:r>
                        <a:rPr sz="2700" dirty="0">
                          <a:latin typeface="Calibri"/>
                          <a:cs typeface="Calibri"/>
                        </a:rPr>
                        <a:t>里面</a:t>
                      </a:r>
                      <a:r>
                        <a:rPr sz="2700" spc="5" dirty="0">
                          <a:latin typeface="Calibri"/>
                          <a:cs typeface="Calibri"/>
                        </a:rPr>
                        <a:t>模块</a:t>
                      </a:r>
                      <a:r>
                        <a:rPr sz="2700" spc="-30" dirty="0">
                          <a:latin typeface="Calibri"/>
                          <a:cs typeface="Calibri"/>
                        </a:rPr>
                        <a:t> </a:t>
                      </a:r>
                      <a:r>
                        <a:rPr sz="2700" spc="10" dirty="0">
                          <a:latin typeface="Calibri"/>
                          <a:cs typeface="Calibri"/>
                        </a:rPr>
                        <a:t>边界</a:t>
                      </a:r>
                      <a:endParaRPr sz="2700">
                        <a:latin typeface="Calibri"/>
                        <a:cs typeface="Calibri"/>
                      </a:endParaRPr>
                    </a:p>
                  </a:txBody>
                  <a:tcPr marL="0" marR="0" marT="0" marB="0">
                    <a:lnL w="27922">
                      <a:solidFill>
                        <a:srgbClr val="FFFFFF"/>
                      </a:solidFill>
                      <a:prstDash val="solid"/>
                    </a:lnL>
                    <a:lnR w="27922">
                      <a:solidFill>
                        <a:srgbClr val="FFFFFF"/>
                      </a:solidFill>
                      <a:prstDash val="solid"/>
                    </a:lnR>
                    <a:lnT w="27922">
                      <a:solidFill>
                        <a:srgbClr val="FFFFFF"/>
                      </a:solidFill>
                      <a:prstDash val="solid"/>
                    </a:lnT>
                    <a:lnB w="27922">
                      <a:solidFill>
                        <a:srgbClr val="FFFFFF"/>
                      </a:solidFill>
                      <a:prstDash val="solid"/>
                    </a:lnB>
                    <a:solidFill>
                      <a:srgbClr val="ECF6FF"/>
                    </a:solidFill>
                  </a:tcPr>
                </a:tc>
                <a:extLst>
                  <a:ext uri="{0D108BD9-81ED-4DB2-BD59-A6C34878D82A}">
                    <a16:rowId xmlns:a16="http://schemas.microsoft.com/office/drawing/2014/main" val="10006"/>
                  </a:ext>
                </a:extLst>
              </a:tr>
              <a:tr h="751197">
                <a:tc>
                  <a:txBody>
                    <a:bodyPr/>
                    <a:lstStyle/>
                    <a:p>
                      <a:pPr marL="186690">
                        <a:lnSpc>
                          <a:spcPct val="100000"/>
                        </a:lnSpc>
                        <a:spcBef>
                          <a:spcPts val="440"/>
                        </a:spcBef>
                      </a:pPr>
                      <a:r>
                        <a:rPr sz="2700" spc="-5" dirty="0">
                          <a:latin typeface="Calibri"/>
                          <a:cs typeface="Calibri"/>
                        </a:rPr>
                        <a:t>组成</a:t>
                      </a:r>
                      <a:r>
                        <a:rPr sz="2700" dirty="0">
                          <a:latin typeface="Calibri"/>
                          <a:cs typeface="Calibri"/>
                        </a:rPr>
                        <a:t>的</a:t>
                      </a:r>
                      <a:r>
                        <a:rPr sz="2700" spc="30" dirty="0">
                          <a:latin typeface="Calibri"/>
                          <a:cs typeface="Calibri"/>
                        </a:rPr>
                        <a:t> </a:t>
                      </a:r>
                      <a:r>
                        <a:rPr sz="2700" spc="-25" dirty="0">
                          <a:latin typeface="Calibri"/>
                          <a:cs typeface="Calibri"/>
                        </a:rPr>
                        <a:t>子系统</a:t>
                      </a:r>
                      <a:endParaRPr sz="2700">
                        <a:latin typeface="Calibri"/>
                        <a:cs typeface="Calibri"/>
                      </a:endParaRPr>
                    </a:p>
                  </a:txBody>
                  <a:tcPr marL="0" marR="0" marT="0" marB="0">
                    <a:lnL w="27922">
                      <a:solidFill>
                        <a:srgbClr val="FFFFFF"/>
                      </a:solidFill>
                      <a:prstDash val="solid"/>
                    </a:lnL>
                    <a:lnR w="27922">
                      <a:solidFill>
                        <a:srgbClr val="FFFFFF"/>
                      </a:solidFill>
                      <a:prstDash val="solid"/>
                    </a:lnR>
                    <a:lnT w="27922">
                      <a:solidFill>
                        <a:srgbClr val="FFFFFF"/>
                      </a:solidFill>
                      <a:prstDash val="solid"/>
                    </a:lnT>
                    <a:lnB w="27922">
                      <a:solidFill>
                        <a:srgbClr val="FFFFFF"/>
                      </a:solidFill>
                      <a:prstDash val="solid"/>
                    </a:lnB>
                    <a:solidFill>
                      <a:srgbClr val="D6EAFE"/>
                    </a:solidFill>
                  </a:tcPr>
                </a:tc>
                <a:tc>
                  <a:txBody>
                    <a:bodyPr/>
                    <a:lstStyle/>
                    <a:p>
                      <a:pPr marL="186690">
                        <a:lnSpc>
                          <a:spcPct val="100000"/>
                        </a:lnSpc>
                        <a:spcBef>
                          <a:spcPts val="440"/>
                        </a:spcBef>
                      </a:pPr>
                      <a:r>
                        <a:rPr sz="2700" spc="-10" dirty="0">
                          <a:latin typeface="Calibri"/>
                          <a:cs typeface="Calibri"/>
                        </a:rPr>
                        <a:t>复制</a:t>
                      </a:r>
                      <a:r>
                        <a:rPr sz="2700" spc="-5" dirty="0">
                          <a:latin typeface="Calibri"/>
                          <a:cs typeface="Calibri"/>
                        </a:rPr>
                        <a:t>代码</a:t>
                      </a:r>
                      <a:r>
                        <a:rPr sz="2700" dirty="0">
                          <a:latin typeface="Calibri"/>
                          <a:cs typeface="Calibri"/>
                        </a:rPr>
                        <a:t>或</a:t>
                      </a:r>
                      <a:r>
                        <a:rPr sz="2700" spc="-5" dirty="0">
                          <a:latin typeface="Calibri"/>
                          <a:cs typeface="Calibri"/>
                        </a:rPr>
                        <a:t>叫</a:t>
                      </a:r>
                      <a:r>
                        <a:rPr sz="2700" spc="35" dirty="0">
                          <a:latin typeface="Calibri"/>
                          <a:cs typeface="Calibri"/>
                        </a:rPr>
                        <a:t> </a:t>
                      </a:r>
                      <a:r>
                        <a:rPr sz="2700" spc="-10" dirty="0">
                          <a:latin typeface="Calibri"/>
                          <a:cs typeface="Calibri"/>
                        </a:rPr>
                        <a:t>图书馆</a:t>
                      </a:r>
                      <a:endParaRPr sz="2700" dirty="0">
                        <a:latin typeface="Calibri"/>
                        <a:cs typeface="Calibri"/>
                      </a:endParaRPr>
                    </a:p>
                  </a:txBody>
                  <a:tcPr marL="0" marR="0" marT="0" marB="0">
                    <a:lnL w="27922">
                      <a:solidFill>
                        <a:srgbClr val="FFFFFF"/>
                      </a:solidFill>
                      <a:prstDash val="solid"/>
                    </a:lnL>
                    <a:lnR w="27922">
                      <a:solidFill>
                        <a:srgbClr val="FFFFFF"/>
                      </a:solidFill>
                      <a:prstDash val="solid"/>
                    </a:lnR>
                    <a:lnT w="27922">
                      <a:solidFill>
                        <a:srgbClr val="FFFFFF"/>
                      </a:solidFill>
                      <a:prstDash val="solid"/>
                    </a:lnT>
                    <a:lnB w="27922">
                      <a:solidFill>
                        <a:srgbClr val="FFFFFF"/>
                      </a:solidFill>
                      <a:prstDash val="solid"/>
                    </a:lnB>
                    <a:solidFill>
                      <a:srgbClr val="D6EAFE"/>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0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BA393086-258D-4B84-A3CB-12F9DD9067BD}"/>
              </a:ext>
            </a:extLst>
          </p:cNvPr>
          <p:cNvSpPr txBox="1">
            <a:spLocks noGrp="1"/>
          </p:cNvSpPr>
          <p:nvPr>
            <p:ph type="title"/>
          </p:nvPr>
        </p:nvSpPr>
        <p:spPr>
          <a:xfrm>
            <a:off x="355600" y="-63500"/>
            <a:ext cx="13131800" cy="930275"/>
          </a:xfrm>
        </p:spPr>
        <p:txBody>
          <a:bodyPr lIns="0" tIns="0" rIns="0" bIns="0" rtlCol="0">
            <a:spAutoFit/>
          </a:bodyPr>
          <a:lstStyle/>
          <a:p>
            <a:pPr marL="38064">
              <a:defRPr/>
            </a:pPr>
            <a:r>
              <a:rPr sz="6044" spc="76" dirty="0"/>
              <a:t>通知</a:t>
            </a:r>
            <a:r>
              <a:rPr sz="6044" spc="-210" dirty="0"/>
              <a:t> </a:t>
            </a:r>
            <a:r>
              <a:rPr sz="6044" spc="76" dirty="0"/>
              <a:t>架构</a:t>
            </a:r>
          </a:p>
        </p:txBody>
      </p:sp>
      <p:sp>
        <p:nvSpPr>
          <p:cNvPr id="141315" name="object 4">
            <a:extLst>
              <a:ext uri="{FF2B5EF4-FFF2-40B4-BE49-F238E27FC236}">
                <a16:creationId xmlns:a16="http://schemas.microsoft.com/office/drawing/2014/main" id="{FFDCD3E5-5A0A-4C8C-BE42-AAE32BE78AC1}"/>
              </a:ext>
            </a:extLst>
          </p:cNvPr>
          <p:cNvSpPr>
            <a:spLocks noChangeArrowheads="1"/>
          </p:cNvSpPr>
          <p:nvPr/>
        </p:nvSpPr>
        <p:spPr bwMode="auto">
          <a:xfrm>
            <a:off x="4318000" y="1295400"/>
            <a:ext cx="6494463" cy="63404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5" name="object 5">
            <a:extLst>
              <a:ext uri="{FF2B5EF4-FFF2-40B4-BE49-F238E27FC236}">
                <a16:creationId xmlns:a16="http://schemas.microsoft.com/office/drawing/2014/main" id="{AB9856F2-3776-4D4F-A1C9-700AC10CDA73}"/>
              </a:ext>
            </a:extLst>
          </p:cNvPr>
          <p:cNvSpPr txBox="1"/>
          <p:nvPr/>
        </p:nvSpPr>
        <p:spPr>
          <a:xfrm>
            <a:off x="1270000" y="3733800"/>
            <a:ext cx="5483225" cy="1014413"/>
          </a:xfrm>
          <a:prstGeom prst="rect">
            <a:avLst/>
          </a:prstGeom>
        </p:spPr>
        <p:txBody>
          <a:bodyPr lIns="0" tIns="0" rIns="0" bIns="0">
            <a:spAutoFit/>
          </a:bodyPr>
          <a:lstStyle/>
          <a:p>
            <a:pPr marL="38064">
              <a:defRPr/>
            </a:pPr>
            <a:r>
              <a:rPr sz="3297" spc="15" dirty="0">
                <a:solidFill>
                  <a:srgbClr val="3333B2"/>
                </a:solidFill>
                <a:latin typeface="Calibri"/>
                <a:cs typeface="Calibri"/>
              </a:rPr>
              <a:t>图：</a:t>
            </a:r>
            <a:r>
              <a:rPr sz="3297" spc="15" dirty="0">
                <a:latin typeface="Calibri"/>
                <a:cs typeface="Calibri"/>
              </a:rPr>
              <a:t>通知</a:t>
            </a:r>
            <a:r>
              <a:rPr sz="3297" spc="-269" dirty="0">
                <a:latin typeface="Calibri"/>
                <a:cs typeface="Calibri"/>
              </a:rPr>
              <a:t> </a:t>
            </a:r>
            <a:r>
              <a:rPr sz="3297" spc="15" dirty="0">
                <a:latin typeface="Calibri"/>
                <a:cs typeface="Calibri"/>
              </a:rPr>
              <a:t>建筑</a:t>
            </a:r>
            <a:endParaRPr sz="3297" dirty="0">
              <a:latin typeface="Calibri"/>
              <a:cs typeface="Calibri"/>
            </a:endParaRPr>
          </a:p>
        </p:txBody>
      </p:sp>
    </p:spTree>
  </p:cSld>
  <p:clrMapOvr>
    <a:masterClrMapping/>
  </p:clrMapOvr>
  <p:transition>
    <p:cut/>
  </p:transition>
</p:sld>
</file>

<file path=ppt/slides/slide10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2A5E356E-865E-4933-986E-341ABF276E78}"/>
              </a:ext>
            </a:extLst>
          </p:cNvPr>
          <p:cNvSpPr txBox="1">
            <a:spLocks noGrp="1"/>
          </p:cNvSpPr>
          <p:nvPr>
            <p:ph type="title"/>
          </p:nvPr>
        </p:nvSpPr>
        <p:spPr>
          <a:xfrm>
            <a:off x="173038" y="0"/>
            <a:ext cx="13293725" cy="930275"/>
          </a:xfrm>
        </p:spPr>
        <p:txBody>
          <a:bodyPr lIns="0" tIns="0" rIns="0" bIns="0" rtlCol="0">
            <a:spAutoFit/>
          </a:bodyPr>
          <a:lstStyle/>
          <a:p>
            <a:pPr marL="38064">
              <a:defRPr/>
            </a:pPr>
            <a:r>
              <a:rPr sz="6044" spc="76" dirty="0"/>
              <a:t>通知</a:t>
            </a:r>
            <a:r>
              <a:rPr sz="6044" spc="-210" dirty="0"/>
              <a:t> </a:t>
            </a:r>
            <a:r>
              <a:rPr sz="6044" spc="76" dirty="0"/>
              <a:t>架构</a:t>
            </a:r>
          </a:p>
        </p:txBody>
      </p:sp>
      <p:sp>
        <p:nvSpPr>
          <p:cNvPr id="142339" name="object 4">
            <a:extLst>
              <a:ext uri="{FF2B5EF4-FFF2-40B4-BE49-F238E27FC236}">
                <a16:creationId xmlns:a16="http://schemas.microsoft.com/office/drawing/2014/main" id="{028F6525-6A78-448F-ACB6-2CC6B77E3C21}"/>
              </a:ext>
            </a:extLst>
          </p:cNvPr>
          <p:cNvSpPr>
            <a:spLocks noChangeArrowheads="1"/>
          </p:cNvSpPr>
          <p:nvPr/>
        </p:nvSpPr>
        <p:spPr bwMode="auto">
          <a:xfrm>
            <a:off x="5384800" y="1314450"/>
            <a:ext cx="7854950" cy="62103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5" name="object 5">
            <a:extLst>
              <a:ext uri="{FF2B5EF4-FFF2-40B4-BE49-F238E27FC236}">
                <a16:creationId xmlns:a16="http://schemas.microsoft.com/office/drawing/2014/main" id="{F82C8CBA-03F0-4EA3-A856-9DD3B9CA94E8}"/>
              </a:ext>
            </a:extLst>
          </p:cNvPr>
          <p:cNvSpPr txBox="1"/>
          <p:nvPr/>
        </p:nvSpPr>
        <p:spPr>
          <a:xfrm>
            <a:off x="209550" y="4419600"/>
            <a:ext cx="5794375" cy="508000"/>
          </a:xfrm>
          <a:prstGeom prst="rect">
            <a:avLst/>
          </a:prstGeom>
        </p:spPr>
        <p:txBody>
          <a:bodyPr lIns="0" tIns="0" rIns="0" bIns="0">
            <a:spAutoFit/>
          </a:bodyPr>
          <a:lstStyle/>
          <a:p>
            <a:pPr marL="38064">
              <a:defRPr/>
            </a:pPr>
            <a:r>
              <a:rPr sz="3297" spc="15" dirty="0">
                <a:solidFill>
                  <a:srgbClr val="3333B2"/>
                </a:solidFill>
                <a:latin typeface="Calibri"/>
                <a:cs typeface="Calibri"/>
              </a:rPr>
              <a:t>图：</a:t>
            </a:r>
            <a:r>
              <a:rPr sz="3297" spc="15" dirty="0">
                <a:latin typeface="Calibri"/>
                <a:cs typeface="Calibri"/>
              </a:rPr>
              <a:t>通知</a:t>
            </a:r>
            <a:r>
              <a:rPr sz="3297" spc="-269" dirty="0">
                <a:latin typeface="Calibri"/>
                <a:cs typeface="Calibri"/>
              </a:rPr>
              <a:t> </a:t>
            </a:r>
            <a:r>
              <a:rPr sz="3297" spc="15" dirty="0">
                <a:latin typeface="Calibri"/>
                <a:cs typeface="Calibri"/>
              </a:rPr>
              <a:t>建筑</a:t>
            </a:r>
            <a:endParaRPr sz="3297" dirty="0">
              <a:latin typeface="Calibri"/>
              <a:cs typeface="Calibri"/>
            </a:endParaRPr>
          </a:p>
        </p:txBody>
      </p:sp>
    </p:spTree>
  </p:cSld>
  <p:clrMapOvr>
    <a:masterClrMapping/>
  </p:clrMapOvr>
  <p:transition>
    <p:cut/>
  </p:transition>
</p:sld>
</file>

<file path=ppt/slides/slide10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08E2AB0C-B243-4BC7-96E6-672ACD7A704F}"/>
              </a:ext>
            </a:extLst>
          </p:cNvPr>
          <p:cNvSpPr txBox="1">
            <a:spLocks noGrp="1"/>
          </p:cNvSpPr>
          <p:nvPr>
            <p:ph type="title"/>
          </p:nvPr>
        </p:nvSpPr>
        <p:spPr>
          <a:xfrm>
            <a:off x="203200" y="152400"/>
            <a:ext cx="13131800" cy="930275"/>
          </a:xfrm>
        </p:spPr>
        <p:txBody>
          <a:bodyPr lIns="0" tIns="0" rIns="0" bIns="0" rtlCol="0">
            <a:spAutoFit/>
          </a:bodyPr>
          <a:lstStyle/>
          <a:p>
            <a:pPr marL="38064">
              <a:defRPr/>
            </a:pPr>
            <a:r>
              <a:rPr sz="6044" spc="76" dirty="0"/>
              <a:t>通知</a:t>
            </a:r>
            <a:r>
              <a:rPr sz="6044" spc="-210" dirty="0"/>
              <a:t> </a:t>
            </a:r>
            <a:r>
              <a:rPr sz="6044" spc="76" dirty="0"/>
              <a:t>架构</a:t>
            </a:r>
          </a:p>
        </p:txBody>
      </p:sp>
      <p:sp>
        <p:nvSpPr>
          <p:cNvPr id="129027" name="object 8">
            <a:extLst>
              <a:ext uri="{FF2B5EF4-FFF2-40B4-BE49-F238E27FC236}">
                <a16:creationId xmlns:a16="http://schemas.microsoft.com/office/drawing/2014/main" id="{4705DB90-B5B1-4068-9282-33D043A6DF8B}"/>
              </a:ext>
            </a:extLst>
          </p:cNvPr>
          <p:cNvSpPr txBox="1">
            <a:spLocks noChangeArrowheads="1"/>
          </p:cNvSpPr>
          <p:nvPr/>
        </p:nvSpPr>
        <p:spPr bwMode="auto">
          <a:xfrm>
            <a:off x="1252538" y="1828800"/>
            <a:ext cx="11368087" cy="422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9888"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5000"/>
              </a:lnSpc>
              <a:buFont typeface="Arial" panose="020B0604020202020204" pitchFamily="34" charset="0"/>
              <a:buChar char="•"/>
              <a:defRPr/>
            </a:pPr>
            <a:r>
              <a:rPr lang="zh-CN" altLang="zh-CN" sz="4396" dirty="0"/>
              <a:t>类似于通知体系结构: 消息队列</a:t>
            </a:r>
            <a:endParaRPr lang="en-US" altLang="zh-CN" sz="4396" dirty="0"/>
          </a:p>
          <a:p>
            <a:pPr>
              <a:lnSpc>
                <a:spcPct val="125000"/>
              </a:lnSpc>
              <a:buFont typeface="Arial" panose="020B0604020202020204" pitchFamily="34" charset="0"/>
              <a:buChar char="•"/>
              <a:defRPr/>
            </a:pPr>
            <a:r>
              <a:rPr lang="zh-CN" altLang="zh-CN" sz="4396" dirty="0"/>
              <a:t>用于控制流程流程</a:t>
            </a:r>
          </a:p>
          <a:p>
            <a:pPr>
              <a:lnSpc>
                <a:spcPct val="125000"/>
              </a:lnSpc>
              <a:buFont typeface="Arial" panose="020B0604020202020204" pitchFamily="34" charset="0"/>
              <a:buChar char="•"/>
              <a:defRPr/>
            </a:pPr>
            <a:r>
              <a:rPr lang="zh-CN" altLang="zh-CN" sz="4396" dirty="0"/>
              <a:t>两种类型: 发布/订阅</a:t>
            </a:r>
            <a:r>
              <a:rPr lang="zh-CN" altLang="zh-CN" sz="4396"/>
              <a:t>和点对点</a:t>
            </a:r>
            <a:endParaRPr lang="en-US" altLang="zh-CN" sz="4396" dirty="0"/>
          </a:p>
          <a:p>
            <a:pPr>
              <a:lnSpc>
                <a:spcPct val="125000"/>
              </a:lnSpc>
              <a:buFont typeface="Arial" panose="020B0604020202020204" pitchFamily="34" charset="0"/>
              <a:buChar char="•"/>
              <a:defRPr/>
            </a:pPr>
            <a:r>
              <a:rPr lang="zh-CN" altLang="zh-CN" sz="4396" dirty="0"/>
              <a:t>发布/订阅也称为主题</a:t>
            </a:r>
          </a:p>
        </p:txBody>
      </p:sp>
    </p:spTree>
  </p:cSld>
  <p:clrMapOvr>
    <a:masterClrMapping/>
  </p:clrMapOvr>
  <p:transition>
    <p:cut/>
  </p:transition>
</p:sld>
</file>

<file path=ppt/slides/slide10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3FB8E6EE-E8F9-49DE-850B-4E9946FCE9C7}"/>
              </a:ext>
            </a:extLst>
          </p:cNvPr>
          <p:cNvSpPr txBox="1">
            <a:spLocks noGrp="1"/>
          </p:cNvSpPr>
          <p:nvPr>
            <p:ph type="title"/>
          </p:nvPr>
        </p:nvSpPr>
        <p:spPr>
          <a:xfrm>
            <a:off x="355600" y="9525"/>
            <a:ext cx="13131800" cy="930275"/>
          </a:xfrm>
        </p:spPr>
        <p:txBody>
          <a:bodyPr lIns="0" tIns="0" rIns="0" bIns="0" rtlCol="0">
            <a:spAutoFit/>
          </a:bodyPr>
          <a:lstStyle/>
          <a:p>
            <a:pPr marL="38064">
              <a:defRPr/>
            </a:pPr>
            <a:r>
              <a:rPr sz="6044" spc="76" dirty="0"/>
              <a:t>通知</a:t>
            </a:r>
            <a:r>
              <a:rPr sz="6044" spc="-210" dirty="0"/>
              <a:t> </a:t>
            </a:r>
            <a:r>
              <a:rPr sz="6044" spc="76" dirty="0"/>
              <a:t>架构</a:t>
            </a:r>
          </a:p>
        </p:txBody>
      </p:sp>
      <p:sp>
        <p:nvSpPr>
          <p:cNvPr id="130051" name="object 8">
            <a:extLst>
              <a:ext uri="{FF2B5EF4-FFF2-40B4-BE49-F238E27FC236}">
                <a16:creationId xmlns:a16="http://schemas.microsoft.com/office/drawing/2014/main" id="{FA06092A-F296-4372-BC6D-78881CCE90E9}"/>
              </a:ext>
            </a:extLst>
          </p:cNvPr>
          <p:cNvSpPr txBox="1">
            <a:spLocks noChangeArrowheads="1"/>
          </p:cNvSpPr>
          <p:nvPr/>
        </p:nvSpPr>
        <p:spPr bwMode="auto">
          <a:xfrm>
            <a:off x="1046163" y="1477963"/>
            <a:ext cx="11958637" cy="469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9888"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Char char="•"/>
              <a:defRPr/>
            </a:pPr>
            <a:r>
              <a:rPr lang="zh-CN" altLang="zh-CN" sz="4396" b="1" dirty="0">
                <a:latin typeface="Trebuchet MS" panose="020B0603020202020204" pitchFamily="34" charset="0"/>
              </a:rPr>
              <a:t>通知样式体系结构的示例</a:t>
            </a:r>
            <a:endParaRPr lang="zh-CN" altLang="zh-CN" sz="4396" dirty="0">
              <a:latin typeface="Trebuchet MS" panose="020B0603020202020204" pitchFamily="34" charset="0"/>
            </a:endParaRPr>
          </a:p>
          <a:p>
            <a:pPr lvl="1">
              <a:lnSpc>
                <a:spcPct val="125000"/>
              </a:lnSpc>
              <a:buFont typeface="Arial" panose="020B0604020202020204" pitchFamily="34" charset="0"/>
              <a:buChar char="•"/>
              <a:defRPr/>
            </a:pPr>
            <a:r>
              <a:rPr lang="zh-CN" altLang="zh-CN" sz="4396" dirty="0"/>
              <a:t>数据库中的触发器</a:t>
            </a:r>
            <a:endParaRPr lang="en-US" altLang="zh-CN" sz="4396" dirty="0"/>
          </a:p>
          <a:p>
            <a:pPr lvl="1">
              <a:lnSpc>
                <a:spcPct val="125000"/>
              </a:lnSpc>
              <a:buFont typeface="Arial" panose="020B0604020202020204" pitchFamily="34" charset="0"/>
              <a:buChar char="•"/>
              <a:defRPr/>
            </a:pPr>
            <a:r>
              <a:rPr lang="zh-CN" altLang="zh-CN" sz="4396" dirty="0"/>
              <a:t>一致性检查</a:t>
            </a:r>
            <a:endParaRPr lang="en-US" altLang="zh-CN" sz="4396" dirty="0"/>
          </a:p>
          <a:p>
            <a:pPr lvl="1">
              <a:lnSpc>
                <a:spcPct val="125000"/>
              </a:lnSpc>
              <a:buFont typeface="Arial" panose="020B0604020202020204" pitchFamily="34" charset="0"/>
              <a:buChar char="•"/>
              <a:defRPr/>
            </a:pPr>
            <a:r>
              <a:rPr lang="zh-CN" altLang="zh-CN" sz="4396" dirty="0"/>
              <a:t>编辑中的拼写检查</a:t>
            </a:r>
          </a:p>
          <a:p>
            <a:pPr lvl="1">
              <a:spcBef>
                <a:spcPts val="996"/>
              </a:spcBef>
              <a:buFont typeface="Arial" panose="020B0604020202020204" pitchFamily="34" charset="0"/>
              <a:buChar char="•"/>
              <a:defRPr/>
            </a:pPr>
            <a:r>
              <a:rPr lang="zh-CN" altLang="zh-CN" sz="4396" dirty="0"/>
              <a:t>表示与数据持久性的分离</a:t>
            </a:r>
          </a:p>
        </p:txBody>
      </p:sp>
    </p:spTree>
  </p:cSld>
  <p:clrMapOvr>
    <a:masterClrMapping/>
  </p:clrMapOvr>
  <p:transition>
    <p:cut/>
  </p:transition>
</p:sld>
</file>

<file path=ppt/slides/slide10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600FD014-5F94-4ED5-90B8-9EA609FD956D}"/>
              </a:ext>
            </a:extLst>
          </p:cNvPr>
          <p:cNvSpPr txBox="1">
            <a:spLocks noGrp="1"/>
          </p:cNvSpPr>
          <p:nvPr>
            <p:ph type="title"/>
          </p:nvPr>
        </p:nvSpPr>
        <p:spPr>
          <a:xfrm>
            <a:off x="431800" y="-152400"/>
            <a:ext cx="11861800" cy="1239838"/>
          </a:xfrm>
        </p:spPr>
        <p:txBody>
          <a:bodyPr lIns="0" tIns="306543" rIns="0" bIns="0" rtlCol="0">
            <a:spAutoFit/>
          </a:bodyPr>
          <a:lstStyle/>
          <a:p>
            <a:pPr marL="17446">
              <a:defRPr/>
            </a:pPr>
            <a:r>
              <a:rPr sz="6044" spc="7" dirty="0"/>
              <a:t>基于事件的</a:t>
            </a:r>
            <a:r>
              <a:rPr sz="6044" spc="-48" dirty="0"/>
              <a:t> </a:t>
            </a:r>
            <a:r>
              <a:rPr sz="6044" spc="7" dirty="0"/>
              <a:t>风格</a:t>
            </a:r>
          </a:p>
        </p:txBody>
      </p:sp>
      <p:sp>
        <p:nvSpPr>
          <p:cNvPr id="145411" name="object 7">
            <a:extLst>
              <a:ext uri="{FF2B5EF4-FFF2-40B4-BE49-F238E27FC236}">
                <a16:creationId xmlns:a16="http://schemas.microsoft.com/office/drawing/2014/main" id="{0B1E8C29-37ED-4D9A-8AA4-37C97527E6B4}"/>
              </a:ext>
            </a:extLst>
          </p:cNvPr>
          <p:cNvSpPr txBox="1">
            <a:spLocks noChangeArrowheads="1"/>
          </p:cNvSpPr>
          <p:nvPr/>
        </p:nvSpPr>
        <p:spPr bwMode="auto">
          <a:xfrm>
            <a:off x="736600" y="1676400"/>
            <a:ext cx="12496800" cy="508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0838" indent="-338138">
              <a:tabLst>
                <a:tab pos="352425" algn="l"/>
              </a:tabLst>
              <a:defRPr>
                <a:solidFill>
                  <a:schemeClr val="tx1"/>
                </a:solidFill>
                <a:latin typeface="Calibri" panose="020F0502020204030204" pitchFamily="34" charset="0"/>
                <a:ea typeface="宋体" panose="02010600030101010101" pitchFamily="2" charset="-122"/>
              </a:defRPr>
            </a:lvl1pPr>
            <a:lvl2pPr marL="742950" indent="-285750">
              <a:tabLst>
                <a:tab pos="352425" algn="l"/>
              </a:tabLst>
              <a:defRPr>
                <a:solidFill>
                  <a:schemeClr val="tx1"/>
                </a:solidFill>
                <a:latin typeface="Calibri" panose="020F0502020204030204" pitchFamily="34" charset="0"/>
                <a:ea typeface="宋体" panose="02010600030101010101" pitchFamily="2" charset="-122"/>
              </a:defRPr>
            </a:lvl2pPr>
            <a:lvl3pPr marL="1143000" indent="-228600">
              <a:tabLst>
                <a:tab pos="352425" algn="l"/>
              </a:tabLst>
              <a:defRPr>
                <a:solidFill>
                  <a:schemeClr val="tx1"/>
                </a:solidFill>
                <a:latin typeface="Calibri" panose="020F0502020204030204" pitchFamily="34" charset="0"/>
                <a:ea typeface="宋体" panose="02010600030101010101" pitchFamily="2" charset="-122"/>
              </a:defRPr>
            </a:lvl3pPr>
            <a:lvl4pPr marL="1600200" indent="-228600">
              <a:tabLst>
                <a:tab pos="352425" algn="l"/>
              </a:tabLst>
              <a:defRPr>
                <a:solidFill>
                  <a:schemeClr val="tx1"/>
                </a:solidFill>
                <a:latin typeface="Calibri" panose="020F0502020204030204" pitchFamily="34" charset="0"/>
                <a:ea typeface="宋体" panose="02010600030101010101" pitchFamily="2" charset="-122"/>
              </a:defRPr>
            </a:lvl4pPr>
            <a:lvl5pPr marL="2057400" indent="-228600">
              <a:tabLst>
                <a:tab pos="352425"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9pPr>
          </a:lstStyle>
          <a:p>
            <a:pPr eaLnBrk="1" hangingPunct="1">
              <a:buClr>
                <a:srgbClr val="00355E"/>
              </a:buClr>
              <a:buSzPct val="74000"/>
              <a:buFont typeface="Wingdings" panose="05000000000000000000" pitchFamily="2" charset="2"/>
              <a:buChar char=""/>
            </a:pPr>
            <a:r>
              <a:rPr lang="zh-CN" altLang="zh-CN" sz="2800">
                <a:latin typeface="Tahoma" panose="020B0604030504040204" pitchFamily="34" charset="0"/>
                <a:cs typeface="Tahoma" panose="020B0604030504040204" pitchFamily="34" charset="0"/>
              </a:rPr>
              <a:t>独立组件异步发出和接收事件总线上传递的事件</a:t>
            </a:r>
          </a:p>
          <a:p>
            <a:pPr eaLnBrk="1" hangingPunct="1">
              <a:lnSpc>
                <a:spcPts val="3488"/>
              </a:lnSpc>
              <a:spcBef>
                <a:spcPts val="1000"/>
              </a:spcBef>
              <a:buClr>
                <a:srgbClr val="00355E"/>
              </a:buClr>
              <a:buSzPct val="74000"/>
              <a:buFont typeface="Wingdings" panose="05000000000000000000" pitchFamily="2" charset="2"/>
              <a:buChar char=""/>
            </a:pPr>
            <a:r>
              <a:rPr lang="zh-CN" altLang="zh-CN" sz="2800">
                <a:latin typeface="Tahoma" panose="020B0604030504040204" pitchFamily="34" charset="0"/>
                <a:cs typeface="Tahoma" panose="020B0604030504040204" pitchFamily="34" charset="0"/>
              </a:rPr>
              <a:t>组件: 独立的并发事件生成器和/或用户</a:t>
            </a:r>
          </a:p>
          <a:p>
            <a:pPr eaLnBrk="1" hangingPunct="1">
              <a:spcBef>
                <a:spcPts val="738"/>
              </a:spcBef>
              <a:buClr>
                <a:srgbClr val="00355E"/>
              </a:buClr>
              <a:buSzPct val="74000"/>
              <a:buFont typeface="Wingdings" panose="05000000000000000000" pitchFamily="2" charset="2"/>
              <a:buChar char=""/>
            </a:pPr>
            <a:r>
              <a:rPr lang="zh-CN" altLang="zh-CN" sz="2800">
                <a:latin typeface="Tahoma" panose="020B0604030504040204" pitchFamily="34" charset="0"/>
                <a:cs typeface="Tahoma" panose="020B0604030504040204" pitchFamily="34" charset="0"/>
              </a:rPr>
              <a:t>连接器: 事件总线 (至少一个)</a:t>
            </a:r>
          </a:p>
          <a:p>
            <a:pPr eaLnBrk="1" hangingPunct="1">
              <a:lnSpc>
                <a:spcPts val="3488"/>
              </a:lnSpc>
              <a:spcBef>
                <a:spcPts val="963"/>
              </a:spcBef>
              <a:buClr>
                <a:srgbClr val="00355E"/>
              </a:buClr>
              <a:buSzPct val="74000"/>
              <a:buFont typeface="Wingdings" panose="05000000000000000000" pitchFamily="2" charset="2"/>
              <a:buChar char=""/>
            </a:pPr>
            <a:r>
              <a:rPr lang="zh-CN" altLang="zh-CN" sz="2800">
                <a:latin typeface="Tahoma" panose="020B0604030504040204" pitchFamily="34" charset="0"/>
                <a:cs typeface="Tahoma" panose="020B0604030504040204" pitchFamily="34" charset="0"/>
              </a:rPr>
              <a:t>数据元素: 事件–在事件总线上作为一流实体发送的数据</a:t>
            </a:r>
          </a:p>
          <a:p>
            <a:pPr eaLnBrk="1" hangingPunct="1">
              <a:lnSpc>
                <a:spcPts val="3488"/>
              </a:lnSpc>
              <a:spcBef>
                <a:spcPts val="888"/>
              </a:spcBef>
              <a:buClr>
                <a:srgbClr val="00355E"/>
              </a:buClr>
              <a:buSzPct val="74000"/>
              <a:buFont typeface="Wingdings" panose="05000000000000000000" pitchFamily="2" charset="2"/>
              <a:buChar char=""/>
            </a:pPr>
            <a:r>
              <a:rPr lang="zh-CN" altLang="zh-CN" sz="2800">
                <a:latin typeface="Tahoma" panose="020B0604030504040204" pitchFamily="34" charset="0"/>
                <a:cs typeface="Tahoma" panose="020B0604030504040204" pitchFamily="34" charset="0"/>
              </a:rPr>
              <a:t>拓扑结构: 组件与事件总线进行通信, 而不是直接相互联系。</a:t>
            </a:r>
          </a:p>
          <a:p>
            <a:pPr eaLnBrk="1" hangingPunct="1">
              <a:lnSpc>
                <a:spcPts val="3488"/>
              </a:lnSpc>
              <a:spcBef>
                <a:spcPts val="888"/>
              </a:spcBef>
              <a:buClr>
                <a:srgbClr val="00355E"/>
              </a:buClr>
              <a:buSzPct val="74000"/>
              <a:buFont typeface="Wingdings" panose="05000000000000000000" pitchFamily="2" charset="2"/>
              <a:buChar char=""/>
            </a:pPr>
            <a:r>
              <a:rPr lang="zh-CN" altLang="zh-CN" sz="2800">
                <a:latin typeface="Tahoma" panose="020B0604030504040204" pitchFamily="34" charset="0"/>
                <a:cs typeface="Tahoma" panose="020B0604030504040204" pitchFamily="34" charset="0"/>
              </a:rPr>
              <a:t>变体: 与事件总线的组件通信可以基于推送或拉动。</a:t>
            </a:r>
          </a:p>
          <a:p>
            <a:pPr eaLnBrk="1" hangingPunct="1">
              <a:spcBef>
                <a:spcPts val="738"/>
              </a:spcBef>
              <a:buClr>
                <a:srgbClr val="00355E"/>
              </a:buClr>
              <a:buSzPct val="74000"/>
              <a:buFont typeface="Wingdings" panose="05000000000000000000" pitchFamily="2" charset="2"/>
              <a:buChar char=""/>
            </a:pPr>
            <a:r>
              <a:rPr lang="zh-CN" altLang="zh-CN" sz="2800">
                <a:latin typeface="Tahoma" panose="020B0604030504040204" pitchFamily="34" charset="0"/>
                <a:cs typeface="Tahoma" panose="020B0604030504040204" pitchFamily="34" charset="0"/>
              </a:rPr>
              <a:t>高度可伸缩性, 易于演化, 对高度分布有效</a:t>
            </a:r>
            <a:r>
              <a:rPr lang="en-US" altLang="zh-CN" sz="2800">
                <a:latin typeface="Tahoma" panose="020B0604030504040204" pitchFamily="34" charset="0"/>
                <a:cs typeface="Tahoma" panose="020B0604030504040204" pitchFamily="34" charset="0"/>
              </a:rPr>
              <a:t>应用</a:t>
            </a:r>
            <a:endParaRPr lang="zh-CN" altLang="zh-CN" sz="2800">
              <a:latin typeface="Tahoma" panose="020B0604030504040204" pitchFamily="34" charset="0"/>
              <a:cs typeface="Tahoma" panose="020B0604030504040204" pitchFamily="34" charset="0"/>
            </a:endParaRPr>
          </a:p>
        </p:txBody>
      </p:sp>
      <p:sp>
        <p:nvSpPr>
          <p:cNvPr id="8" name="object 8">
            <a:extLst>
              <a:ext uri="{FF2B5EF4-FFF2-40B4-BE49-F238E27FC236}">
                <a16:creationId xmlns:a16="http://schemas.microsoft.com/office/drawing/2014/main" id="{B6271356-ABC5-4B78-9328-511136730218}"/>
              </a:ext>
            </a:extLst>
          </p:cNvPr>
          <p:cNvSpPr txBox="1"/>
          <p:nvPr/>
        </p:nvSpPr>
        <p:spPr>
          <a:xfrm>
            <a:off x="1890713" y="7575550"/>
            <a:ext cx="2117725" cy="455613"/>
          </a:xfrm>
          <a:prstGeom prst="rect">
            <a:avLst/>
          </a:prstGeom>
        </p:spPr>
        <p:txBody>
          <a:bodyPr lIns="0" tIns="0" rIns="0" bIns="0">
            <a:spAutoFit/>
          </a:bodyPr>
          <a:lstStyle/>
          <a:p>
            <a:pPr marL="17446" eaLnBrk="1" fontAlgn="auto" hangingPunct="1">
              <a:spcBef>
                <a:spcPts val="0"/>
              </a:spcBef>
              <a:spcAft>
                <a:spcPts val="0"/>
              </a:spcAft>
              <a:defRPr/>
            </a:pPr>
            <a:r>
              <a:rPr sz="2953" spc="14" dirty="0">
                <a:latin typeface="Tahoma"/>
                <a:ea typeface="+mn-ea"/>
                <a:cs typeface="Tahoma"/>
              </a:rPr>
              <a:t>.</a:t>
            </a:r>
            <a:endParaRPr sz="2953" dirty="0">
              <a:latin typeface="Tahoma"/>
              <a:ea typeface="+mn-ea"/>
              <a:cs typeface="Tahoma"/>
            </a:endParaRPr>
          </a:p>
        </p:txBody>
      </p:sp>
    </p:spTree>
  </p:cSld>
  <p:clrMapOvr>
    <a:masterClrMapping/>
  </p:clrMapOvr>
</p:sld>
</file>

<file path=ppt/slides/slide10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67B2EFBC-0841-4F38-B036-4FC9B2964D9D}"/>
              </a:ext>
            </a:extLst>
          </p:cNvPr>
          <p:cNvSpPr txBox="1">
            <a:spLocks noGrp="1"/>
          </p:cNvSpPr>
          <p:nvPr>
            <p:ph type="title"/>
          </p:nvPr>
        </p:nvSpPr>
        <p:spPr>
          <a:xfrm>
            <a:off x="431800" y="-152400"/>
            <a:ext cx="11861800" cy="1239838"/>
          </a:xfrm>
        </p:spPr>
        <p:txBody>
          <a:bodyPr lIns="0" tIns="306543" rIns="0" bIns="0" rtlCol="0">
            <a:spAutoFit/>
          </a:bodyPr>
          <a:lstStyle/>
          <a:p>
            <a:pPr marL="17446">
              <a:defRPr/>
            </a:pPr>
            <a:r>
              <a:rPr sz="6044" spc="7" dirty="0"/>
              <a:t>基于事件的</a:t>
            </a:r>
            <a:r>
              <a:rPr sz="6044" spc="-55" dirty="0"/>
              <a:t> </a:t>
            </a:r>
            <a:r>
              <a:rPr sz="6044" spc="7" dirty="0"/>
              <a:t>将</a:t>
            </a:r>
          </a:p>
        </p:txBody>
      </p:sp>
      <p:sp>
        <p:nvSpPr>
          <p:cNvPr id="146435" name="object 7">
            <a:extLst>
              <a:ext uri="{FF2B5EF4-FFF2-40B4-BE49-F238E27FC236}">
                <a16:creationId xmlns:a16="http://schemas.microsoft.com/office/drawing/2014/main" id="{AA539BE3-4E9B-4C1F-AC38-CB70D466FA55}"/>
              </a:ext>
            </a:extLst>
          </p:cNvPr>
          <p:cNvSpPr>
            <a:spLocks noChangeArrowheads="1"/>
          </p:cNvSpPr>
          <p:nvPr/>
        </p:nvSpPr>
        <p:spPr bwMode="auto">
          <a:xfrm>
            <a:off x="2641600" y="1295400"/>
            <a:ext cx="8686800" cy="63246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Tree>
  </p:cSld>
  <p:clrMapOvr>
    <a:masterClrMapping/>
  </p:clrMapOvr>
</p:sld>
</file>

<file path=ppt/slides/slide10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53EBD6F3-88B3-4E51-83ED-4D2E09926AB1}"/>
              </a:ext>
            </a:extLst>
          </p:cNvPr>
          <p:cNvSpPr txBox="1">
            <a:spLocks noGrp="1"/>
          </p:cNvSpPr>
          <p:nvPr>
            <p:ph type="title"/>
          </p:nvPr>
        </p:nvSpPr>
        <p:spPr>
          <a:xfrm>
            <a:off x="19050" y="0"/>
            <a:ext cx="13027025" cy="930275"/>
          </a:xfrm>
        </p:spPr>
        <p:txBody>
          <a:bodyPr lIns="0" tIns="0" rIns="0" bIns="0" rtlCol="0">
            <a:spAutoFit/>
          </a:bodyPr>
          <a:lstStyle/>
          <a:p>
            <a:pPr marL="38064">
              <a:defRPr/>
            </a:pPr>
            <a:r>
              <a:rPr sz="6044" spc="76" dirty="0"/>
              <a:t>通知体系结构</a:t>
            </a:r>
            <a:r>
              <a:rPr sz="6044" spc="45" dirty="0"/>
              <a:t>-</a:t>
            </a:r>
            <a:r>
              <a:rPr sz="6044" spc="-495" dirty="0"/>
              <a:t> </a:t>
            </a:r>
            <a:r>
              <a:rPr sz="6044" spc="104" dirty="0"/>
              <a:t>优势</a:t>
            </a:r>
          </a:p>
        </p:txBody>
      </p:sp>
      <p:sp>
        <p:nvSpPr>
          <p:cNvPr id="133123" name="object 7">
            <a:extLst>
              <a:ext uri="{FF2B5EF4-FFF2-40B4-BE49-F238E27FC236}">
                <a16:creationId xmlns:a16="http://schemas.microsoft.com/office/drawing/2014/main" id="{0EE10109-8DE5-4E42-BAC5-449D85DE2383}"/>
              </a:ext>
            </a:extLst>
          </p:cNvPr>
          <p:cNvSpPr txBox="1">
            <a:spLocks noChangeArrowheads="1"/>
          </p:cNvSpPr>
          <p:nvPr/>
        </p:nvSpPr>
        <p:spPr bwMode="auto">
          <a:xfrm>
            <a:off x="1208088" y="2706688"/>
            <a:ext cx="10348912"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9888"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Char char="•"/>
              <a:defRPr/>
            </a:pPr>
            <a:r>
              <a:rPr lang="zh-CN" altLang="zh-CN" sz="4396" dirty="0"/>
              <a:t>松散联轴器</a:t>
            </a:r>
          </a:p>
          <a:p>
            <a:pPr>
              <a:lnSpc>
                <a:spcPct val="125000"/>
              </a:lnSpc>
              <a:buFont typeface="Arial" panose="020B0604020202020204" pitchFamily="34" charset="0"/>
              <a:buChar char="•"/>
              <a:defRPr/>
            </a:pPr>
            <a:r>
              <a:rPr lang="zh-CN" altLang="zh-CN" sz="4396" dirty="0"/>
              <a:t>可以轻松地更改和添加通知接收器</a:t>
            </a:r>
            <a:endParaRPr lang="en-US" altLang="zh-CN" sz="4396" dirty="0"/>
          </a:p>
          <a:p>
            <a:pPr>
              <a:lnSpc>
                <a:spcPct val="125000"/>
              </a:lnSpc>
              <a:buFont typeface="Arial" panose="020B0604020202020204" pitchFamily="34" charset="0"/>
              <a:buChar char="•"/>
              <a:defRPr/>
            </a:pPr>
            <a:r>
              <a:rPr lang="zh-CN" altLang="zh-CN" sz="4396" dirty="0"/>
              <a:t>帮助进化</a:t>
            </a:r>
          </a:p>
        </p:txBody>
      </p:sp>
    </p:spTree>
  </p:cSld>
  <p:clrMapOvr>
    <a:masterClrMapping/>
  </p:clrMapOvr>
  <p:transition>
    <p:cut/>
  </p:transition>
</p:sld>
</file>

<file path=ppt/slides/slide107.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427175F0-726C-4838-9E8A-2C9BDC43BE09}"/>
              </a:ext>
            </a:extLst>
          </p:cNvPr>
          <p:cNvSpPr txBox="1">
            <a:spLocks noGrp="1"/>
          </p:cNvSpPr>
          <p:nvPr>
            <p:ph type="title"/>
          </p:nvPr>
        </p:nvSpPr>
        <p:spPr>
          <a:xfrm>
            <a:off x="406400" y="76200"/>
            <a:ext cx="13446125" cy="930275"/>
          </a:xfrm>
        </p:spPr>
        <p:txBody>
          <a:bodyPr lIns="0" tIns="0" rIns="0" bIns="0" rtlCol="0">
            <a:spAutoFit/>
          </a:bodyPr>
          <a:lstStyle/>
          <a:p>
            <a:pPr marL="38064">
              <a:defRPr/>
            </a:pPr>
            <a:r>
              <a:rPr sz="6044" spc="76" dirty="0"/>
              <a:t>通知体系结构</a:t>
            </a:r>
            <a:r>
              <a:rPr sz="6044" spc="45" dirty="0"/>
              <a:t>-</a:t>
            </a:r>
            <a:r>
              <a:rPr sz="6044" spc="-360" dirty="0"/>
              <a:t> </a:t>
            </a:r>
            <a:r>
              <a:rPr sz="6044" spc="104" dirty="0"/>
              <a:t>缺点</a:t>
            </a:r>
          </a:p>
        </p:txBody>
      </p:sp>
      <p:sp>
        <p:nvSpPr>
          <p:cNvPr id="148483" name="object 10">
            <a:extLst>
              <a:ext uri="{FF2B5EF4-FFF2-40B4-BE49-F238E27FC236}">
                <a16:creationId xmlns:a16="http://schemas.microsoft.com/office/drawing/2014/main" id="{0F9D2002-F215-4B00-A1C6-EF8CA5F8FE2D}"/>
              </a:ext>
            </a:extLst>
          </p:cNvPr>
          <p:cNvSpPr>
            <a:spLocks noGrp="1"/>
          </p:cNvSpPr>
          <p:nvPr>
            <p:ph type="body" idx="1"/>
          </p:nvPr>
        </p:nvSpPr>
        <p:spPr>
          <a:xfrm>
            <a:off x="733425" y="1165225"/>
            <a:ext cx="12455525" cy="6346825"/>
          </a:xfrm>
        </p:spPr>
        <p:txBody>
          <a:bodyPr lIns="0" tIns="0" rIns="0" bIns="0">
            <a:spAutoFit/>
          </a:bodyPr>
          <a:lstStyle/>
          <a:p>
            <a:pPr marL="865188"/>
            <a:r>
              <a:rPr lang="zh-CN" altLang="zh-CN" sz="4000"/>
              <a:t>不控制流程流程</a:t>
            </a:r>
          </a:p>
          <a:p>
            <a:pPr marL="865188">
              <a:lnSpc>
                <a:spcPct val="103000"/>
              </a:lnSpc>
              <a:spcBef>
                <a:spcPts val="888"/>
              </a:spcBef>
            </a:pPr>
            <a:r>
              <a:rPr lang="zh-CN" altLang="zh-CN" sz="4000"/>
              <a:t>由于异步性质, 可能不是确定性的 (对可测试性不利)</a:t>
            </a:r>
          </a:p>
          <a:p>
            <a:pPr marL="865188">
              <a:spcBef>
                <a:spcPts val="1000"/>
              </a:spcBef>
            </a:pPr>
            <a:r>
              <a:rPr lang="zh-CN" altLang="zh-CN" sz="4000"/>
              <a:t>不清楚应通过通知传递哪些数据</a:t>
            </a:r>
          </a:p>
          <a:p>
            <a:pPr marL="865188">
              <a:lnSpc>
                <a:spcPct val="103000"/>
              </a:lnSpc>
              <a:spcBef>
                <a:spcPts val="888"/>
              </a:spcBef>
            </a:pPr>
            <a:r>
              <a:rPr lang="zh-CN" altLang="zh-CN" sz="4000"/>
              <a:t>如果传递的数据太少, 接收方可能需要获取它 (增加耦合)</a:t>
            </a:r>
          </a:p>
          <a:p>
            <a:pPr marL="865188">
              <a:lnSpc>
                <a:spcPct val="125000"/>
              </a:lnSpc>
            </a:pPr>
            <a:r>
              <a:rPr lang="zh-CN" altLang="zh-CN" sz="4000"/>
              <a:t>由于更新风暴而导致的性能问题更糟的是, 可能有无尽的循环</a:t>
            </a:r>
          </a:p>
        </p:txBody>
      </p:sp>
    </p:spTree>
  </p:cSld>
  <p:clrMapOvr>
    <a:masterClrMapping/>
  </p:clrMapOvr>
  <p:transition>
    <p:cut/>
  </p:transition>
</p:sld>
</file>

<file path=ppt/slides/slide1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B301C2AB-CC8F-4244-975C-3CDC4F0E8E08}"/>
              </a:ext>
            </a:extLst>
          </p:cNvPr>
          <p:cNvSpPr txBox="1">
            <a:spLocks noGrp="1"/>
          </p:cNvSpPr>
          <p:nvPr>
            <p:ph type="title"/>
          </p:nvPr>
        </p:nvSpPr>
        <p:spPr>
          <a:xfrm>
            <a:off x="279400" y="228600"/>
            <a:ext cx="11320463" cy="784225"/>
          </a:xfrm>
        </p:spPr>
        <p:txBody>
          <a:bodyPr lIns="0" tIns="52929" rIns="0" bIns="0" rtlCol="0">
            <a:spAutoFit/>
          </a:bodyPr>
          <a:lstStyle/>
          <a:p>
            <a:pPr marL="25749">
              <a:lnSpc>
                <a:spcPts val="5708"/>
              </a:lnSpc>
              <a:defRPr/>
            </a:pPr>
            <a:r>
              <a:rPr sz="6044" spc="7" dirty="0"/>
              <a:t>建筑</a:t>
            </a:r>
            <a:r>
              <a:rPr sz="6044" spc="-25" dirty="0"/>
              <a:t> </a:t>
            </a:r>
            <a:r>
              <a:rPr sz="6044" spc="14" dirty="0"/>
              <a:t>建 模</a:t>
            </a:r>
          </a:p>
        </p:txBody>
      </p:sp>
      <p:sp>
        <p:nvSpPr>
          <p:cNvPr id="40963" name="object 12">
            <a:extLst>
              <a:ext uri="{FF2B5EF4-FFF2-40B4-BE49-F238E27FC236}">
                <a16:creationId xmlns:a16="http://schemas.microsoft.com/office/drawing/2014/main" id="{B1605A63-BA3D-473E-9E62-C9722AC3A3DB}"/>
              </a:ext>
            </a:extLst>
          </p:cNvPr>
          <p:cNvSpPr txBox="1">
            <a:spLocks noChangeArrowheads="1"/>
          </p:cNvSpPr>
          <p:nvPr/>
        </p:nvSpPr>
        <p:spPr bwMode="auto">
          <a:xfrm>
            <a:off x="485775" y="1143000"/>
            <a:ext cx="12658725" cy="671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82588" indent="-376238">
              <a:tabLst>
                <a:tab pos="382588" algn="l"/>
              </a:tabLst>
              <a:defRPr>
                <a:solidFill>
                  <a:schemeClr val="tx1"/>
                </a:solidFill>
                <a:latin typeface="Calibri" panose="020F0502020204030204" pitchFamily="34" charset="0"/>
                <a:ea typeface="宋体" panose="02010600030101010101" pitchFamily="2" charset="-122"/>
              </a:defRPr>
            </a:lvl1pPr>
            <a:lvl2pPr marL="822325" indent="-312738">
              <a:tabLst>
                <a:tab pos="382588" algn="l"/>
              </a:tabLst>
              <a:defRPr>
                <a:solidFill>
                  <a:schemeClr val="tx1"/>
                </a:solidFill>
                <a:latin typeface="Calibri" panose="020F0502020204030204" pitchFamily="34" charset="0"/>
                <a:ea typeface="宋体" panose="02010600030101010101" pitchFamily="2" charset="-122"/>
              </a:defRPr>
            </a:lvl2pPr>
            <a:lvl3pPr marL="1143000" indent="-228600">
              <a:tabLst>
                <a:tab pos="382588" algn="l"/>
              </a:tabLst>
              <a:defRPr>
                <a:solidFill>
                  <a:schemeClr val="tx1"/>
                </a:solidFill>
                <a:latin typeface="Calibri" panose="020F0502020204030204" pitchFamily="34" charset="0"/>
                <a:ea typeface="宋体" panose="02010600030101010101" pitchFamily="2" charset="-122"/>
              </a:defRPr>
            </a:lvl3pPr>
            <a:lvl4pPr marL="1600200" indent="-228600">
              <a:tabLst>
                <a:tab pos="382588" algn="l"/>
              </a:tabLst>
              <a:defRPr>
                <a:solidFill>
                  <a:schemeClr val="tx1"/>
                </a:solidFill>
                <a:latin typeface="Calibri" panose="020F0502020204030204" pitchFamily="34" charset="0"/>
                <a:ea typeface="宋体" panose="02010600030101010101" pitchFamily="2" charset="-122"/>
              </a:defRPr>
            </a:lvl4pPr>
            <a:lvl5pPr marL="2057400" indent="-228600">
              <a:tabLst>
                <a:tab pos="382588"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82588"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82588"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82588"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82588" algn="l"/>
              </a:tabLs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Char char="•"/>
              <a:defRPr/>
            </a:pPr>
            <a:r>
              <a:rPr lang="zh-CN" altLang="zh-CN" sz="3297" dirty="0">
                <a:latin typeface="Cambria" panose="02040503050406030204" pitchFamily="18" charset="0"/>
              </a:rPr>
              <a:t>阐明设计意图</a:t>
            </a:r>
          </a:p>
          <a:p>
            <a:pPr lvl="1">
              <a:spcBef>
                <a:spcPts val="721"/>
              </a:spcBef>
              <a:buFont typeface="Arial" panose="020B0604020202020204" pitchFamily="34" charset="0"/>
              <a:buChar char="–"/>
              <a:defRPr/>
            </a:pPr>
            <a:r>
              <a:rPr lang="zh-CN" altLang="zh-CN" sz="3297" dirty="0">
                <a:latin typeface="Cambria" panose="02040503050406030204" pitchFamily="18" charset="0"/>
              </a:rPr>
              <a:t>预期的体系结构通常会丢失。	它大多是非正式的, 无论如何很难沟通。</a:t>
            </a:r>
          </a:p>
          <a:p>
            <a:pPr>
              <a:spcBef>
                <a:spcPts val="721"/>
              </a:spcBef>
              <a:buFont typeface="Arial" panose="020B0604020202020204" pitchFamily="34" charset="0"/>
              <a:buChar char="•"/>
              <a:defRPr/>
            </a:pPr>
            <a:r>
              <a:rPr lang="zh-CN" altLang="zh-CN" sz="3297" dirty="0">
                <a:latin typeface="Cambria" panose="02040503050406030204" pitchFamily="18" charset="0"/>
              </a:rPr>
              <a:t>为设计提供分析</a:t>
            </a:r>
          </a:p>
          <a:p>
            <a:pPr lvl="1">
              <a:spcBef>
                <a:spcPts val="739"/>
              </a:spcBef>
              <a:buFont typeface="Arial" panose="020B0604020202020204" pitchFamily="34" charset="0"/>
              <a:buChar char="–"/>
              <a:defRPr/>
            </a:pPr>
            <a:r>
              <a:rPr lang="zh-CN" altLang="zh-CN" sz="3297" dirty="0">
                <a:latin typeface="Cambria" panose="02040503050406030204" pitchFamily="18" charset="0"/>
              </a:rPr>
              <a:t>工程设计需要性能预测和设计调整。 常规练习。</a:t>
            </a:r>
          </a:p>
          <a:p>
            <a:pPr>
              <a:spcBef>
                <a:spcPts val="721"/>
              </a:spcBef>
              <a:buFont typeface="Arial" panose="020B0604020202020204" pitchFamily="34" charset="0"/>
              <a:buChar char="•"/>
              <a:defRPr/>
            </a:pPr>
            <a:r>
              <a:rPr lang="zh-CN" altLang="zh-CN" sz="3297" dirty="0">
                <a:latin typeface="Cambria" panose="02040503050406030204" pitchFamily="18" charset="0"/>
              </a:rPr>
              <a:t>提高可维护性</a:t>
            </a:r>
          </a:p>
          <a:p>
            <a:pPr lvl="1">
              <a:spcBef>
                <a:spcPts val="739"/>
              </a:spcBef>
              <a:buFont typeface="Arial" panose="020B0604020202020204" pitchFamily="34" charset="0"/>
              <a:buChar char="–"/>
              <a:defRPr/>
            </a:pPr>
            <a:r>
              <a:rPr lang="zh-CN" altLang="zh-CN" sz="3297" dirty="0">
                <a:latin typeface="Cambria" panose="02040503050406030204" pitchFamily="18" charset="0"/>
              </a:rPr>
              <a:t>一半以上的维护工作都在搞清楚到底是怎么回事。</a:t>
            </a:r>
          </a:p>
          <a:p>
            <a:pPr>
              <a:spcBef>
                <a:spcPts val="721"/>
              </a:spcBef>
              <a:buFont typeface="Arial" panose="020B0604020202020204" pitchFamily="34" charset="0"/>
              <a:buChar char="•"/>
              <a:defRPr/>
            </a:pPr>
            <a:r>
              <a:rPr lang="zh-CN" altLang="zh-CN" sz="3297" dirty="0">
                <a:latin typeface="Cambria" panose="02040503050406030204" pitchFamily="18" charset="0"/>
              </a:rPr>
              <a:t>回答疑难问题</a:t>
            </a:r>
          </a:p>
          <a:p>
            <a:pPr lvl="1">
              <a:spcBef>
                <a:spcPts val="721"/>
              </a:spcBef>
              <a:buFont typeface="Arial" panose="020B0604020202020204" pitchFamily="34" charset="0"/>
              <a:buChar char="–"/>
              <a:defRPr/>
            </a:pPr>
            <a:r>
              <a:rPr lang="zh-CN" altLang="zh-CN" sz="3297" dirty="0">
                <a:latin typeface="Cambria" panose="02040503050406030204" pitchFamily="18" charset="0"/>
              </a:rPr>
              <a:t>即使没有正式的方法, 显式架构建模也可以揭示模糊的需求、思考和设计方法。</a:t>
            </a:r>
          </a:p>
        </p:txBody>
      </p:sp>
      <p:sp>
        <p:nvSpPr>
          <p:cNvPr id="13" name="object 13">
            <a:extLst>
              <a:ext uri="{FF2B5EF4-FFF2-40B4-BE49-F238E27FC236}">
                <a16:creationId xmlns:a16="http://schemas.microsoft.com/office/drawing/2014/main" id="{D3AA4021-8B02-47AB-BFE0-61903FBD8055}"/>
              </a:ext>
            </a:extLst>
          </p:cNvPr>
          <p:cNvSpPr txBox="1"/>
          <p:nvPr/>
        </p:nvSpPr>
        <p:spPr>
          <a:xfrm>
            <a:off x="6815138" y="8637588"/>
            <a:ext cx="187325" cy="323850"/>
          </a:xfrm>
          <a:prstGeom prst="rect">
            <a:avLst/>
          </a:prstGeom>
        </p:spPr>
        <p:txBody>
          <a:bodyPr lIns="0" tIns="0" rIns="0" bIns="0">
            <a:spAutoFit/>
          </a:bodyPr>
          <a:lstStyle/>
          <a:p>
            <a:pPr marL="8728">
              <a:defRPr/>
            </a:pPr>
            <a:r>
              <a:rPr sz="2096" b="1" spc="11" dirty="0">
                <a:solidFill>
                  <a:srgbClr val="FFFFFF"/>
                </a:solidFill>
                <a:latin typeface="Tahoma"/>
                <a:cs typeface="Tahoma"/>
              </a:rPr>
              <a:t>4</a:t>
            </a:r>
            <a:endParaRPr sz="2096">
              <a:latin typeface="Tahoma"/>
              <a:cs typeface="Tahoma"/>
            </a:endParaRPr>
          </a:p>
        </p:txBody>
      </p:sp>
    </p:spTree>
  </p:cSld>
  <p:clrMapOvr>
    <a:masterClrMapping/>
  </p:clrMapOvr>
</p:sld>
</file>

<file path=ppt/slides/slide1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59F8EEB8-6A55-41EA-9A63-40FE237DB576}"/>
              </a:ext>
            </a:extLst>
          </p:cNvPr>
          <p:cNvSpPr txBox="1">
            <a:spLocks noGrp="1"/>
          </p:cNvSpPr>
          <p:nvPr>
            <p:ph type="title"/>
          </p:nvPr>
        </p:nvSpPr>
        <p:spPr>
          <a:xfrm>
            <a:off x="287338" y="173038"/>
            <a:ext cx="12388850" cy="784225"/>
          </a:xfrm>
        </p:spPr>
        <p:txBody>
          <a:bodyPr lIns="0" tIns="52929" rIns="0" bIns="0" rtlCol="0">
            <a:spAutoFit/>
          </a:bodyPr>
          <a:lstStyle/>
          <a:p>
            <a:pPr marL="25749">
              <a:lnSpc>
                <a:spcPts val="5708"/>
              </a:lnSpc>
              <a:defRPr/>
            </a:pPr>
            <a:r>
              <a:rPr sz="6044" spc="7" dirty="0"/>
              <a:t>建筑</a:t>
            </a:r>
            <a:r>
              <a:rPr sz="6044" spc="-25" dirty="0"/>
              <a:t> </a:t>
            </a:r>
            <a:r>
              <a:rPr sz="6044" spc="14" dirty="0"/>
              <a:t>建 模</a:t>
            </a:r>
          </a:p>
        </p:txBody>
      </p:sp>
      <p:sp>
        <p:nvSpPr>
          <p:cNvPr id="12" name="object 12">
            <a:extLst>
              <a:ext uri="{FF2B5EF4-FFF2-40B4-BE49-F238E27FC236}">
                <a16:creationId xmlns:a16="http://schemas.microsoft.com/office/drawing/2014/main" id="{2CF7EC39-8230-471F-B31B-72EA086BF1DA}"/>
              </a:ext>
            </a:extLst>
          </p:cNvPr>
          <p:cNvSpPr txBox="1"/>
          <p:nvPr/>
        </p:nvSpPr>
        <p:spPr>
          <a:xfrm>
            <a:off x="6670675" y="8637588"/>
            <a:ext cx="187325" cy="323850"/>
          </a:xfrm>
          <a:prstGeom prst="rect">
            <a:avLst/>
          </a:prstGeom>
        </p:spPr>
        <p:txBody>
          <a:bodyPr lIns="0" tIns="0" rIns="0" bIns="0">
            <a:spAutoFit/>
          </a:bodyPr>
          <a:lstStyle/>
          <a:p>
            <a:pPr marL="8728">
              <a:defRPr/>
            </a:pPr>
            <a:r>
              <a:rPr sz="2096" b="1" spc="11" dirty="0">
                <a:solidFill>
                  <a:srgbClr val="FFFFFF"/>
                </a:solidFill>
                <a:latin typeface="Tahoma"/>
                <a:cs typeface="Tahoma"/>
              </a:rPr>
              <a:t>5</a:t>
            </a:r>
            <a:endParaRPr sz="2096">
              <a:latin typeface="Tahoma"/>
              <a:cs typeface="Tahoma"/>
            </a:endParaRPr>
          </a:p>
        </p:txBody>
      </p:sp>
      <p:sp>
        <p:nvSpPr>
          <p:cNvPr id="46084" name="object 13">
            <a:extLst>
              <a:ext uri="{FF2B5EF4-FFF2-40B4-BE49-F238E27FC236}">
                <a16:creationId xmlns:a16="http://schemas.microsoft.com/office/drawing/2014/main" id="{59919729-E0FF-4F37-B3A8-D931506C0E80}"/>
              </a:ext>
            </a:extLst>
          </p:cNvPr>
          <p:cNvSpPr>
            <a:spLocks noChangeArrowheads="1"/>
          </p:cNvSpPr>
          <p:nvPr/>
        </p:nvSpPr>
        <p:spPr bwMode="auto">
          <a:xfrm>
            <a:off x="547688" y="1406525"/>
            <a:ext cx="2047875" cy="112712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46085" name="object 14">
            <a:extLst>
              <a:ext uri="{FF2B5EF4-FFF2-40B4-BE49-F238E27FC236}">
                <a16:creationId xmlns:a16="http://schemas.microsoft.com/office/drawing/2014/main" id="{FB8B9A0D-67C7-4ED3-82F7-32CEBAEB8AF3}"/>
              </a:ext>
            </a:extLst>
          </p:cNvPr>
          <p:cNvSpPr>
            <a:spLocks/>
          </p:cNvSpPr>
          <p:nvPr/>
        </p:nvSpPr>
        <p:spPr bwMode="auto">
          <a:xfrm>
            <a:off x="442913" y="1303338"/>
            <a:ext cx="2025650" cy="1104900"/>
          </a:xfrm>
          <a:custGeom>
            <a:avLst/>
            <a:gdLst>
              <a:gd name="T0" fmla="*/ 0 w 2946400"/>
              <a:gd name="T1" fmla="*/ 0 h 1605914"/>
              <a:gd name="T2" fmla="*/ 15056 w 2946400"/>
              <a:gd name="T3" fmla="*/ 0 h 1605914"/>
              <a:gd name="T4" fmla="*/ 15056 w 2946400"/>
              <a:gd name="T5" fmla="*/ 8179 h 1605914"/>
              <a:gd name="T6" fmla="*/ 0 w 2946400"/>
              <a:gd name="T7" fmla="*/ 8179 h 1605914"/>
              <a:gd name="T8" fmla="*/ 0 w 2946400"/>
              <a:gd name="T9" fmla="*/ 0 h 16059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46400" h="1605914">
                <a:moveTo>
                  <a:pt x="0" y="0"/>
                </a:moveTo>
                <a:lnTo>
                  <a:pt x="2945807" y="0"/>
                </a:lnTo>
                <a:lnTo>
                  <a:pt x="2945807" y="1605535"/>
                </a:lnTo>
                <a:lnTo>
                  <a:pt x="0" y="160553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086" name="object 15">
            <a:extLst>
              <a:ext uri="{FF2B5EF4-FFF2-40B4-BE49-F238E27FC236}">
                <a16:creationId xmlns:a16="http://schemas.microsoft.com/office/drawing/2014/main" id="{35E60875-681A-47D4-8FC5-E417BC62AD7C}"/>
              </a:ext>
            </a:extLst>
          </p:cNvPr>
          <p:cNvSpPr>
            <a:spLocks/>
          </p:cNvSpPr>
          <p:nvPr/>
        </p:nvSpPr>
        <p:spPr bwMode="auto">
          <a:xfrm>
            <a:off x="442913" y="1303338"/>
            <a:ext cx="2025650" cy="1104900"/>
          </a:xfrm>
          <a:custGeom>
            <a:avLst/>
            <a:gdLst>
              <a:gd name="T0" fmla="*/ 0 w 2946400"/>
              <a:gd name="T1" fmla="*/ 0 h 1605914"/>
              <a:gd name="T2" fmla="*/ 15056 w 2946400"/>
              <a:gd name="T3" fmla="*/ 0 h 1605914"/>
              <a:gd name="T4" fmla="*/ 15056 w 2946400"/>
              <a:gd name="T5" fmla="*/ 8179 h 1605914"/>
              <a:gd name="T6" fmla="*/ 0 w 2946400"/>
              <a:gd name="T7" fmla="*/ 8179 h 1605914"/>
              <a:gd name="T8" fmla="*/ 0 w 2946400"/>
              <a:gd name="T9" fmla="*/ 0 h 16059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46400" h="1605914">
                <a:moveTo>
                  <a:pt x="0" y="0"/>
                </a:moveTo>
                <a:lnTo>
                  <a:pt x="2945809" y="0"/>
                </a:lnTo>
                <a:lnTo>
                  <a:pt x="2945809" y="1605535"/>
                </a:lnTo>
                <a:lnTo>
                  <a:pt x="0" y="1605535"/>
                </a:lnTo>
                <a:lnTo>
                  <a:pt x="0" y="0"/>
                </a:lnTo>
                <a:close/>
              </a:path>
            </a:pathLst>
          </a:custGeom>
          <a:noFill/>
          <a:ln w="27922">
            <a:solidFill>
              <a:srgbClr val="0096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6087" name="object 16">
            <a:extLst>
              <a:ext uri="{FF2B5EF4-FFF2-40B4-BE49-F238E27FC236}">
                <a16:creationId xmlns:a16="http://schemas.microsoft.com/office/drawing/2014/main" id="{091F44B5-7D1B-41A8-A9A9-96C50BA93E5B}"/>
              </a:ext>
            </a:extLst>
          </p:cNvPr>
          <p:cNvSpPr>
            <a:spLocks noChangeArrowheads="1"/>
          </p:cNvSpPr>
          <p:nvPr/>
        </p:nvSpPr>
        <p:spPr bwMode="auto">
          <a:xfrm>
            <a:off x="2590800" y="2530475"/>
            <a:ext cx="2047875" cy="112712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46088" name="object 17">
            <a:extLst>
              <a:ext uri="{FF2B5EF4-FFF2-40B4-BE49-F238E27FC236}">
                <a16:creationId xmlns:a16="http://schemas.microsoft.com/office/drawing/2014/main" id="{1F2924AA-55A0-4F05-BEB8-7E3D476CD8BD}"/>
              </a:ext>
            </a:extLst>
          </p:cNvPr>
          <p:cNvSpPr>
            <a:spLocks/>
          </p:cNvSpPr>
          <p:nvPr/>
        </p:nvSpPr>
        <p:spPr bwMode="auto">
          <a:xfrm>
            <a:off x="2487613" y="2427288"/>
            <a:ext cx="2024062" cy="1103312"/>
          </a:xfrm>
          <a:custGeom>
            <a:avLst/>
            <a:gdLst>
              <a:gd name="T0" fmla="*/ 0 w 2946400"/>
              <a:gd name="T1" fmla="*/ 0 h 1605915"/>
              <a:gd name="T2" fmla="*/ 14920 w 2946400"/>
              <a:gd name="T3" fmla="*/ 0 h 1605915"/>
              <a:gd name="T4" fmla="*/ 14920 w 2946400"/>
              <a:gd name="T5" fmla="*/ 8156 h 1605915"/>
              <a:gd name="T6" fmla="*/ 0 w 2946400"/>
              <a:gd name="T7" fmla="*/ 8156 h 1605915"/>
              <a:gd name="T8" fmla="*/ 0 w 2946400"/>
              <a:gd name="T9" fmla="*/ 0 h 16059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46400" h="1605915">
                <a:moveTo>
                  <a:pt x="0" y="0"/>
                </a:moveTo>
                <a:lnTo>
                  <a:pt x="2945808" y="0"/>
                </a:lnTo>
                <a:lnTo>
                  <a:pt x="2945808" y="1605535"/>
                </a:lnTo>
                <a:lnTo>
                  <a:pt x="0" y="1605535"/>
                </a:lnTo>
                <a:lnTo>
                  <a:pt x="0" y="0"/>
                </a:lnTo>
                <a:close/>
              </a:path>
            </a:pathLst>
          </a:custGeom>
          <a:solidFill>
            <a:srgbClr val="B1CEF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089" name="object 18">
            <a:extLst>
              <a:ext uri="{FF2B5EF4-FFF2-40B4-BE49-F238E27FC236}">
                <a16:creationId xmlns:a16="http://schemas.microsoft.com/office/drawing/2014/main" id="{E172525E-4F36-41EA-BB6E-B7755B67A884}"/>
              </a:ext>
            </a:extLst>
          </p:cNvPr>
          <p:cNvSpPr>
            <a:spLocks/>
          </p:cNvSpPr>
          <p:nvPr/>
        </p:nvSpPr>
        <p:spPr bwMode="auto">
          <a:xfrm>
            <a:off x="2487613" y="2427288"/>
            <a:ext cx="2024062" cy="1103312"/>
          </a:xfrm>
          <a:custGeom>
            <a:avLst/>
            <a:gdLst>
              <a:gd name="T0" fmla="*/ 0 w 2946400"/>
              <a:gd name="T1" fmla="*/ 0 h 1605915"/>
              <a:gd name="T2" fmla="*/ 14920 w 2946400"/>
              <a:gd name="T3" fmla="*/ 0 h 1605915"/>
              <a:gd name="T4" fmla="*/ 14920 w 2946400"/>
              <a:gd name="T5" fmla="*/ 8156 h 1605915"/>
              <a:gd name="T6" fmla="*/ 0 w 2946400"/>
              <a:gd name="T7" fmla="*/ 8156 h 1605915"/>
              <a:gd name="T8" fmla="*/ 0 w 2946400"/>
              <a:gd name="T9" fmla="*/ 0 h 16059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46400" h="1605915">
                <a:moveTo>
                  <a:pt x="0" y="0"/>
                </a:moveTo>
                <a:lnTo>
                  <a:pt x="2945809" y="0"/>
                </a:lnTo>
                <a:lnTo>
                  <a:pt x="2945809" y="1605535"/>
                </a:lnTo>
                <a:lnTo>
                  <a:pt x="0" y="1605535"/>
                </a:lnTo>
                <a:lnTo>
                  <a:pt x="0" y="0"/>
                </a:lnTo>
                <a:close/>
              </a:path>
            </a:pathLst>
          </a:custGeom>
          <a:noFill/>
          <a:ln w="27922">
            <a:solidFill>
              <a:srgbClr val="0096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6090" name="object 19">
            <a:extLst>
              <a:ext uri="{FF2B5EF4-FFF2-40B4-BE49-F238E27FC236}">
                <a16:creationId xmlns:a16="http://schemas.microsoft.com/office/drawing/2014/main" id="{5486850D-FD22-4E51-AFA1-567323FCBD74}"/>
              </a:ext>
            </a:extLst>
          </p:cNvPr>
          <p:cNvSpPr>
            <a:spLocks noChangeArrowheads="1"/>
          </p:cNvSpPr>
          <p:nvPr/>
        </p:nvSpPr>
        <p:spPr bwMode="auto">
          <a:xfrm>
            <a:off x="4633913" y="3665538"/>
            <a:ext cx="2051050" cy="112712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46091" name="object 20">
            <a:extLst>
              <a:ext uri="{FF2B5EF4-FFF2-40B4-BE49-F238E27FC236}">
                <a16:creationId xmlns:a16="http://schemas.microsoft.com/office/drawing/2014/main" id="{67B6B2F4-04FB-4E73-AE91-DECE5FC8B283}"/>
              </a:ext>
            </a:extLst>
          </p:cNvPr>
          <p:cNvSpPr>
            <a:spLocks/>
          </p:cNvSpPr>
          <p:nvPr/>
        </p:nvSpPr>
        <p:spPr bwMode="auto">
          <a:xfrm>
            <a:off x="4532313" y="3563938"/>
            <a:ext cx="2022475" cy="1103312"/>
          </a:xfrm>
          <a:custGeom>
            <a:avLst/>
            <a:gdLst>
              <a:gd name="T0" fmla="*/ 0 w 2946400"/>
              <a:gd name="T1" fmla="*/ 0 h 1605915"/>
              <a:gd name="T2" fmla="*/ 14897 w 2946400"/>
              <a:gd name="T3" fmla="*/ 0 h 1605915"/>
              <a:gd name="T4" fmla="*/ 14897 w 2946400"/>
              <a:gd name="T5" fmla="*/ 8156 h 1605915"/>
              <a:gd name="T6" fmla="*/ 0 w 2946400"/>
              <a:gd name="T7" fmla="*/ 8156 h 1605915"/>
              <a:gd name="T8" fmla="*/ 0 w 2946400"/>
              <a:gd name="T9" fmla="*/ 0 h 16059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46400" h="1605915">
                <a:moveTo>
                  <a:pt x="0" y="0"/>
                </a:moveTo>
                <a:lnTo>
                  <a:pt x="2945808" y="0"/>
                </a:lnTo>
                <a:lnTo>
                  <a:pt x="2945808" y="1605535"/>
                </a:lnTo>
                <a:lnTo>
                  <a:pt x="0" y="160553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092" name="object 21">
            <a:extLst>
              <a:ext uri="{FF2B5EF4-FFF2-40B4-BE49-F238E27FC236}">
                <a16:creationId xmlns:a16="http://schemas.microsoft.com/office/drawing/2014/main" id="{7C125CD8-B154-4A83-A969-4BE584B5FD6A}"/>
              </a:ext>
            </a:extLst>
          </p:cNvPr>
          <p:cNvSpPr>
            <a:spLocks/>
          </p:cNvSpPr>
          <p:nvPr/>
        </p:nvSpPr>
        <p:spPr bwMode="auto">
          <a:xfrm>
            <a:off x="4532313" y="3563938"/>
            <a:ext cx="2022475" cy="1103312"/>
          </a:xfrm>
          <a:custGeom>
            <a:avLst/>
            <a:gdLst>
              <a:gd name="T0" fmla="*/ 0 w 2946400"/>
              <a:gd name="T1" fmla="*/ 0 h 1605915"/>
              <a:gd name="T2" fmla="*/ 14897 w 2946400"/>
              <a:gd name="T3" fmla="*/ 0 h 1605915"/>
              <a:gd name="T4" fmla="*/ 14897 w 2946400"/>
              <a:gd name="T5" fmla="*/ 8156 h 1605915"/>
              <a:gd name="T6" fmla="*/ 0 w 2946400"/>
              <a:gd name="T7" fmla="*/ 8156 h 1605915"/>
              <a:gd name="T8" fmla="*/ 0 w 2946400"/>
              <a:gd name="T9" fmla="*/ 0 h 16059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46400" h="1605915">
                <a:moveTo>
                  <a:pt x="0" y="0"/>
                </a:moveTo>
                <a:lnTo>
                  <a:pt x="2945809" y="0"/>
                </a:lnTo>
                <a:lnTo>
                  <a:pt x="2945809" y="1605535"/>
                </a:lnTo>
                <a:lnTo>
                  <a:pt x="0" y="1605535"/>
                </a:lnTo>
                <a:lnTo>
                  <a:pt x="0" y="0"/>
                </a:lnTo>
                <a:close/>
              </a:path>
            </a:pathLst>
          </a:custGeom>
          <a:noFill/>
          <a:ln w="27922">
            <a:solidFill>
              <a:srgbClr val="0096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6093" name="object 22">
            <a:extLst>
              <a:ext uri="{FF2B5EF4-FFF2-40B4-BE49-F238E27FC236}">
                <a16:creationId xmlns:a16="http://schemas.microsoft.com/office/drawing/2014/main" id="{F3B1BAA7-91E7-46FF-BF3B-2DD301F43D62}"/>
              </a:ext>
            </a:extLst>
          </p:cNvPr>
          <p:cNvSpPr>
            <a:spLocks noChangeArrowheads="1"/>
          </p:cNvSpPr>
          <p:nvPr/>
        </p:nvSpPr>
        <p:spPr bwMode="auto">
          <a:xfrm>
            <a:off x="6677025" y="4803775"/>
            <a:ext cx="2051050" cy="11287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46094" name="object 23">
            <a:extLst>
              <a:ext uri="{FF2B5EF4-FFF2-40B4-BE49-F238E27FC236}">
                <a16:creationId xmlns:a16="http://schemas.microsoft.com/office/drawing/2014/main" id="{DE580BDC-5FEF-40C4-8CCC-3EA760FA2C6E}"/>
              </a:ext>
            </a:extLst>
          </p:cNvPr>
          <p:cNvSpPr>
            <a:spLocks/>
          </p:cNvSpPr>
          <p:nvPr/>
        </p:nvSpPr>
        <p:spPr bwMode="auto">
          <a:xfrm>
            <a:off x="6575425" y="4699000"/>
            <a:ext cx="2025650" cy="1106488"/>
          </a:xfrm>
          <a:custGeom>
            <a:avLst/>
            <a:gdLst>
              <a:gd name="T0" fmla="*/ 0 w 2946400"/>
              <a:gd name="T1" fmla="*/ 0 h 1605915"/>
              <a:gd name="T2" fmla="*/ 15056 w 2946400"/>
              <a:gd name="T3" fmla="*/ 0 h 1605915"/>
              <a:gd name="T4" fmla="*/ 15056 w 2946400"/>
              <a:gd name="T5" fmla="*/ 8317 h 1605915"/>
              <a:gd name="T6" fmla="*/ 0 w 2946400"/>
              <a:gd name="T7" fmla="*/ 8317 h 1605915"/>
              <a:gd name="T8" fmla="*/ 0 w 2946400"/>
              <a:gd name="T9" fmla="*/ 0 h 16059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46400" h="1605915">
                <a:moveTo>
                  <a:pt x="0" y="0"/>
                </a:moveTo>
                <a:lnTo>
                  <a:pt x="2945808" y="0"/>
                </a:lnTo>
                <a:lnTo>
                  <a:pt x="2945808" y="1605535"/>
                </a:lnTo>
                <a:lnTo>
                  <a:pt x="0" y="160553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095" name="object 24">
            <a:extLst>
              <a:ext uri="{FF2B5EF4-FFF2-40B4-BE49-F238E27FC236}">
                <a16:creationId xmlns:a16="http://schemas.microsoft.com/office/drawing/2014/main" id="{091FA050-1020-4141-8AAB-08852452124A}"/>
              </a:ext>
            </a:extLst>
          </p:cNvPr>
          <p:cNvSpPr>
            <a:spLocks/>
          </p:cNvSpPr>
          <p:nvPr/>
        </p:nvSpPr>
        <p:spPr bwMode="auto">
          <a:xfrm>
            <a:off x="6575425" y="4699000"/>
            <a:ext cx="2025650" cy="1106488"/>
          </a:xfrm>
          <a:custGeom>
            <a:avLst/>
            <a:gdLst>
              <a:gd name="T0" fmla="*/ 0 w 2946400"/>
              <a:gd name="T1" fmla="*/ 0 h 1605915"/>
              <a:gd name="T2" fmla="*/ 15056 w 2946400"/>
              <a:gd name="T3" fmla="*/ 0 h 1605915"/>
              <a:gd name="T4" fmla="*/ 15056 w 2946400"/>
              <a:gd name="T5" fmla="*/ 8317 h 1605915"/>
              <a:gd name="T6" fmla="*/ 0 w 2946400"/>
              <a:gd name="T7" fmla="*/ 8317 h 1605915"/>
              <a:gd name="T8" fmla="*/ 0 w 2946400"/>
              <a:gd name="T9" fmla="*/ 0 h 16059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46400" h="1605915">
                <a:moveTo>
                  <a:pt x="0" y="0"/>
                </a:moveTo>
                <a:lnTo>
                  <a:pt x="2945809" y="0"/>
                </a:lnTo>
                <a:lnTo>
                  <a:pt x="2945809" y="1605535"/>
                </a:lnTo>
                <a:lnTo>
                  <a:pt x="0" y="1605535"/>
                </a:lnTo>
                <a:lnTo>
                  <a:pt x="0" y="0"/>
                </a:lnTo>
                <a:close/>
              </a:path>
            </a:pathLst>
          </a:custGeom>
          <a:noFill/>
          <a:ln w="27922">
            <a:solidFill>
              <a:srgbClr val="0096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6096" name="object 25">
            <a:extLst>
              <a:ext uri="{FF2B5EF4-FFF2-40B4-BE49-F238E27FC236}">
                <a16:creationId xmlns:a16="http://schemas.microsoft.com/office/drawing/2014/main" id="{47581FB1-9753-4F9F-8BC0-2511F36E5110}"/>
              </a:ext>
            </a:extLst>
          </p:cNvPr>
          <p:cNvSpPr>
            <a:spLocks noChangeArrowheads="1"/>
          </p:cNvSpPr>
          <p:nvPr/>
        </p:nvSpPr>
        <p:spPr bwMode="auto">
          <a:xfrm>
            <a:off x="8723313" y="5927725"/>
            <a:ext cx="2047875" cy="112712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46097" name="object 26">
            <a:extLst>
              <a:ext uri="{FF2B5EF4-FFF2-40B4-BE49-F238E27FC236}">
                <a16:creationId xmlns:a16="http://schemas.microsoft.com/office/drawing/2014/main" id="{551B6C8E-ACE5-440C-8DF8-8C790FDC5D46}"/>
              </a:ext>
            </a:extLst>
          </p:cNvPr>
          <p:cNvSpPr>
            <a:spLocks/>
          </p:cNvSpPr>
          <p:nvPr/>
        </p:nvSpPr>
        <p:spPr bwMode="auto">
          <a:xfrm>
            <a:off x="8618538" y="5822950"/>
            <a:ext cx="2025650" cy="1103313"/>
          </a:xfrm>
          <a:custGeom>
            <a:avLst/>
            <a:gdLst>
              <a:gd name="T0" fmla="*/ 0 w 2946400"/>
              <a:gd name="T1" fmla="*/ 0 h 1605915"/>
              <a:gd name="T2" fmla="*/ 15056 w 2946400"/>
              <a:gd name="T3" fmla="*/ 0 h 1605915"/>
              <a:gd name="T4" fmla="*/ 15056 w 2946400"/>
              <a:gd name="T5" fmla="*/ 8156 h 1605915"/>
              <a:gd name="T6" fmla="*/ 0 w 2946400"/>
              <a:gd name="T7" fmla="*/ 8156 h 1605915"/>
              <a:gd name="T8" fmla="*/ 0 w 2946400"/>
              <a:gd name="T9" fmla="*/ 0 h 16059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46400" h="1605915">
                <a:moveTo>
                  <a:pt x="0" y="0"/>
                </a:moveTo>
                <a:lnTo>
                  <a:pt x="2945808" y="0"/>
                </a:lnTo>
                <a:lnTo>
                  <a:pt x="2945808" y="1605535"/>
                </a:lnTo>
                <a:lnTo>
                  <a:pt x="0" y="160553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098" name="object 27">
            <a:extLst>
              <a:ext uri="{FF2B5EF4-FFF2-40B4-BE49-F238E27FC236}">
                <a16:creationId xmlns:a16="http://schemas.microsoft.com/office/drawing/2014/main" id="{0FFCE4D0-A968-4EBE-A7CF-DBCA9D61A5AA}"/>
              </a:ext>
            </a:extLst>
          </p:cNvPr>
          <p:cNvSpPr>
            <a:spLocks/>
          </p:cNvSpPr>
          <p:nvPr/>
        </p:nvSpPr>
        <p:spPr bwMode="auto">
          <a:xfrm>
            <a:off x="8618538" y="5822950"/>
            <a:ext cx="2025650" cy="1103313"/>
          </a:xfrm>
          <a:custGeom>
            <a:avLst/>
            <a:gdLst>
              <a:gd name="T0" fmla="*/ 0 w 2946400"/>
              <a:gd name="T1" fmla="*/ 0 h 1605915"/>
              <a:gd name="T2" fmla="*/ 15056 w 2946400"/>
              <a:gd name="T3" fmla="*/ 0 h 1605915"/>
              <a:gd name="T4" fmla="*/ 15056 w 2946400"/>
              <a:gd name="T5" fmla="*/ 8156 h 1605915"/>
              <a:gd name="T6" fmla="*/ 0 w 2946400"/>
              <a:gd name="T7" fmla="*/ 8156 h 1605915"/>
              <a:gd name="T8" fmla="*/ 0 w 2946400"/>
              <a:gd name="T9" fmla="*/ 0 h 16059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46400" h="1605915">
                <a:moveTo>
                  <a:pt x="0" y="0"/>
                </a:moveTo>
                <a:lnTo>
                  <a:pt x="2945809" y="0"/>
                </a:lnTo>
                <a:lnTo>
                  <a:pt x="2945809" y="1605535"/>
                </a:lnTo>
                <a:lnTo>
                  <a:pt x="0" y="1605535"/>
                </a:lnTo>
                <a:lnTo>
                  <a:pt x="0" y="0"/>
                </a:lnTo>
                <a:close/>
              </a:path>
            </a:pathLst>
          </a:custGeom>
          <a:noFill/>
          <a:ln w="27922">
            <a:solidFill>
              <a:srgbClr val="0096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6099" name="object 28">
            <a:extLst>
              <a:ext uri="{FF2B5EF4-FFF2-40B4-BE49-F238E27FC236}">
                <a16:creationId xmlns:a16="http://schemas.microsoft.com/office/drawing/2014/main" id="{95E30FFA-E65B-4E12-8CF5-2C172FB5734E}"/>
              </a:ext>
            </a:extLst>
          </p:cNvPr>
          <p:cNvSpPr>
            <a:spLocks noChangeArrowheads="1"/>
          </p:cNvSpPr>
          <p:nvPr/>
        </p:nvSpPr>
        <p:spPr bwMode="auto">
          <a:xfrm>
            <a:off x="10766425" y="7064375"/>
            <a:ext cx="2047875" cy="112712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46100" name="object 29">
            <a:extLst>
              <a:ext uri="{FF2B5EF4-FFF2-40B4-BE49-F238E27FC236}">
                <a16:creationId xmlns:a16="http://schemas.microsoft.com/office/drawing/2014/main" id="{BDC31438-6619-4BCE-AA14-20C232DD1CC1}"/>
              </a:ext>
            </a:extLst>
          </p:cNvPr>
          <p:cNvSpPr>
            <a:spLocks/>
          </p:cNvSpPr>
          <p:nvPr/>
        </p:nvSpPr>
        <p:spPr bwMode="auto">
          <a:xfrm>
            <a:off x="10661650" y="6961188"/>
            <a:ext cx="2025650" cy="1103312"/>
          </a:xfrm>
          <a:custGeom>
            <a:avLst/>
            <a:gdLst>
              <a:gd name="T0" fmla="*/ 0 w 2946400"/>
              <a:gd name="T1" fmla="*/ 0 h 1605915"/>
              <a:gd name="T2" fmla="*/ 15056 w 2946400"/>
              <a:gd name="T3" fmla="*/ 0 h 1605915"/>
              <a:gd name="T4" fmla="*/ 15056 w 2946400"/>
              <a:gd name="T5" fmla="*/ 8156 h 1605915"/>
              <a:gd name="T6" fmla="*/ 0 w 2946400"/>
              <a:gd name="T7" fmla="*/ 8156 h 1605915"/>
              <a:gd name="T8" fmla="*/ 0 w 2946400"/>
              <a:gd name="T9" fmla="*/ 0 h 16059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46400" h="1605915">
                <a:moveTo>
                  <a:pt x="0" y="0"/>
                </a:moveTo>
                <a:lnTo>
                  <a:pt x="2945808" y="0"/>
                </a:lnTo>
                <a:lnTo>
                  <a:pt x="2945808" y="1605535"/>
                </a:lnTo>
                <a:lnTo>
                  <a:pt x="0" y="1605535"/>
                </a:lnTo>
                <a:lnTo>
                  <a:pt x="0" y="0"/>
                </a:lnTo>
                <a:close/>
              </a:path>
            </a:pathLst>
          </a:custGeom>
          <a:solidFill>
            <a:srgbClr val="E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101" name="object 30">
            <a:extLst>
              <a:ext uri="{FF2B5EF4-FFF2-40B4-BE49-F238E27FC236}">
                <a16:creationId xmlns:a16="http://schemas.microsoft.com/office/drawing/2014/main" id="{B3B677AC-442E-44DF-858D-31BD498E344C}"/>
              </a:ext>
            </a:extLst>
          </p:cNvPr>
          <p:cNvSpPr>
            <a:spLocks/>
          </p:cNvSpPr>
          <p:nvPr/>
        </p:nvSpPr>
        <p:spPr bwMode="auto">
          <a:xfrm>
            <a:off x="10664825" y="6961188"/>
            <a:ext cx="2022475" cy="1103312"/>
          </a:xfrm>
          <a:custGeom>
            <a:avLst/>
            <a:gdLst>
              <a:gd name="T0" fmla="*/ 0 w 2946400"/>
              <a:gd name="T1" fmla="*/ 0 h 1605915"/>
              <a:gd name="T2" fmla="*/ 14897 w 2946400"/>
              <a:gd name="T3" fmla="*/ 0 h 1605915"/>
              <a:gd name="T4" fmla="*/ 14897 w 2946400"/>
              <a:gd name="T5" fmla="*/ 8156 h 1605915"/>
              <a:gd name="T6" fmla="*/ 0 w 2946400"/>
              <a:gd name="T7" fmla="*/ 8156 h 1605915"/>
              <a:gd name="T8" fmla="*/ 0 w 2946400"/>
              <a:gd name="T9" fmla="*/ 0 h 16059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46400" h="1605915">
                <a:moveTo>
                  <a:pt x="0" y="0"/>
                </a:moveTo>
                <a:lnTo>
                  <a:pt x="2945808" y="0"/>
                </a:lnTo>
                <a:lnTo>
                  <a:pt x="2945808" y="1605535"/>
                </a:lnTo>
                <a:lnTo>
                  <a:pt x="0" y="1605535"/>
                </a:lnTo>
                <a:lnTo>
                  <a:pt x="0" y="0"/>
                </a:lnTo>
                <a:close/>
              </a:path>
            </a:pathLst>
          </a:custGeom>
          <a:noFill/>
          <a:ln w="27922">
            <a:solidFill>
              <a:srgbClr val="0096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1" name="object 31">
            <a:extLst>
              <a:ext uri="{FF2B5EF4-FFF2-40B4-BE49-F238E27FC236}">
                <a16:creationId xmlns:a16="http://schemas.microsoft.com/office/drawing/2014/main" id="{E8144E96-501E-4EBE-8847-EFB82F84DCF2}"/>
              </a:ext>
            </a:extLst>
          </p:cNvPr>
          <p:cNvSpPr txBox="1"/>
          <p:nvPr/>
        </p:nvSpPr>
        <p:spPr>
          <a:xfrm>
            <a:off x="501650" y="1662113"/>
            <a:ext cx="1938338" cy="349250"/>
          </a:xfrm>
          <a:prstGeom prst="rect">
            <a:avLst/>
          </a:prstGeom>
        </p:spPr>
        <p:txBody>
          <a:bodyPr lIns="0" tIns="0" rIns="0" bIns="0">
            <a:spAutoFit/>
          </a:bodyPr>
          <a:lstStyle/>
          <a:p>
            <a:pPr marL="8728">
              <a:defRPr/>
            </a:pPr>
            <a:r>
              <a:rPr sz="2268" b="1" spc="-4" dirty="0">
                <a:latin typeface="Arial"/>
                <a:cs typeface="Arial"/>
              </a:rPr>
              <a:t>要求</a:t>
            </a:r>
            <a:endParaRPr sz="2268">
              <a:latin typeface="Arial"/>
              <a:cs typeface="Arial"/>
            </a:endParaRPr>
          </a:p>
        </p:txBody>
      </p:sp>
      <p:sp>
        <p:nvSpPr>
          <p:cNvPr id="32" name="object 32">
            <a:extLst>
              <a:ext uri="{FF2B5EF4-FFF2-40B4-BE49-F238E27FC236}">
                <a16:creationId xmlns:a16="http://schemas.microsoft.com/office/drawing/2014/main" id="{DB64DB17-ABAB-471F-9199-1A2182962C48}"/>
              </a:ext>
            </a:extLst>
          </p:cNvPr>
          <p:cNvSpPr txBox="1"/>
          <p:nvPr/>
        </p:nvSpPr>
        <p:spPr>
          <a:xfrm>
            <a:off x="2624138" y="2813050"/>
            <a:ext cx="1716087" cy="349250"/>
          </a:xfrm>
          <a:prstGeom prst="rect">
            <a:avLst/>
          </a:prstGeom>
        </p:spPr>
        <p:txBody>
          <a:bodyPr lIns="0" tIns="0" rIns="0" bIns="0">
            <a:spAutoFit/>
          </a:bodyPr>
          <a:lstStyle/>
          <a:p>
            <a:pPr marL="8728">
              <a:defRPr/>
            </a:pPr>
            <a:r>
              <a:rPr sz="2268" b="1" spc="-4" dirty="0">
                <a:latin typeface="Arial"/>
                <a:cs typeface="Arial"/>
              </a:rPr>
              <a:t>建筑</a:t>
            </a:r>
            <a:endParaRPr sz="2268">
              <a:latin typeface="Arial"/>
              <a:cs typeface="Arial"/>
            </a:endParaRPr>
          </a:p>
        </p:txBody>
      </p:sp>
      <p:sp>
        <p:nvSpPr>
          <p:cNvPr id="33" name="object 33">
            <a:extLst>
              <a:ext uri="{FF2B5EF4-FFF2-40B4-BE49-F238E27FC236}">
                <a16:creationId xmlns:a16="http://schemas.microsoft.com/office/drawing/2014/main" id="{3E03A71F-A3DE-45E5-B049-EEFCCC20DE9A}"/>
              </a:ext>
            </a:extLst>
          </p:cNvPr>
          <p:cNvSpPr txBox="1"/>
          <p:nvPr/>
        </p:nvSpPr>
        <p:spPr>
          <a:xfrm>
            <a:off x="5008563" y="3963988"/>
            <a:ext cx="977900" cy="349250"/>
          </a:xfrm>
          <a:prstGeom prst="rect">
            <a:avLst/>
          </a:prstGeom>
        </p:spPr>
        <p:txBody>
          <a:bodyPr lIns="0" tIns="0" rIns="0" bIns="0">
            <a:spAutoFit/>
          </a:bodyPr>
          <a:lstStyle/>
          <a:p>
            <a:pPr marL="8728">
              <a:defRPr/>
            </a:pPr>
            <a:r>
              <a:rPr sz="2268" b="1" dirty="0">
                <a:latin typeface="Arial"/>
                <a:cs typeface="Arial"/>
              </a:rPr>
              <a:t>Des</a:t>
            </a:r>
            <a:r>
              <a:rPr sz="2268" b="1" spc="-11" dirty="0">
                <a:latin typeface="Arial"/>
                <a:cs typeface="Arial"/>
              </a:rPr>
              <a:t>ig</a:t>
            </a:r>
            <a:r>
              <a:rPr sz="2268" b="1" spc="-4" dirty="0">
                <a:latin typeface="Arial"/>
                <a:cs typeface="Arial"/>
              </a:rPr>
              <a:t>n</a:t>
            </a:r>
            <a:endParaRPr sz="2268">
              <a:latin typeface="Arial"/>
              <a:cs typeface="Arial"/>
            </a:endParaRPr>
          </a:p>
        </p:txBody>
      </p:sp>
      <p:sp>
        <p:nvSpPr>
          <p:cNvPr id="34" name="object 34">
            <a:extLst>
              <a:ext uri="{FF2B5EF4-FFF2-40B4-BE49-F238E27FC236}">
                <a16:creationId xmlns:a16="http://schemas.microsoft.com/office/drawing/2014/main" id="{E52C01D9-953C-43DA-922A-ABAE89D71138}"/>
              </a:ext>
            </a:extLst>
          </p:cNvPr>
          <p:cNvSpPr txBox="1"/>
          <p:nvPr/>
        </p:nvSpPr>
        <p:spPr>
          <a:xfrm>
            <a:off x="6850063" y="5087938"/>
            <a:ext cx="1501775" cy="349250"/>
          </a:xfrm>
          <a:prstGeom prst="rect">
            <a:avLst/>
          </a:prstGeom>
        </p:spPr>
        <p:txBody>
          <a:bodyPr lIns="0" tIns="0" rIns="0" bIns="0">
            <a:spAutoFit/>
          </a:bodyPr>
          <a:lstStyle/>
          <a:p>
            <a:pPr marL="8728">
              <a:defRPr/>
            </a:pPr>
            <a:r>
              <a:rPr sz="2268" b="1" dirty="0">
                <a:latin typeface="Arial"/>
                <a:cs typeface="Arial"/>
              </a:rPr>
              <a:t>C</a:t>
            </a:r>
            <a:r>
              <a:rPr sz="2268" b="1" spc="-11" dirty="0">
                <a:latin typeface="Arial"/>
                <a:cs typeface="Arial"/>
              </a:rPr>
              <a:t>Od</a:t>
            </a:r>
            <a:r>
              <a:rPr sz="2268" b="1" dirty="0">
                <a:latin typeface="Arial"/>
                <a:cs typeface="Arial"/>
              </a:rPr>
              <a:t>电子邮件</a:t>
            </a:r>
            <a:r>
              <a:rPr sz="2268" b="1" spc="-11" dirty="0">
                <a:latin typeface="Arial"/>
                <a:cs typeface="Arial"/>
              </a:rPr>
              <a:t>/在</a:t>
            </a:r>
            <a:r>
              <a:rPr sz="2268" b="1" spc="-4" dirty="0">
                <a:latin typeface="Arial"/>
                <a:cs typeface="Arial"/>
              </a:rPr>
              <a:t>t</a:t>
            </a:r>
            <a:r>
              <a:rPr sz="2268" b="1" dirty="0">
                <a:latin typeface="Arial"/>
                <a:cs typeface="Arial"/>
              </a:rPr>
              <a:t>电子邮件</a:t>
            </a:r>
            <a:r>
              <a:rPr sz="2268" b="1" spc="-4" dirty="0">
                <a:latin typeface="Arial"/>
                <a:cs typeface="Arial"/>
              </a:rPr>
              <a:t>G</a:t>
            </a:r>
            <a:endParaRPr sz="2268">
              <a:latin typeface="Arial"/>
              <a:cs typeface="Arial"/>
            </a:endParaRPr>
          </a:p>
        </p:txBody>
      </p:sp>
      <p:sp>
        <p:nvSpPr>
          <p:cNvPr id="42010" name="object 35">
            <a:extLst>
              <a:ext uri="{FF2B5EF4-FFF2-40B4-BE49-F238E27FC236}">
                <a16:creationId xmlns:a16="http://schemas.microsoft.com/office/drawing/2014/main" id="{267ABC26-2A16-4E8A-8CC1-DF11A36BF6B0}"/>
              </a:ext>
            </a:extLst>
          </p:cNvPr>
          <p:cNvSpPr txBox="1">
            <a:spLocks noChangeArrowheads="1"/>
          </p:cNvSpPr>
          <p:nvPr/>
        </p:nvSpPr>
        <p:spPr bwMode="auto">
          <a:xfrm>
            <a:off x="292100" y="5403850"/>
            <a:ext cx="979487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82588" indent="-376238">
              <a:tabLst>
                <a:tab pos="382588" algn="l"/>
              </a:tabLst>
              <a:defRPr>
                <a:solidFill>
                  <a:schemeClr val="tx1"/>
                </a:solidFill>
                <a:latin typeface="Calibri" panose="020F0502020204030204" pitchFamily="34" charset="0"/>
                <a:ea typeface="宋体" panose="02010600030101010101" pitchFamily="2" charset="-122"/>
              </a:defRPr>
            </a:lvl1pPr>
            <a:lvl2pPr marL="742950" indent="-285750">
              <a:tabLst>
                <a:tab pos="382588" algn="l"/>
              </a:tabLst>
              <a:defRPr>
                <a:solidFill>
                  <a:schemeClr val="tx1"/>
                </a:solidFill>
                <a:latin typeface="Calibri" panose="020F0502020204030204" pitchFamily="34" charset="0"/>
                <a:ea typeface="宋体" panose="02010600030101010101" pitchFamily="2" charset="-122"/>
              </a:defRPr>
            </a:lvl2pPr>
            <a:lvl3pPr marL="1143000" indent="-228600">
              <a:tabLst>
                <a:tab pos="382588" algn="l"/>
              </a:tabLst>
              <a:defRPr>
                <a:solidFill>
                  <a:schemeClr val="tx1"/>
                </a:solidFill>
                <a:latin typeface="Calibri" panose="020F0502020204030204" pitchFamily="34" charset="0"/>
                <a:ea typeface="宋体" panose="02010600030101010101" pitchFamily="2" charset="-122"/>
              </a:defRPr>
            </a:lvl3pPr>
            <a:lvl4pPr marL="1600200" indent="-228600">
              <a:tabLst>
                <a:tab pos="382588" algn="l"/>
              </a:tabLst>
              <a:defRPr>
                <a:solidFill>
                  <a:schemeClr val="tx1"/>
                </a:solidFill>
                <a:latin typeface="Calibri" panose="020F0502020204030204" pitchFamily="34" charset="0"/>
                <a:ea typeface="宋体" panose="02010600030101010101" pitchFamily="2" charset="-122"/>
              </a:defRPr>
            </a:lvl4pPr>
            <a:lvl5pPr marL="2057400" indent="-228600">
              <a:tabLst>
                <a:tab pos="382588"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82588"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82588"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82588"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82588" algn="l"/>
              </a:tabLs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Char char="•"/>
              <a:defRPr/>
            </a:pPr>
            <a:r>
              <a:rPr lang="zh-CN" altLang="zh-CN" sz="2610">
                <a:latin typeface="Cambria" panose="02040503050406030204" pitchFamily="18" charset="0"/>
              </a:rPr>
              <a:t>澄清意图</a:t>
            </a:r>
          </a:p>
          <a:p>
            <a:pPr>
              <a:spcBef>
                <a:spcPts val="18"/>
              </a:spcBef>
              <a:defRPr/>
            </a:pPr>
            <a:endParaRPr lang="zh-CN" altLang="zh-CN" sz="2198">
              <a:latin typeface="Times New Roman" panose="02020603050405020304" pitchFamily="18" charset="0"/>
              <a:cs typeface="Times New Roman" panose="02020603050405020304" pitchFamily="18" charset="0"/>
            </a:endParaRPr>
          </a:p>
          <a:p>
            <a:pPr algn="r">
              <a:defRPr/>
            </a:pPr>
            <a:r>
              <a:rPr lang="zh-CN" altLang="zh-CN" sz="2198" b="1">
                <a:latin typeface="Arial" panose="020B0604020202020204" pitchFamily="34" charset="0"/>
                <a:cs typeface="Arial" panose="020B0604020202020204" pitchFamily="34" charset="0"/>
              </a:rPr>
              <a:t>测试/接受</a:t>
            </a:r>
            <a:endParaRPr lang="zh-CN" altLang="zh-CN" sz="2198">
              <a:latin typeface="Arial" panose="020B0604020202020204" pitchFamily="34" charset="0"/>
              <a:cs typeface="Arial" panose="020B0604020202020204" pitchFamily="34" charset="0"/>
            </a:endParaRPr>
          </a:p>
        </p:txBody>
      </p:sp>
      <p:sp>
        <p:nvSpPr>
          <p:cNvPr id="36" name="object 36">
            <a:extLst>
              <a:ext uri="{FF2B5EF4-FFF2-40B4-BE49-F238E27FC236}">
                <a16:creationId xmlns:a16="http://schemas.microsoft.com/office/drawing/2014/main" id="{99DDFA0D-415A-4469-871A-2CD45A35F35C}"/>
              </a:ext>
            </a:extLst>
          </p:cNvPr>
          <p:cNvSpPr txBox="1"/>
          <p:nvPr/>
        </p:nvSpPr>
        <p:spPr>
          <a:xfrm>
            <a:off x="10777538" y="7391400"/>
            <a:ext cx="1762125" cy="347663"/>
          </a:xfrm>
          <a:prstGeom prst="rect">
            <a:avLst/>
          </a:prstGeom>
        </p:spPr>
        <p:txBody>
          <a:bodyPr lIns="0" tIns="0" rIns="0" bIns="0">
            <a:spAutoFit/>
          </a:bodyPr>
          <a:lstStyle/>
          <a:p>
            <a:pPr marL="8728">
              <a:defRPr/>
            </a:pPr>
            <a:r>
              <a:rPr sz="2268" b="1" spc="-4" dirty="0">
                <a:latin typeface="Arial"/>
                <a:cs typeface="Arial"/>
              </a:rPr>
              <a:t>维护</a:t>
            </a:r>
            <a:endParaRPr sz="2268" dirty="0">
              <a:latin typeface="Arial"/>
              <a:cs typeface="Arial"/>
            </a:endParaRPr>
          </a:p>
        </p:txBody>
      </p:sp>
      <p:sp>
        <p:nvSpPr>
          <p:cNvPr id="46108" name="object 37">
            <a:extLst>
              <a:ext uri="{FF2B5EF4-FFF2-40B4-BE49-F238E27FC236}">
                <a16:creationId xmlns:a16="http://schemas.microsoft.com/office/drawing/2014/main" id="{2474951D-8EE9-49A4-9684-3881D06F3F3E}"/>
              </a:ext>
            </a:extLst>
          </p:cNvPr>
          <p:cNvSpPr>
            <a:spLocks/>
          </p:cNvSpPr>
          <p:nvPr/>
        </p:nvSpPr>
        <p:spPr bwMode="auto">
          <a:xfrm>
            <a:off x="2076450" y="3903663"/>
            <a:ext cx="661988" cy="1247775"/>
          </a:xfrm>
          <a:custGeom>
            <a:avLst/>
            <a:gdLst>
              <a:gd name="T0" fmla="*/ 0 w 965200"/>
              <a:gd name="T1" fmla="*/ 9148 h 1817370"/>
              <a:gd name="T2" fmla="*/ 4872 w 965200"/>
              <a:gd name="T3" fmla="*/ 0 h 1817370"/>
              <a:gd name="T4" fmla="*/ 0 60000 65536"/>
              <a:gd name="T5" fmla="*/ 0 60000 65536"/>
            </a:gdLst>
            <a:ahLst/>
            <a:cxnLst>
              <a:cxn ang="T4">
                <a:pos x="T0" y="T1"/>
              </a:cxn>
              <a:cxn ang="T5">
                <a:pos x="T2" y="T3"/>
              </a:cxn>
            </a:cxnLst>
            <a:rect l="0" t="0" r="r" b="b"/>
            <a:pathLst>
              <a:path w="965200" h="1817370">
                <a:moveTo>
                  <a:pt x="0" y="1817073"/>
                </a:moveTo>
                <a:lnTo>
                  <a:pt x="965017" y="0"/>
                </a:lnTo>
              </a:path>
            </a:pathLst>
          </a:custGeom>
          <a:noFill/>
          <a:ln w="167534">
            <a:solidFill>
              <a:srgbClr val="0052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6109" name="object 38">
            <a:extLst>
              <a:ext uri="{FF2B5EF4-FFF2-40B4-BE49-F238E27FC236}">
                <a16:creationId xmlns:a16="http://schemas.microsoft.com/office/drawing/2014/main" id="{623FF1D6-16F9-49B1-94FC-8CF3DE2F514C}"/>
              </a:ext>
            </a:extLst>
          </p:cNvPr>
          <p:cNvSpPr>
            <a:spLocks/>
          </p:cNvSpPr>
          <p:nvPr/>
        </p:nvSpPr>
        <p:spPr bwMode="auto">
          <a:xfrm>
            <a:off x="2478088" y="3800475"/>
            <a:ext cx="312737" cy="387350"/>
          </a:xfrm>
          <a:custGeom>
            <a:avLst/>
            <a:gdLst>
              <a:gd name="T0" fmla="*/ 2270 w 457835"/>
              <a:gd name="T1" fmla="*/ 0 h 561975"/>
              <a:gd name="T2" fmla="*/ 0 w 457835"/>
              <a:gd name="T3" fmla="*/ 1663 h 561975"/>
              <a:gd name="T4" fmla="*/ 2202 w 457835"/>
              <a:gd name="T5" fmla="*/ 2865 h 561975"/>
              <a:gd name="T6" fmla="*/ 2270 w 457835"/>
              <a:gd name="T7" fmla="*/ 0 h 5619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7835" h="561975">
                <a:moveTo>
                  <a:pt x="457682" y="0"/>
                </a:moveTo>
                <a:lnTo>
                  <a:pt x="0" y="326017"/>
                </a:lnTo>
                <a:lnTo>
                  <a:pt x="443885" y="561755"/>
                </a:lnTo>
                <a:lnTo>
                  <a:pt x="457682" y="0"/>
                </a:lnTo>
                <a:close/>
              </a:path>
            </a:pathLst>
          </a:custGeom>
          <a:solidFill>
            <a:srgbClr val="0052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9" name="object 39">
            <a:extLst>
              <a:ext uri="{FF2B5EF4-FFF2-40B4-BE49-F238E27FC236}">
                <a16:creationId xmlns:a16="http://schemas.microsoft.com/office/drawing/2014/main" id="{C04D4969-3077-4524-A03F-790C0FC405D0}"/>
              </a:ext>
            </a:extLst>
          </p:cNvPr>
          <p:cNvSpPr txBox="1"/>
          <p:nvPr/>
        </p:nvSpPr>
        <p:spPr>
          <a:xfrm>
            <a:off x="5656263" y="1196975"/>
            <a:ext cx="2782887" cy="369888"/>
          </a:xfrm>
          <a:prstGeom prst="rect">
            <a:avLst/>
          </a:prstGeom>
        </p:spPr>
        <p:txBody>
          <a:bodyPr lIns="0" tIns="0" rIns="0" bIns="0">
            <a:spAutoFit/>
          </a:bodyPr>
          <a:lstStyle/>
          <a:p>
            <a:pPr marL="8728">
              <a:defRPr/>
            </a:pPr>
            <a:r>
              <a:rPr sz="2405" b="1" spc="4" dirty="0">
                <a:solidFill>
                  <a:srgbClr val="021EAA"/>
                </a:solidFill>
                <a:latin typeface="Arial"/>
                <a:cs typeface="Arial"/>
              </a:rPr>
              <a:t>测试</a:t>
            </a:r>
            <a:r>
              <a:rPr sz="2405" b="1" spc="7" dirty="0">
                <a:solidFill>
                  <a:srgbClr val="021EAA"/>
                </a:solidFill>
                <a:latin typeface="Arial"/>
                <a:cs typeface="Arial"/>
              </a:rPr>
              <a:t>&amp;</a:t>
            </a:r>
            <a:r>
              <a:rPr sz="2405" b="1" dirty="0">
                <a:solidFill>
                  <a:srgbClr val="021EAA"/>
                </a:solidFill>
                <a:latin typeface="Arial"/>
                <a:cs typeface="Arial"/>
              </a:rPr>
              <a:t>调试</a:t>
            </a:r>
            <a:r>
              <a:rPr sz="2405" b="1" spc="-34" dirty="0">
                <a:solidFill>
                  <a:srgbClr val="021EAA"/>
                </a:solidFill>
                <a:latin typeface="Arial"/>
                <a:cs typeface="Arial"/>
              </a:rPr>
              <a:t> </a:t>
            </a:r>
            <a:r>
              <a:rPr sz="2405" b="1" spc="7" dirty="0">
                <a:solidFill>
                  <a:srgbClr val="021EAA"/>
                </a:solidFill>
                <a:latin typeface="Arial"/>
                <a:cs typeface="Arial"/>
              </a:rPr>
              <a:t>(28%)</a:t>
            </a:r>
            <a:endParaRPr sz="2405">
              <a:latin typeface="Arial"/>
              <a:cs typeface="Arial"/>
            </a:endParaRPr>
          </a:p>
        </p:txBody>
      </p:sp>
      <p:sp>
        <p:nvSpPr>
          <p:cNvPr id="40" name="object 40">
            <a:extLst>
              <a:ext uri="{FF2B5EF4-FFF2-40B4-BE49-F238E27FC236}">
                <a16:creationId xmlns:a16="http://schemas.microsoft.com/office/drawing/2014/main" id="{2664B951-7F8C-4CA9-8E40-EFE1DAA4FF57}"/>
              </a:ext>
            </a:extLst>
          </p:cNvPr>
          <p:cNvSpPr txBox="1"/>
          <p:nvPr/>
        </p:nvSpPr>
        <p:spPr>
          <a:xfrm>
            <a:off x="9802813" y="736600"/>
            <a:ext cx="3257550" cy="369888"/>
          </a:xfrm>
          <a:prstGeom prst="rect">
            <a:avLst/>
          </a:prstGeom>
        </p:spPr>
        <p:txBody>
          <a:bodyPr lIns="0" tIns="0" rIns="0" bIns="0">
            <a:spAutoFit/>
          </a:bodyPr>
          <a:lstStyle/>
          <a:p>
            <a:pPr marL="8728">
              <a:defRPr/>
            </a:pPr>
            <a:r>
              <a:rPr sz="2405" b="1" i="1" spc="4" dirty="0">
                <a:solidFill>
                  <a:srgbClr val="021EAA"/>
                </a:solidFill>
                <a:latin typeface="Arial"/>
                <a:cs typeface="Arial"/>
              </a:rPr>
              <a:t>审阅文档</a:t>
            </a:r>
            <a:r>
              <a:rPr sz="2405" b="1" i="1" spc="-59" dirty="0">
                <a:solidFill>
                  <a:srgbClr val="021EAA"/>
                </a:solidFill>
                <a:latin typeface="Arial"/>
                <a:cs typeface="Arial"/>
              </a:rPr>
              <a:t> </a:t>
            </a:r>
            <a:r>
              <a:rPr sz="2405" b="1" spc="7" dirty="0">
                <a:solidFill>
                  <a:srgbClr val="021EAA"/>
                </a:solidFill>
                <a:latin typeface="Arial"/>
                <a:cs typeface="Arial"/>
              </a:rPr>
              <a:t>(6%)</a:t>
            </a:r>
            <a:endParaRPr sz="2405">
              <a:latin typeface="Arial"/>
              <a:cs typeface="Arial"/>
            </a:endParaRPr>
          </a:p>
        </p:txBody>
      </p:sp>
      <p:sp>
        <p:nvSpPr>
          <p:cNvPr id="42016" name="object 41">
            <a:extLst>
              <a:ext uri="{FF2B5EF4-FFF2-40B4-BE49-F238E27FC236}">
                <a16:creationId xmlns:a16="http://schemas.microsoft.com/office/drawing/2014/main" id="{5E02EA97-398F-4781-B5CD-B73F91BE3E75}"/>
              </a:ext>
            </a:extLst>
          </p:cNvPr>
          <p:cNvSpPr txBox="1">
            <a:spLocks noChangeArrowheads="1"/>
          </p:cNvSpPr>
          <p:nvPr/>
        </p:nvSpPr>
        <p:spPr bwMode="auto">
          <a:xfrm>
            <a:off x="7297738" y="3705225"/>
            <a:ext cx="56499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6350" indent="251936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2525"/>
              </a:lnSpc>
              <a:defRPr/>
            </a:pPr>
            <a:r>
              <a:rPr lang="zh-CN" altLang="zh-CN" sz="2335" b="1" i="1">
                <a:solidFill>
                  <a:srgbClr val="021EAA"/>
                </a:solidFill>
                <a:latin typeface="Arial" panose="020B0604020202020204" pitchFamily="34" charset="0"/>
                <a:cs typeface="Arial" panose="020B0604020202020204" pitchFamily="34" charset="0"/>
              </a:rPr>
              <a:t>跟踪 logi</a:t>
            </a:r>
            <a:r>
              <a:rPr lang="zh-CN" altLang="zh-CN" sz="2335" b="1">
                <a:solidFill>
                  <a:srgbClr val="021EAA"/>
                </a:solidFill>
                <a:latin typeface="Arial" panose="020B0604020202020204" pitchFamily="34" charset="0"/>
                <a:cs typeface="Arial" panose="020B0604020202020204" pitchFamily="34" charset="0"/>
              </a:rPr>
              <a:t>(</a:t>
            </a:r>
            <a:r>
              <a:rPr lang="zh-CN" altLang="zh-CN" sz="2335" b="1" i="1">
                <a:solidFill>
                  <a:srgbClr val="021EAA"/>
                </a:solidFill>
                <a:latin typeface="Arial" panose="020B0604020202020204" pitchFamily="34" charset="0"/>
                <a:cs typeface="Arial" panose="020B0604020202020204" pitchFamily="34" charset="0"/>
              </a:rPr>
              <a:t>C</a:t>
            </a:r>
            <a:r>
              <a:rPr lang="zh-CN" altLang="zh-CN" sz="2335" b="1">
                <a:solidFill>
                  <a:srgbClr val="021EAA"/>
                </a:solidFill>
                <a:latin typeface="Arial" panose="020B0604020202020204" pitchFamily="34" charset="0"/>
                <a:cs typeface="Arial" panose="020B0604020202020204" pitchFamily="34" charset="0"/>
              </a:rPr>
              <a:t>23%) 实施变更 (19%)</a:t>
            </a:r>
            <a:endParaRPr lang="zh-CN" altLang="zh-CN" sz="2335">
              <a:latin typeface="Arial" panose="020B0604020202020204" pitchFamily="34" charset="0"/>
              <a:cs typeface="Arial" panose="020B0604020202020204" pitchFamily="34" charset="0"/>
            </a:endParaRPr>
          </a:p>
        </p:txBody>
      </p:sp>
      <p:sp>
        <p:nvSpPr>
          <p:cNvPr id="46113" name="object 42">
            <a:extLst>
              <a:ext uri="{FF2B5EF4-FFF2-40B4-BE49-F238E27FC236}">
                <a16:creationId xmlns:a16="http://schemas.microsoft.com/office/drawing/2014/main" id="{66B248B9-E3DE-40F4-850D-DA9796F12250}"/>
              </a:ext>
            </a:extLst>
          </p:cNvPr>
          <p:cNvSpPr>
            <a:spLocks/>
          </p:cNvSpPr>
          <p:nvPr/>
        </p:nvSpPr>
        <p:spPr bwMode="auto">
          <a:xfrm>
            <a:off x="10841038" y="1620838"/>
            <a:ext cx="541337" cy="212725"/>
          </a:xfrm>
          <a:custGeom>
            <a:avLst/>
            <a:gdLst>
              <a:gd name="T0" fmla="*/ 4044 w 786130"/>
              <a:gd name="T1" fmla="*/ 0 h 311150"/>
              <a:gd name="T2" fmla="*/ 0 w 786130"/>
              <a:gd name="T3" fmla="*/ 1560 h 311150"/>
              <a:gd name="T4" fmla="*/ 0 60000 65536"/>
              <a:gd name="T5" fmla="*/ 0 60000 65536"/>
            </a:gdLst>
            <a:ahLst/>
            <a:cxnLst>
              <a:cxn ang="T4">
                <a:pos x="T0" y="T1"/>
              </a:cxn>
              <a:cxn ang="T5">
                <a:pos x="T2" y="T3"/>
              </a:cxn>
            </a:cxnLst>
            <a:rect l="0" t="0" r="r" b="b"/>
            <a:pathLst>
              <a:path w="786130" h="311150">
                <a:moveTo>
                  <a:pt x="785745" y="0"/>
                </a:moveTo>
                <a:lnTo>
                  <a:pt x="0" y="311025"/>
                </a:lnTo>
              </a:path>
            </a:pathLst>
          </a:custGeom>
          <a:noFill/>
          <a:ln w="27922">
            <a:solidFill>
              <a:srgbClr val="FF2734"/>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6114" name="object 43">
            <a:extLst>
              <a:ext uri="{FF2B5EF4-FFF2-40B4-BE49-F238E27FC236}">
                <a16:creationId xmlns:a16="http://schemas.microsoft.com/office/drawing/2014/main" id="{71AA1E16-3D29-438E-B3E9-FDC59C1A3D24}"/>
              </a:ext>
            </a:extLst>
          </p:cNvPr>
          <p:cNvSpPr>
            <a:spLocks/>
          </p:cNvSpPr>
          <p:nvPr/>
        </p:nvSpPr>
        <p:spPr bwMode="auto">
          <a:xfrm>
            <a:off x="10802938" y="1752600"/>
            <a:ext cx="130175" cy="107950"/>
          </a:xfrm>
          <a:custGeom>
            <a:avLst/>
            <a:gdLst>
              <a:gd name="T0" fmla="*/ 667 w 186690"/>
              <a:gd name="T1" fmla="*/ 0 h 156210"/>
              <a:gd name="T2" fmla="*/ 0 w 186690"/>
              <a:gd name="T3" fmla="*/ 695 h 156210"/>
              <a:gd name="T4" fmla="*/ 997 w 186690"/>
              <a:gd name="T5" fmla="*/ 776 h 156210"/>
              <a:gd name="T6" fmla="*/ 667 w 186690"/>
              <a:gd name="T7" fmla="*/ 0 h 1562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6690" h="156210">
                <a:moveTo>
                  <a:pt x="124942" y="0"/>
                </a:moveTo>
                <a:lnTo>
                  <a:pt x="0" y="139545"/>
                </a:lnTo>
                <a:lnTo>
                  <a:pt x="186605" y="155771"/>
                </a:lnTo>
                <a:lnTo>
                  <a:pt x="124942" y="0"/>
                </a:lnTo>
                <a:close/>
              </a:path>
            </a:pathLst>
          </a:custGeom>
          <a:solidFill>
            <a:srgbClr val="FF273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115" name="object 44">
            <a:extLst>
              <a:ext uri="{FF2B5EF4-FFF2-40B4-BE49-F238E27FC236}">
                <a16:creationId xmlns:a16="http://schemas.microsoft.com/office/drawing/2014/main" id="{17C96783-7839-4E6D-B0CD-AB4C58F8DB47}"/>
              </a:ext>
            </a:extLst>
          </p:cNvPr>
          <p:cNvSpPr>
            <a:spLocks/>
          </p:cNvSpPr>
          <p:nvPr/>
        </p:nvSpPr>
        <p:spPr bwMode="auto">
          <a:xfrm>
            <a:off x="10782300" y="3100388"/>
            <a:ext cx="842963" cy="509587"/>
          </a:xfrm>
          <a:custGeom>
            <a:avLst/>
            <a:gdLst>
              <a:gd name="T0" fmla="*/ 6310 w 1226184"/>
              <a:gd name="T1" fmla="*/ 3793 h 739140"/>
              <a:gd name="T2" fmla="*/ 0 w 1226184"/>
              <a:gd name="T3" fmla="*/ 0 h 739140"/>
              <a:gd name="T4" fmla="*/ 0 60000 65536"/>
              <a:gd name="T5" fmla="*/ 0 60000 65536"/>
            </a:gdLst>
            <a:ahLst/>
            <a:cxnLst>
              <a:cxn ang="T4">
                <a:pos x="T0" y="T1"/>
              </a:cxn>
              <a:cxn ang="T5">
                <a:pos x="T2" y="T3"/>
              </a:cxn>
            </a:cxnLst>
            <a:rect l="0" t="0" r="r" b="b"/>
            <a:pathLst>
              <a:path w="1226184" h="739140">
                <a:moveTo>
                  <a:pt x="1226128" y="739036"/>
                </a:moveTo>
                <a:lnTo>
                  <a:pt x="0" y="0"/>
                </a:lnTo>
              </a:path>
            </a:pathLst>
          </a:custGeom>
          <a:noFill/>
          <a:ln w="27922">
            <a:solidFill>
              <a:srgbClr val="FF2734"/>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6116" name="object 45">
            <a:extLst>
              <a:ext uri="{FF2B5EF4-FFF2-40B4-BE49-F238E27FC236}">
                <a16:creationId xmlns:a16="http://schemas.microsoft.com/office/drawing/2014/main" id="{925EA5CC-A04F-43B1-9DF8-0C64BA69104E}"/>
              </a:ext>
            </a:extLst>
          </p:cNvPr>
          <p:cNvSpPr>
            <a:spLocks/>
          </p:cNvSpPr>
          <p:nvPr/>
        </p:nvSpPr>
        <p:spPr bwMode="auto">
          <a:xfrm>
            <a:off x="10748963" y="3081338"/>
            <a:ext cx="128587" cy="109537"/>
          </a:xfrm>
          <a:custGeom>
            <a:avLst/>
            <a:gdLst>
              <a:gd name="T0" fmla="*/ 0 w 187325"/>
              <a:gd name="T1" fmla="*/ 0 h 158750"/>
              <a:gd name="T2" fmla="*/ 507 w 187325"/>
              <a:gd name="T3" fmla="*/ 809 h 158750"/>
              <a:gd name="T4" fmla="*/ 945 w 187325"/>
              <a:gd name="T5" fmla="*/ 76 h 158750"/>
              <a:gd name="T6" fmla="*/ 0 w 187325"/>
              <a:gd name="T7" fmla="*/ 0 h 1587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7325" h="158750">
                <a:moveTo>
                  <a:pt x="0" y="0"/>
                </a:moveTo>
                <a:lnTo>
                  <a:pt x="100244" y="158229"/>
                </a:lnTo>
                <a:lnTo>
                  <a:pt x="186730" y="14743"/>
                </a:lnTo>
                <a:lnTo>
                  <a:pt x="0" y="0"/>
                </a:lnTo>
                <a:close/>
              </a:path>
            </a:pathLst>
          </a:custGeom>
          <a:solidFill>
            <a:srgbClr val="FF273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117" name="object 46">
            <a:extLst>
              <a:ext uri="{FF2B5EF4-FFF2-40B4-BE49-F238E27FC236}">
                <a16:creationId xmlns:a16="http://schemas.microsoft.com/office/drawing/2014/main" id="{C27F7D05-878C-4D6F-A7FE-CA57B6E354B1}"/>
              </a:ext>
            </a:extLst>
          </p:cNvPr>
          <p:cNvSpPr>
            <a:spLocks/>
          </p:cNvSpPr>
          <p:nvPr/>
        </p:nvSpPr>
        <p:spPr bwMode="auto">
          <a:xfrm>
            <a:off x="8175625" y="3348038"/>
            <a:ext cx="442913" cy="417512"/>
          </a:xfrm>
          <a:custGeom>
            <a:avLst/>
            <a:gdLst>
              <a:gd name="T0" fmla="*/ 0 w 643890"/>
              <a:gd name="T1" fmla="*/ 3145 h 607695"/>
              <a:gd name="T2" fmla="*/ 3290 w 643890"/>
              <a:gd name="T3" fmla="*/ 0 h 607695"/>
              <a:gd name="T4" fmla="*/ 0 60000 65536"/>
              <a:gd name="T5" fmla="*/ 0 60000 65536"/>
            </a:gdLst>
            <a:ahLst/>
            <a:cxnLst>
              <a:cxn ang="T4">
                <a:pos x="T0" y="T1"/>
              </a:cxn>
              <a:cxn ang="T5">
                <a:pos x="T2" y="T3"/>
              </a:cxn>
            </a:cxnLst>
            <a:rect l="0" t="0" r="r" b="b"/>
            <a:pathLst>
              <a:path w="643890" h="607695">
                <a:moveTo>
                  <a:pt x="0" y="607372"/>
                </a:moveTo>
                <a:lnTo>
                  <a:pt x="643486" y="0"/>
                </a:lnTo>
              </a:path>
            </a:pathLst>
          </a:custGeom>
          <a:noFill/>
          <a:ln w="27922">
            <a:solidFill>
              <a:srgbClr val="00F9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6118" name="object 47">
            <a:extLst>
              <a:ext uri="{FF2B5EF4-FFF2-40B4-BE49-F238E27FC236}">
                <a16:creationId xmlns:a16="http://schemas.microsoft.com/office/drawing/2014/main" id="{0BD9F4A7-3479-4424-8DE9-FD97FB0090DD}"/>
              </a:ext>
            </a:extLst>
          </p:cNvPr>
          <p:cNvSpPr>
            <a:spLocks/>
          </p:cNvSpPr>
          <p:nvPr/>
        </p:nvSpPr>
        <p:spPr bwMode="auto">
          <a:xfrm>
            <a:off x="8523288" y="3321050"/>
            <a:ext cx="123825" cy="122238"/>
          </a:xfrm>
          <a:custGeom>
            <a:avLst/>
            <a:gdLst>
              <a:gd name="T0" fmla="*/ 960 w 179704"/>
              <a:gd name="T1" fmla="*/ 0 h 176529"/>
              <a:gd name="T2" fmla="*/ 0 w 179704"/>
              <a:gd name="T3" fmla="*/ 292 h 176529"/>
              <a:gd name="T4" fmla="*/ 616 w 179704"/>
              <a:gd name="T5" fmla="*/ 952 h 176529"/>
              <a:gd name="T6" fmla="*/ 960 w 179704"/>
              <a:gd name="T7" fmla="*/ 0 h 1765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9704" h="176529">
                <a:moveTo>
                  <a:pt x="179331" y="0"/>
                </a:moveTo>
                <a:lnTo>
                  <a:pt x="0" y="54078"/>
                </a:lnTo>
                <a:lnTo>
                  <a:pt x="114994" y="175914"/>
                </a:lnTo>
                <a:lnTo>
                  <a:pt x="179331" y="0"/>
                </a:lnTo>
                <a:close/>
              </a:path>
            </a:pathLst>
          </a:custGeom>
          <a:solidFill>
            <a:srgbClr val="00F9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119" name="object 48">
            <a:extLst>
              <a:ext uri="{FF2B5EF4-FFF2-40B4-BE49-F238E27FC236}">
                <a16:creationId xmlns:a16="http://schemas.microsoft.com/office/drawing/2014/main" id="{5621FCF3-D4E7-4F20-ABC7-DB0098F6335B}"/>
              </a:ext>
            </a:extLst>
          </p:cNvPr>
          <p:cNvSpPr>
            <a:spLocks/>
          </p:cNvSpPr>
          <p:nvPr/>
        </p:nvSpPr>
        <p:spPr bwMode="auto">
          <a:xfrm>
            <a:off x="6891338" y="1593850"/>
            <a:ext cx="676275" cy="312738"/>
          </a:xfrm>
          <a:custGeom>
            <a:avLst/>
            <a:gdLst>
              <a:gd name="T0" fmla="*/ 0 w 982979"/>
              <a:gd name="T1" fmla="*/ 0 h 455295"/>
              <a:gd name="T2" fmla="*/ 5036 w 982979"/>
              <a:gd name="T3" fmla="*/ 2258 h 455295"/>
              <a:gd name="T4" fmla="*/ 0 60000 65536"/>
              <a:gd name="T5" fmla="*/ 0 60000 65536"/>
            </a:gdLst>
            <a:ahLst/>
            <a:cxnLst>
              <a:cxn ang="T4">
                <a:pos x="T0" y="T1"/>
              </a:cxn>
              <a:cxn ang="T5">
                <a:pos x="T2" y="T3"/>
              </a:cxn>
            </a:cxnLst>
            <a:rect l="0" t="0" r="r" b="b"/>
            <a:pathLst>
              <a:path w="982979" h="455295">
                <a:moveTo>
                  <a:pt x="0" y="0"/>
                </a:moveTo>
                <a:lnTo>
                  <a:pt x="982447" y="454713"/>
                </a:lnTo>
              </a:path>
            </a:pathLst>
          </a:custGeom>
          <a:noFill/>
          <a:ln w="27922">
            <a:solidFill>
              <a:srgbClr val="00F9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6120" name="object 49">
            <a:extLst>
              <a:ext uri="{FF2B5EF4-FFF2-40B4-BE49-F238E27FC236}">
                <a16:creationId xmlns:a16="http://schemas.microsoft.com/office/drawing/2014/main" id="{31865555-4889-45DE-96CB-F6A9DD1C940F}"/>
              </a:ext>
            </a:extLst>
          </p:cNvPr>
          <p:cNvSpPr>
            <a:spLocks/>
          </p:cNvSpPr>
          <p:nvPr/>
        </p:nvSpPr>
        <p:spPr bwMode="auto">
          <a:xfrm>
            <a:off x="7473950" y="1822450"/>
            <a:ext cx="128588" cy="104775"/>
          </a:xfrm>
          <a:custGeom>
            <a:avLst/>
            <a:gdLst>
              <a:gd name="T0" fmla="*/ 356 w 187325"/>
              <a:gd name="T1" fmla="*/ 0 h 152400"/>
              <a:gd name="T2" fmla="*/ 0 w 187325"/>
              <a:gd name="T3" fmla="*/ 771 h 152400"/>
              <a:gd name="T4" fmla="*/ 947 w 187325"/>
              <a:gd name="T5" fmla="*/ 743 h 152400"/>
              <a:gd name="T6" fmla="*/ 356 w 187325"/>
              <a:gd name="T7" fmla="*/ 0 h 1524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7325" h="152400">
                <a:moveTo>
                  <a:pt x="70367" y="0"/>
                </a:moveTo>
                <a:lnTo>
                  <a:pt x="0" y="152037"/>
                </a:lnTo>
                <a:lnTo>
                  <a:pt x="187222" y="146386"/>
                </a:lnTo>
                <a:lnTo>
                  <a:pt x="70367" y="0"/>
                </a:lnTo>
                <a:close/>
              </a:path>
            </a:pathLst>
          </a:custGeom>
          <a:solidFill>
            <a:srgbClr val="00F9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121" name="object 50">
            <a:extLst>
              <a:ext uri="{FF2B5EF4-FFF2-40B4-BE49-F238E27FC236}">
                <a16:creationId xmlns:a16="http://schemas.microsoft.com/office/drawing/2014/main" id="{A535CE2E-85D4-4A3B-AA00-A10E58B2C5C7}"/>
              </a:ext>
            </a:extLst>
          </p:cNvPr>
          <p:cNvSpPr>
            <a:spLocks/>
          </p:cNvSpPr>
          <p:nvPr/>
        </p:nvSpPr>
        <p:spPr bwMode="auto">
          <a:xfrm>
            <a:off x="8158163" y="1133475"/>
            <a:ext cx="779462" cy="295275"/>
          </a:xfrm>
          <a:custGeom>
            <a:avLst/>
            <a:gdLst>
              <a:gd name="T0" fmla="*/ 0 w 1131570"/>
              <a:gd name="T1" fmla="*/ 0 h 430529"/>
              <a:gd name="T2" fmla="*/ 5828 w 1131570"/>
              <a:gd name="T3" fmla="*/ 2106 h 430529"/>
              <a:gd name="T4" fmla="*/ 0 60000 65536"/>
              <a:gd name="T5" fmla="*/ 0 60000 65536"/>
            </a:gdLst>
            <a:ahLst/>
            <a:cxnLst>
              <a:cxn ang="T4">
                <a:pos x="T0" y="T1"/>
              </a:cxn>
              <a:cxn ang="T5">
                <a:pos x="T2" y="T3"/>
              </a:cxn>
            </a:cxnLst>
            <a:rect l="0" t="0" r="r" b="b"/>
            <a:pathLst>
              <a:path w="1131570" h="430529">
                <a:moveTo>
                  <a:pt x="0" y="0"/>
                </a:moveTo>
                <a:lnTo>
                  <a:pt x="1131016" y="430386"/>
                </a:lnTo>
              </a:path>
            </a:pathLst>
          </a:custGeom>
          <a:noFill/>
          <a:ln w="27922">
            <a:solidFill>
              <a:srgbClr val="00F9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6122" name="object 51">
            <a:extLst>
              <a:ext uri="{FF2B5EF4-FFF2-40B4-BE49-F238E27FC236}">
                <a16:creationId xmlns:a16="http://schemas.microsoft.com/office/drawing/2014/main" id="{4EEEADC7-3E09-43F6-899E-C8E97A149B50}"/>
              </a:ext>
            </a:extLst>
          </p:cNvPr>
          <p:cNvSpPr>
            <a:spLocks/>
          </p:cNvSpPr>
          <p:nvPr/>
        </p:nvSpPr>
        <p:spPr bwMode="auto">
          <a:xfrm>
            <a:off x="8843963" y="1347788"/>
            <a:ext cx="128587" cy="109537"/>
          </a:xfrm>
          <a:custGeom>
            <a:avLst/>
            <a:gdLst>
              <a:gd name="T0" fmla="*/ 311 w 186690"/>
              <a:gd name="T1" fmla="*/ 0 h 156845"/>
              <a:gd name="T2" fmla="*/ 0 w 186690"/>
              <a:gd name="T3" fmla="*/ 892 h 156845"/>
              <a:gd name="T4" fmla="*/ 972 w 186690"/>
              <a:gd name="T5" fmla="*/ 785 h 156845"/>
              <a:gd name="T6" fmla="*/ 311 w 186690"/>
              <a:gd name="T7" fmla="*/ 0 h 1568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6690" h="156845">
                <a:moveTo>
                  <a:pt x="59582" y="0"/>
                </a:moveTo>
                <a:lnTo>
                  <a:pt x="0" y="156581"/>
                </a:lnTo>
                <a:lnTo>
                  <a:pt x="186371" y="137873"/>
                </a:lnTo>
                <a:lnTo>
                  <a:pt x="59582" y="0"/>
                </a:lnTo>
                <a:close/>
              </a:path>
            </a:pathLst>
          </a:custGeom>
          <a:solidFill>
            <a:srgbClr val="00F9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123" name="object 52">
            <a:extLst>
              <a:ext uri="{FF2B5EF4-FFF2-40B4-BE49-F238E27FC236}">
                <a16:creationId xmlns:a16="http://schemas.microsoft.com/office/drawing/2014/main" id="{891747AD-E67C-401C-B62D-BB463C2B514F}"/>
              </a:ext>
            </a:extLst>
          </p:cNvPr>
          <p:cNvSpPr>
            <a:spLocks/>
          </p:cNvSpPr>
          <p:nvPr/>
        </p:nvSpPr>
        <p:spPr bwMode="auto">
          <a:xfrm>
            <a:off x="9424988" y="1885950"/>
            <a:ext cx="504825" cy="611188"/>
          </a:xfrm>
          <a:custGeom>
            <a:avLst/>
            <a:gdLst>
              <a:gd name="T0" fmla="*/ 12 w 733425"/>
              <a:gd name="T1" fmla="*/ 0 h 887095"/>
              <a:gd name="T2" fmla="*/ 6 w 733425"/>
              <a:gd name="T3" fmla="*/ 1 h 887095"/>
              <a:gd name="T4" fmla="*/ 0 w 733425"/>
              <a:gd name="T5" fmla="*/ 1 h 887095"/>
              <a:gd name="T6" fmla="*/ 18 w 733425"/>
              <a:gd name="T7" fmla="*/ 4585 h 887095"/>
              <a:gd name="T8" fmla="*/ 3727 w 733425"/>
              <a:gd name="T9" fmla="*/ 298 h 887095"/>
              <a:gd name="T10" fmla="*/ 3322 w 733425"/>
              <a:gd name="T11" fmla="*/ 235 h 887095"/>
              <a:gd name="T12" fmla="*/ 2912 w 733425"/>
              <a:gd name="T13" fmla="*/ 179 h 887095"/>
              <a:gd name="T14" fmla="*/ 2497 w 733425"/>
              <a:gd name="T15" fmla="*/ 130 h 887095"/>
              <a:gd name="T16" fmla="*/ 2079 w 733425"/>
              <a:gd name="T17" fmla="*/ 90 h 887095"/>
              <a:gd name="T18" fmla="*/ 1657 w 733425"/>
              <a:gd name="T19" fmla="*/ 57 h 887095"/>
              <a:gd name="T20" fmla="*/ 1232 w 733425"/>
              <a:gd name="T21" fmla="*/ 31 h 887095"/>
              <a:gd name="T22" fmla="*/ 805 w 733425"/>
              <a:gd name="T23" fmla="*/ 13 h 887095"/>
              <a:gd name="T24" fmla="*/ 377 w 733425"/>
              <a:gd name="T25" fmla="*/ 3 h 887095"/>
              <a:gd name="T26" fmla="*/ 18 w 733425"/>
              <a:gd name="T27" fmla="*/ 1 h 887095"/>
              <a:gd name="T28" fmla="*/ 12 w 733425"/>
              <a:gd name="T29" fmla="*/ 0 h 88709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33425" h="887095">
                <a:moveTo>
                  <a:pt x="2286" y="0"/>
                </a:moveTo>
                <a:lnTo>
                  <a:pt x="1144" y="38"/>
                </a:lnTo>
                <a:lnTo>
                  <a:pt x="0" y="38"/>
                </a:lnTo>
                <a:lnTo>
                  <a:pt x="3525" y="886573"/>
                </a:lnTo>
                <a:lnTo>
                  <a:pt x="732867" y="57663"/>
                </a:lnTo>
                <a:lnTo>
                  <a:pt x="653210" y="45431"/>
                </a:lnTo>
                <a:lnTo>
                  <a:pt x="572569" y="34640"/>
                </a:lnTo>
                <a:lnTo>
                  <a:pt x="491049" y="25296"/>
                </a:lnTo>
                <a:lnTo>
                  <a:pt x="408756" y="17408"/>
                </a:lnTo>
                <a:lnTo>
                  <a:pt x="325797" y="10982"/>
                </a:lnTo>
                <a:lnTo>
                  <a:pt x="242278" y="6027"/>
                </a:lnTo>
                <a:lnTo>
                  <a:pt x="158304" y="2550"/>
                </a:lnTo>
                <a:lnTo>
                  <a:pt x="73982" y="558"/>
                </a:lnTo>
                <a:lnTo>
                  <a:pt x="3525" y="38"/>
                </a:lnTo>
                <a:lnTo>
                  <a:pt x="2286" y="0"/>
                </a:lnTo>
                <a:close/>
              </a:path>
            </a:pathLst>
          </a:custGeom>
          <a:solidFill>
            <a:srgbClr val="FD76C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124" name="object 53">
            <a:extLst>
              <a:ext uri="{FF2B5EF4-FFF2-40B4-BE49-F238E27FC236}">
                <a16:creationId xmlns:a16="http://schemas.microsoft.com/office/drawing/2014/main" id="{33AA2D7F-160E-4781-8E94-5DC7F28E50CE}"/>
              </a:ext>
            </a:extLst>
          </p:cNvPr>
          <p:cNvSpPr>
            <a:spLocks/>
          </p:cNvSpPr>
          <p:nvPr/>
        </p:nvSpPr>
        <p:spPr bwMode="auto">
          <a:xfrm>
            <a:off x="9436100" y="1550988"/>
            <a:ext cx="482600" cy="912812"/>
          </a:xfrm>
          <a:custGeom>
            <a:avLst/>
            <a:gdLst>
              <a:gd name="T0" fmla="*/ 3692 w 698500"/>
              <a:gd name="T1" fmla="*/ 0 h 1330325"/>
              <a:gd name="T2" fmla="*/ 3599 w 698500"/>
              <a:gd name="T3" fmla="*/ 0 h 1330325"/>
              <a:gd name="T4" fmla="*/ 0 w 698500"/>
              <a:gd name="T5" fmla="*/ 4056 h 1330325"/>
              <a:gd name="T6" fmla="*/ 0 w 698500"/>
              <a:gd name="T7" fmla="*/ 6720 h 1330325"/>
              <a:gd name="T8" fmla="*/ 3692 w 698500"/>
              <a:gd name="T9" fmla="*/ 2663 h 1330325"/>
              <a:gd name="T10" fmla="*/ 3692 w 698500"/>
              <a:gd name="T11" fmla="*/ 0 h 1330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98500" h="1330325">
                <a:moveTo>
                  <a:pt x="698058" y="0"/>
                </a:moveTo>
                <a:lnTo>
                  <a:pt x="680607" y="0"/>
                </a:lnTo>
                <a:lnTo>
                  <a:pt x="0" y="802767"/>
                </a:lnTo>
                <a:lnTo>
                  <a:pt x="0" y="1329802"/>
                </a:lnTo>
                <a:lnTo>
                  <a:pt x="698058" y="527034"/>
                </a:lnTo>
                <a:lnTo>
                  <a:pt x="69805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125" name="object 54">
            <a:extLst>
              <a:ext uri="{FF2B5EF4-FFF2-40B4-BE49-F238E27FC236}">
                <a16:creationId xmlns:a16="http://schemas.microsoft.com/office/drawing/2014/main" id="{DC0D4A3B-CDB6-460C-8B3F-DFED83DA2D0C}"/>
              </a:ext>
            </a:extLst>
          </p:cNvPr>
          <p:cNvSpPr>
            <a:spLocks noChangeArrowheads="1"/>
          </p:cNvSpPr>
          <p:nvPr/>
        </p:nvSpPr>
        <p:spPr bwMode="auto">
          <a:xfrm>
            <a:off x="9436100" y="1550988"/>
            <a:ext cx="479425" cy="91281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46126" name="object 55">
            <a:extLst>
              <a:ext uri="{FF2B5EF4-FFF2-40B4-BE49-F238E27FC236}">
                <a16:creationId xmlns:a16="http://schemas.microsoft.com/office/drawing/2014/main" id="{6D599DF3-D91C-4260-9F12-AD97C8A2135A}"/>
              </a:ext>
            </a:extLst>
          </p:cNvPr>
          <p:cNvSpPr>
            <a:spLocks/>
          </p:cNvSpPr>
          <p:nvPr/>
        </p:nvSpPr>
        <p:spPr bwMode="auto">
          <a:xfrm>
            <a:off x="9436100" y="1550988"/>
            <a:ext cx="490538" cy="930275"/>
          </a:xfrm>
          <a:custGeom>
            <a:avLst/>
            <a:gdLst>
              <a:gd name="T0" fmla="*/ 0 w 712469"/>
              <a:gd name="T1" fmla="*/ 4163 h 1354454"/>
              <a:gd name="T2" fmla="*/ 3691 w 712469"/>
              <a:gd name="T3" fmla="*/ 0 h 1354454"/>
              <a:gd name="T4" fmla="*/ 3691 w 712469"/>
              <a:gd name="T5" fmla="*/ 2739 h 1354454"/>
              <a:gd name="T6" fmla="*/ 0 w 712469"/>
              <a:gd name="T7" fmla="*/ 6901 h 1354454"/>
              <a:gd name="T8" fmla="*/ 0 w 712469"/>
              <a:gd name="T9" fmla="*/ 4163 h 13544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2469" h="1354454">
                <a:moveTo>
                  <a:pt x="0" y="816728"/>
                </a:moveTo>
                <a:lnTo>
                  <a:pt x="712022" y="0"/>
                </a:lnTo>
                <a:lnTo>
                  <a:pt x="712022" y="537504"/>
                </a:lnTo>
                <a:lnTo>
                  <a:pt x="0" y="1354233"/>
                </a:lnTo>
                <a:lnTo>
                  <a:pt x="0" y="816728"/>
                </a:lnTo>
              </a:path>
            </a:pathLst>
          </a:custGeom>
          <a:noFill/>
          <a:ln w="2792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6127" name="object 56">
            <a:extLst>
              <a:ext uri="{FF2B5EF4-FFF2-40B4-BE49-F238E27FC236}">
                <a16:creationId xmlns:a16="http://schemas.microsoft.com/office/drawing/2014/main" id="{13492281-6BEE-45AC-ABA1-F3CD15D76EBD}"/>
              </a:ext>
            </a:extLst>
          </p:cNvPr>
          <p:cNvSpPr>
            <a:spLocks/>
          </p:cNvSpPr>
          <p:nvPr/>
        </p:nvSpPr>
        <p:spPr bwMode="auto">
          <a:xfrm>
            <a:off x="8799513" y="1885950"/>
            <a:ext cx="525462" cy="611188"/>
          </a:xfrm>
          <a:custGeom>
            <a:avLst/>
            <a:gdLst>
              <a:gd name="T0" fmla="*/ 3880 w 764540"/>
              <a:gd name="T1" fmla="*/ 0 h 887095"/>
              <a:gd name="T2" fmla="*/ 3301 w 764540"/>
              <a:gd name="T3" fmla="*/ 8 h 887095"/>
              <a:gd name="T4" fmla="*/ 2869 w 764540"/>
              <a:gd name="T5" fmla="*/ 22 h 887095"/>
              <a:gd name="T6" fmla="*/ 2438 w 764540"/>
              <a:gd name="T7" fmla="*/ 45 h 887095"/>
              <a:gd name="T8" fmla="*/ 2011 w 764540"/>
              <a:gd name="T9" fmla="*/ 75 h 887095"/>
              <a:gd name="T10" fmla="*/ 1586 w 764540"/>
              <a:gd name="T11" fmla="*/ 113 h 887095"/>
              <a:gd name="T12" fmla="*/ 1166 w 764540"/>
              <a:gd name="T13" fmla="*/ 159 h 887095"/>
              <a:gd name="T14" fmla="*/ 750 w 764540"/>
              <a:gd name="T15" fmla="*/ 212 h 887095"/>
              <a:gd name="T16" fmla="*/ 338 w 764540"/>
              <a:gd name="T17" fmla="*/ 274 h 887095"/>
              <a:gd name="T18" fmla="*/ 0 w 764540"/>
              <a:gd name="T19" fmla="*/ 330 h 887095"/>
              <a:gd name="T20" fmla="*/ 3898 w 764540"/>
              <a:gd name="T21" fmla="*/ 4585 h 887095"/>
              <a:gd name="T22" fmla="*/ 3880 w 764540"/>
              <a:gd name="T23" fmla="*/ 0 h 88709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64540" h="887095">
                <a:moveTo>
                  <a:pt x="760957" y="0"/>
                </a:moveTo>
                <a:lnTo>
                  <a:pt x="647368" y="1434"/>
                </a:lnTo>
                <a:lnTo>
                  <a:pt x="562543" y="4287"/>
                </a:lnTo>
                <a:lnTo>
                  <a:pt x="478149" y="8655"/>
                </a:lnTo>
                <a:lnTo>
                  <a:pt x="394293" y="14526"/>
                </a:lnTo>
                <a:lnTo>
                  <a:pt x="311083" y="21894"/>
                </a:lnTo>
                <a:lnTo>
                  <a:pt x="228623" y="30747"/>
                </a:lnTo>
                <a:lnTo>
                  <a:pt x="147022" y="41078"/>
                </a:lnTo>
                <a:lnTo>
                  <a:pt x="66384" y="52876"/>
                </a:lnTo>
                <a:lnTo>
                  <a:pt x="0" y="63823"/>
                </a:lnTo>
                <a:lnTo>
                  <a:pt x="764468" y="886534"/>
                </a:lnTo>
                <a:lnTo>
                  <a:pt x="760957" y="0"/>
                </a:lnTo>
                <a:close/>
              </a:path>
            </a:pathLst>
          </a:custGeom>
          <a:solidFill>
            <a:srgbClr val="00B7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128" name="object 57">
            <a:extLst>
              <a:ext uri="{FF2B5EF4-FFF2-40B4-BE49-F238E27FC236}">
                <a16:creationId xmlns:a16="http://schemas.microsoft.com/office/drawing/2014/main" id="{6DFBD357-AF06-4EDC-B4D2-1A24CB55569B}"/>
              </a:ext>
            </a:extLst>
          </p:cNvPr>
          <p:cNvSpPr>
            <a:spLocks/>
          </p:cNvSpPr>
          <p:nvPr/>
        </p:nvSpPr>
        <p:spPr bwMode="auto">
          <a:xfrm>
            <a:off x="8791575" y="1550988"/>
            <a:ext cx="534988" cy="930275"/>
          </a:xfrm>
          <a:custGeom>
            <a:avLst/>
            <a:gdLst>
              <a:gd name="T0" fmla="*/ 0 w 778509"/>
              <a:gd name="T1" fmla="*/ 0 h 1354454"/>
              <a:gd name="T2" fmla="*/ 0 w 778509"/>
              <a:gd name="T3" fmla="*/ 2739 h 1354454"/>
              <a:gd name="T4" fmla="*/ 4036 w 778509"/>
              <a:gd name="T5" fmla="*/ 6901 h 1354454"/>
              <a:gd name="T6" fmla="*/ 4036 w 778509"/>
              <a:gd name="T7" fmla="*/ 4163 h 1354454"/>
              <a:gd name="T8" fmla="*/ 0 w 778509"/>
              <a:gd name="T9" fmla="*/ 0 h 13544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78509" h="1354454">
                <a:moveTo>
                  <a:pt x="0" y="0"/>
                </a:moveTo>
                <a:lnTo>
                  <a:pt x="0" y="537505"/>
                </a:lnTo>
                <a:lnTo>
                  <a:pt x="778335" y="1354234"/>
                </a:lnTo>
                <a:lnTo>
                  <a:pt x="778335" y="81672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129" name="object 58">
            <a:extLst>
              <a:ext uri="{FF2B5EF4-FFF2-40B4-BE49-F238E27FC236}">
                <a16:creationId xmlns:a16="http://schemas.microsoft.com/office/drawing/2014/main" id="{2CFFC3BD-64C4-4FB5-B854-492B5201B63B}"/>
              </a:ext>
            </a:extLst>
          </p:cNvPr>
          <p:cNvSpPr>
            <a:spLocks noChangeArrowheads="1"/>
          </p:cNvSpPr>
          <p:nvPr/>
        </p:nvSpPr>
        <p:spPr bwMode="auto">
          <a:xfrm>
            <a:off x="8791575" y="1550988"/>
            <a:ext cx="534988" cy="93027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46130" name="object 59">
            <a:extLst>
              <a:ext uri="{FF2B5EF4-FFF2-40B4-BE49-F238E27FC236}">
                <a16:creationId xmlns:a16="http://schemas.microsoft.com/office/drawing/2014/main" id="{6DC1AB89-FAE3-44AA-A5F7-558467D08166}"/>
              </a:ext>
            </a:extLst>
          </p:cNvPr>
          <p:cNvSpPr>
            <a:spLocks/>
          </p:cNvSpPr>
          <p:nvPr/>
        </p:nvSpPr>
        <p:spPr bwMode="auto">
          <a:xfrm>
            <a:off x="8791575" y="1550988"/>
            <a:ext cx="534988" cy="930275"/>
          </a:xfrm>
          <a:custGeom>
            <a:avLst/>
            <a:gdLst>
              <a:gd name="T0" fmla="*/ 4036 w 778509"/>
              <a:gd name="T1" fmla="*/ 4163 h 1354454"/>
              <a:gd name="T2" fmla="*/ 0 w 778509"/>
              <a:gd name="T3" fmla="*/ 0 h 1354454"/>
              <a:gd name="T4" fmla="*/ 0 w 778509"/>
              <a:gd name="T5" fmla="*/ 2739 h 1354454"/>
              <a:gd name="T6" fmla="*/ 4036 w 778509"/>
              <a:gd name="T7" fmla="*/ 6901 h 1354454"/>
              <a:gd name="T8" fmla="*/ 4036 w 778509"/>
              <a:gd name="T9" fmla="*/ 4163 h 13544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78509" h="1354454">
                <a:moveTo>
                  <a:pt x="778335" y="816728"/>
                </a:moveTo>
                <a:lnTo>
                  <a:pt x="0" y="0"/>
                </a:lnTo>
                <a:lnTo>
                  <a:pt x="0" y="537504"/>
                </a:lnTo>
                <a:lnTo>
                  <a:pt x="778335" y="1354233"/>
                </a:lnTo>
                <a:lnTo>
                  <a:pt x="778335" y="816728"/>
                </a:lnTo>
              </a:path>
            </a:pathLst>
          </a:custGeom>
          <a:noFill/>
          <a:ln w="2792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6131" name="object 60">
            <a:extLst>
              <a:ext uri="{FF2B5EF4-FFF2-40B4-BE49-F238E27FC236}">
                <a16:creationId xmlns:a16="http://schemas.microsoft.com/office/drawing/2014/main" id="{80EEEA1F-813E-4205-AECA-7B293016D1E2}"/>
              </a:ext>
            </a:extLst>
          </p:cNvPr>
          <p:cNvSpPr>
            <a:spLocks/>
          </p:cNvSpPr>
          <p:nvPr/>
        </p:nvSpPr>
        <p:spPr bwMode="auto">
          <a:xfrm>
            <a:off x="9602788" y="1979613"/>
            <a:ext cx="1403350" cy="563562"/>
          </a:xfrm>
          <a:custGeom>
            <a:avLst/>
            <a:gdLst>
              <a:gd name="T0" fmla="*/ 3690 w 2042159"/>
              <a:gd name="T1" fmla="*/ 0 h 817245"/>
              <a:gd name="T2" fmla="*/ 0 w 2042159"/>
              <a:gd name="T3" fmla="*/ 4237 h 817245"/>
              <a:gd name="T4" fmla="*/ 10438 w 2042159"/>
              <a:gd name="T5" fmla="*/ 3911 h 817245"/>
              <a:gd name="T6" fmla="*/ 10431 w 2042159"/>
              <a:gd name="T7" fmla="*/ 3867 h 817245"/>
              <a:gd name="T8" fmla="*/ 10377 w 2042159"/>
              <a:gd name="T9" fmla="*/ 3650 h 817245"/>
              <a:gd name="T10" fmla="*/ 10301 w 2042159"/>
              <a:gd name="T11" fmla="*/ 3437 h 817245"/>
              <a:gd name="T12" fmla="*/ 10201 w 2042159"/>
              <a:gd name="T13" fmla="*/ 3225 h 817245"/>
              <a:gd name="T14" fmla="*/ 10080 w 2042159"/>
              <a:gd name="T15" fmla="*/ 3018 h 817245"/>
              <a:gd name="T16" fmla="*/ 9966 w 2042159"/>
              <a:gd name="T17" fmla="*/ 2855 h 817245"/>
              <a:gd name="T18" fmla="*/ 9839 w 2042159"/>
              <a:gd name="T19" fmla="*/ 2694 h 817245"/>
              <a:gd name="T20" fmla="*/ 9698 w 2042159"/>
              <a:gd name="T21" fmla="*/ 2536 h 817245"/>
              <a:gd name="T22" fmla="*/ 9545 w 2042159"/>
              <a:gd name="T23" fmla="*/ 2380 h 817245"/>
              <a:gd name="T24" fmla="*/ 9378 w 2042159"/>
              <a:gd name="T25" fmla="*/ 2227 h 817245"/>
              <a:gd name="T26" fmla="*/ 9198 w 2042159"/>
              <a:gd name="T27" fmla="*/ 2077 h 817245"/>
              <a:gd name="T28" fmla="*/ 9006 w 2042159"/>
              <a:gd name="T29" fmla="*/ 1931 h 817245"/>
              <a:gd name="T30" fmla="*/ 8802 w 2042159"/>
              <a:gd name="T31" fmla="*/ 1787 h 817245"/>
              <a:gd name="T32" fmla="*/ 8585 w 2042159"/>
              <a:gd name="T33" fmla="*/ 1647 h 817245"/>
              <a:gd name="T34" fmla="*/ 8415 w 2042159"/>
              <a:gd name="T35" fmla="*/ 1545 h 817245"/>
              <a:gd name="T36" fmla="*/ 8239 w 2042159"/>
              <a:gd name="T37" fmla="*/ 1445 h 817245"/>
              <a:gd name="T38" fmla="*/ 8055 w 2042159"/>
              <a:gd name="T39" fmla="*/ 1347 h 817245"/>
              <a:gd name="T40" fmla="*/ 7801 w 2042159"/>
              <a:gd name="T41" fmla="*/ 1219 h 817245"/>
              <a:gd name="T42" fmla="*/ 7537 w 2042159"/>
              <a:gd name="T43" fmla="*/ 1096 h 817245"/>
              <a:gd name="T44" fmla="*/ 7262 w 2042159"/>
              <a:gd name="T45" fmla="*/ 976 h 817245"/>
              <a:gd name="T46" fmla="*/ 6975 w 2042159"/>
              <a:gd name="T47" fmla="*/ 861 h 817245"/>
              <a:gd name="T48" fmla="*/ 6679 w 2042159"/>
              <a:gd name="T49" fmla="*/ 751 h 817245"/>
              <a:gd name="T50" fmla="*/ 6451 w 2042159"/>
              <a:gd name="T51" fmla="*/ 672 h 817245"/>
              <a:gd name="T52" fmla="*/ 6216 w 2042159"/>
              <a:gd name="T53" fmla="*/ 594 h 817245"/>
              <a:gd name="T54" fmla="*/ 5976 w 2042159"/>
              <a:gd name="T55" fmla="*/ 520 h 817245"/>
              <a:gd name="T56" fmla="*/ 5731 w 2042159"/>
              <a:gd name="T57" fmla="*/ 448 h 817245"/>
              <a:gd name="T58" fmla="*/ 5481 w 2042159"/>
              <a:gd name="T59" fmla="*/ 380 h 817245"/>
              <a:gd name="T60" fmla="*/ 5226 w 2042159"/>
              <a:gd name="T61" fmla="*/ 314 h 817245"/>
              <a:gd name="T62" fmla="*/ 4966 w 2042159"/>
              <a:gd name="T63" fmla="*/ 252 h 817245"/>
              <a:gd name="T64" fmla="*/ 4701 w 2042159"/>
              <a:gd name="T65" fmla="*/ 192 h 817245"/>
              <a:gd name="T66" fmla="*/ 4340 w 2042159"/>
              <a:gd name="T67" fmla="*/ 117 h 817245"/>
              <a:gd name="T68" fmla="*/ 3971 w 2042159"/>
              <a:gd name="T69" fmla="*/ 48 h 817245"/>
              <a:gd name="T70" fmla="*/ 3690 w 2042159"/>
              <a:gd name="T71" fmla="*/ 0 h 81724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042159" h="817245">
                <a:moveTo>
                  <a:pt x="721709" y="0"/>
                </a:moveTo>
                <a:lnTo>
                  <a:pt x="0" y="816767"/>
                </a:lnTo>
                <a:lnTo>
                  <a:pt x="2041728" y="753896"/>
                </a:lnTo>
                <a:lnTo>
                  <a:pt x="2040208" y="745486"/>
                </a:lnTo>
                <a:lnTo>
                  <a:pt x="2029821" y="703731"/>
                </a:lnTo>
                <a:lnTo>
                  <a:pt x="2014859" y="662505"/>
                </a:lnTo>
                <a:lnTo>
                  <a:pt x="1995417" y="621863"/>
                </a:lnTo>
                <a:lnTo>
                  <a:pt x="1971592" y="581860"/>
                </a:lnTo>
                <a:lnTo>
                  <a:pt x="1949439" y="550354"/>
                </a:lnTo>
                <a:lnTo>
                  <a:pt x="1924591" y="519320"/>
                </a:lnTo>
                <a:lnTo>
                  <a:pt x="1897096" y="488786"/>
                </a:lnTo>
                <a:lnTo>
                  <a:pt x="1867004" y="458779"/>
                </a:lnTo>
                <a:lnTo>
                  <a:pt x="1834363" y="429328"/>
                </a:lnTo>
                <a:lnTo>
                  <a:pt x="1799222" y="400460"/>
                </a:lnTo>
                <a:lnTo>
                  <a:pt x="1761631" y="372203"/>
                </a:lnTo>
                <a:lnTo>
                  <a:pt x="1721637" y="344586"/>
                </a:lnTo>
                <a:lnTo>
                  <a:pt x="1679291" y="317636"/>
                </a:lnTo>
                <a:lnTo>
                  <a:pt x="1646017" y="297879"/>
                </a:lnTo>
                <a:lnTo>
                  <a:pt x="1611467" y="278524"/>
                </a:lnTo>
                <a:lnTo>
                  <a:pt x="1575663" y="259584"/>
                </a:lnTo>
                <a:lnTo>
                  <a:pt x="1526008" y="234996"/>
                </a:lnTo>
                <a:lnTo>
                  <a:pt x="1474208" y="211194"/>
                </a:lnTo>
                <a:lnTo>
                  <a:pt x="1420313" y="188206"/>
                </a:lnTo>
                <a:lnTo>
                  <a:pt x="1364370" y="166060"/>
                </a:lnTo>
                <a:lnTo>
                  <a:pt x="1306430" y="144784"/>
                </a:lnTo>
                <a:lnTo>
                  <a:pt x="1261693" y="129415"/>
                </a:lnTo>
                <a:lnTo>
                  <a:pt x="1215880" y="114562"/>
                </a:lnTo>
                <a:lnTo>
                  <a:pt x="1169012" y="100239"/>
                </a:lnTo>
                <a:lnTo>
                  <a:pt x="1121110" y="86455"/>
                </a:lnTo>
                <a:lnTo>
                  <a:pt x="1072194" y="73224"/>
                </a:lnTo>
                <a:lnTo>
                  <a:pt x="1022286" y="60557"/>
                </a:lnTo>
                <a:lnTo>
                  <a:pt x="971405" y="48466"/>
                </a:lnTo>
                <a:lnTo>
                  <a:pt x="919572" y="36962"/>
                </a:lnTo>
                <a:lnTo>
                  <a:pt x="849016" y="22558"/>
                </a:lnTo>
                <a:lnTo>
                  <a:pt x="776855" y="9248"/>
                </a:lnTo>
                <a:lnTo>
                  <a:pt x="721709" y="0"/>
                </a:lnTo>
                <a:close/>
              </a:path>
            </a:pathLst>
          </a:custGeom>
          <a:solidFill>
            <a:srgbClr val="C57DF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132" name="object 61">
            <a:extLst>
              <a:ext uri="{FF2B5EF4-FFF2-40B4-BE49-F238E27FC236}">
                <a16:creationId xmlns:a16="http://schemas.microsoft.com/office/drawing/2014/main" id="{CB1F0D95-F70F-4B14-853E-6BEE09DA6549}"/>
              </a:ext>
            </a:extLst>
          </p:cNvPr>
          <p:cNvSpPr>
            <a:spLocks/>
          </p:cNvSpPr>
          <p:nvPr/>
        </p:nvSpPr>
        <p:spPr bwMode="auto">
          <a:xfrm>
            <a:off x="9605963" y="2108200"/>
            <a:ext cx="1403350" cy="395288"/>
          </a:xfrm>
          <a:custGeom>
            <a:avLst/>
            <a:gdLst>
              <a:gd name="T0" fmla="*/ 10483 w 2038350"/>
              <a:gd name="T1" fmla="*/ 0 h 572770"/>
              <a:gd name="T2" fmla="*/ 0 w 2038350"/>
              <a:gd name="T3" fmla="*/ 292 h 572770"/>
              <a:gd name="T4" fmla="*/ 0 w 2038350"/>
              <a:gd name="T5" fmla="*/ 2995 h 572770"/>
              <a:gd name="T6" fmla="*/ 10375 w 2038350"/>
              <a:gd name="T7" fmla="*/ 2794 h 572770"/>
              <a:gd name="T8" fmla="*/ 10375 w 2038350"/>
              <a:gd name="T9" fmla="*/ 92 h 572770"/>
              <a:gd name="T10" fmla="*/ 10483 w 2038350"/>
              <a:gd name="T11" fmla="*/ 0 h 5727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38350" h="572770">
                <a:moveTo>
                  <a:pt x="2038332" y="0"/>
                </a:moveTo>
                <a:lnTo>
                  <a:pt x="0" y="55844"/>
                </a:lnTo>
                <a:lnTo>
                  <a:pt x="0" y="572408"/>
                </a:lnTo>
                <a:lnTo>
                  <a:pt x="2017390" y="534015"/>
                </a:lnTo>
                <a:lnTo>
                  <a:pt x="2017390" y="17451"/>
                </a:lnTo>
                <a:lnTo>
                  <a:pt x="203833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133" name="object 62">
            <a:extLst>
              <a:ext uri="{FF2B5EF4-FFF2-40B4-BE49-F238E27FC236}">
                <a16:creationId xmlns:a16="http://schemas.microsoft.com/office/drawing/2014/main" id="{B4706593-5AA9-4A6B-9C5E-1FA25F015615}"/>
              </a:ext>
            </a:extLst>
          </p:cNvPr>
          <p:cNvSpPr>
            <a:spLocks noChangeArrowheads="1"/>
          </p:cNvSpPr>
          <p:nvPr/>
        </p:nvSpPr>
        <p:spPr bwMode="auto">
          <a:xfrm>
            <a:off x="9605963" y="2108200"/>
            <a:ext cx="1403350" cy="395288"/>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46134" name="object 63">
            <a:extLst>
              <a:ext uri="{FF2B5EF4-FFF2-40B4-BE49-F238E27FC236}">
                <a16:creationId xmlns:a16="http://schemas.microsoft.com/office/drawing/2014/main" id="{93D68D5C-347E-4F8D-A951-F1530142AB27}"/>
              </a:ext>
            </a:extLst>
          </p:cNvPr>
          <p:cNvSpPr>
            <a:spLocks/>
          </p:cNvSpPr>
          <p:nvPr/>
        </p:nvSpPr>
        <p:spPr bwMode="auto">
          <a:xfrm>
            <a:off x="9605963" y="2125663"/>
            <a:ext cx="1403350" cy="396875"/>
          </a:xfrm>
          <a:custGeom>
            <a:avLst/>
            <a:gdLst>
              <a:gd name="T0" fmla="*/ 0 w 2038350"/>
              <a:gd name="T1" fmla="*/ 201 h 575945"/>
              <a:gd name="T2" fmla="*/ 10483 w 2038350"/>
              <a:gd name="T3" fmla="*/ 0 h 575945"/>
              <a:gd name="T4" fmla="*/ 10483 w 2038350"/>
              <a:gd name="T5" fmla="*/ 2803 h 575945"/>
              <a:gd name="T6" fmla="*/ 0 w 2038350"/>
              <a:gd name="T7" fmla="*/ 3003 h 575945"/>
              <a:gd name="T8" fmla="*/ 0 w 2038350"/>
              <a:gd name="T9" fmla="*/ 201 h 5759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8350" h="575945">
                <a:moveTo>
                  <a:pt x="0" y="38393"/>
                </a:moveTo>
                <a:lnTo>
                  <a:pt x="2038331" y="0"/>
                </a:lnTo>
                <a:lnTo>
                  <a:pt x="2038331" y="537505"/>
                </a:lnTo>
                <a:lnTo>
                  <a:pt x="0" y="575898"/>
                </a:lnTo>
                <a:lnTo>
                  <a:pt x="0" y="38393"/>
                </a:lnTo>
              </a:path>
            </a:pathLst>
          </a:custGeom>
          <a:noFill/>
          <a:ln w="2792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6135" name="object 64">
            <a:extLst>
              <a:ext uri="{FF2B5EF4-FFF2-40B4-BE49-F238E27FC236}">
                <a16:creationId xmlns:a16="http://schemas.microsoft.com/office/drawing/2014/main" id="{7D91C07B-2345-4C82-8300-35B4E58E4FF6}"/>
              </a:ext>
            </a:extLst>
          </p:cNvPr>
          <p:cNvSpPr>
            <a:spLocks/>
          </p:cNvSpPr>
          <p:nvPr/>
        </p:nvSpPr>
        <p:spPr bwMode="auto">
          <a:xfrm>
            <a:off x="7704138" y="2008188"/>
            <a:ext cx="1409700" cy="896937"/>
          </a:xfrm>
          <a:custGeom>
            <a:avLst/>
            <a:gdLst>
              <a:gd name="T0" fmla="*/ 6525 w 2049144"/>
              <a:gd name="T1" fmla="*/ 0 h 1302385"/>
              <a:gd name="T2" fmla="*/ 6151 w 2049144"/>
              <a:gd name="T3" fmla="*/ 70 h 1302385"/>
              <a:gd name="T4" fmla="*/ 5875 w 2049144"/>
              <a:gd name="T5" fmla="*/ 127 h 1302385"/>
              <a:gd name="T6" fmla="*/ 5605 w 2049144"/>
              <a:gd name="T7" fmla="*/ 187 h 1302385"/>
              <a:gd name="T8" fmla="*/ 5340 w 2049144"/>
              <a:gd name="T9" fmla="*/ 249 h 1302385"/>
              <a:gd name="T10" fmla="*/ 5080 w 2049144"/>
              <a:gd name="T11" fmla="*/ 316 h 1302385"/>
              <a:gd name="T12" fmla="*/ 4825 w 2049144"/>
              <a:gd name="T13" fmla="*/ 385 h 1302385"/>
              <a:gd name="T14" fmla="*/ 4576 w 2049144"/>
              <a:gd name="T15" fmla="*/ 457 h 1302385"/>
              <a:gd name="T16" fmla="*/ 4331 w 2049144"/>
              <a:gd name="T17" fmla="*/ 532 h 1302385"/>
              <a:gd name="T18" fmla="*/ 4093 w 2049144"/>
              <a:gd name="T19" fmla="*/ 610 h 1302385"/>
              <a:gd name="T20" fmla="*/ 3861 w 2049144"/>
              <a:gd name="T21" fmla="*/ 691 h 1302385"/>
              <a:gd name="T22" fmla="*/ 3559 w 2049144"/>
              <a:gd name="T23" fmla="*/ 802 h 1302385"/>
              <a:gd name="T24" fmla="*/ 3268 w 2049144"/>
              <a:gd name="T25" fmla="*/ 918 h 1302385"/>
              <a:gd name="T26" fmla="*/ 2988 w 2049144"/>
              <a:gd name="T27" fmla="*/ 1039 h 1302385"/>
              <a:gd name="T28" fmla="*/ 2719 w 2049144"/>
              <a:gd name="T29" fmla="*/ 1163 h 1302385"/>
              <a:gd name="T30" fmla="*/ 2461 w 2049144"/>
              <a:gd name="T31" fmla="*/ 1293 h 1302385"/>
              <a:gd name="T32" fmla="*/ 2274 w 2049144"/>
              <a:gd name="T33" fmla="*/ 1393 h 1302385"/>
              <a:gd name="T34" fmla="*/ 2094 w 2049144"/>
              <a:gd name="T35" fmla="*/ 1494 h 1302385"/>
              <a:gd name="T36" fmla="*/ 1921 w 2049144"/>
              <a:gd name="T37" fmla="*/ 1598 h 1302385"/>
              <a:gd name="T38" fmla="*/ 1756 w 2049144"/>
              <a:gd name="T39" fmla="*/ 1704 h 1302385"/>
              <a:gd name="T40" fmla="*/ 1544 w 2049144"/>
              <a:gd name="T41" fmla="*/ 1848 h 1302385"/>
              <a:gd name="T42" fmla="*/ 1346 w 2049144"/>
              <a:gd name="T43" fmla="*/ 1996 h 1302385"/>
              <a:gd name="T44" fmla="*/ 1161 w 2049144"/>
              <a:gd name="T45" fmla="*/ 2147 h 1302385"/>
              <a:gd name="T46" fmla="*/ 987 w 2049144"/>
              <a:gd name="T47" fmla="*/ 2301 h 1302385"/>
              <a:gd name="T48" fmla="*/ 828 w 2049144"/>
              <a:gd name="T49" fmla="*/ 2458 h 1302385"/>
              <a:gd name="T50" fmla="*/ 680 w 2049144"/>
              <a:gd name="T51" fmla="*/ 2618 h 1302385"/>
              <a:gd name="T52" fmla="*/ 548 w 2049144"/>
              <a:gd name="T53" fmla="*/ 2780 h 1302385"/>
              <a:gd name="T54" fmla="*/ 429 w 2049144"/>
              <a:gd name="T55" fmla="*/ 2944 h 1302385"/>
              <a:gd name="T56" fmla="*/ 324 w 2049144"/>
              <a:gd name="T57" fmla="*/ 3111 h 1302385"/>
              <a:gd name="T58" fmla="*/ 213 w 2049144"/>
              <a:gd name="T59" fmla="*/ 3324 h 1302385"/>
              <a:gd name="T60" fmla="*/ 124 w 2049144"/>
              <a:gd name="T61" fmla="*/ 3538 h 1302385"/>
              <a:gd name="T62" fmla="*/ 58 w 2049144"/>
              <a:gd name="T63" fmla="*/ 3756 h 1302385"/>
              <a:gd name="T64" fmla="*/ 17 w 2049144"/>
              <a:gd name="T65" fmla="*/ 3976 h 1302385"/>
              <a:gd name="T66" fmla="*/ 1 w 2049144"/>
              <a:gd name="T67" fmla="*/ 4198 h 1302385"/>
              <a:gd name="T68" fmla="*/ 0 w 2049144"/>
              <a:gd name="T69" fmla="*/ 4242 h 1302385"/>
              <a:gd name="T70" fmla="*/ 1 w 2049144"/>
              <a:gd name="T71" fmla="*/ 4302 h 1302385"/>
              <a:gd name="T72" fmla="*/ 21 w 2049144"/>
              <a:gd name="T73" fmla="*/ 4535 h 1302385"/>
              <a:gd name="T74" fmla="*/ 69 w 2049144"/>
              <a:gd name="T75" fmla="*/ 4766 h 1302385"/>
              <a:gd name="T76" fmla="*/ 142 w 2049144"/>
              <a:gd name="T77" fmla="*/ 4996 h 1302385"/>
              <a:gd name="T78" fmla="*/ 244 w 2049144"/>
              <a:gd name="T79" fmla="*/ 5224 h 1302385"/>
              <a:gd name="T80" fmla="*/ 369 w 2049144"/>
              <a:gd name="T81" fmla="*/ 5449 h 1302385"/>
              <a:gd name="T82" fmla="*/ 482 w 2049144"/>
              <a:gd name="T83" fmla="*/ 5616 h 1302385"/>
              <a:gd name="T84" fmla="*/ 607 w 2049144"/>
              <a:gd name="T85" fmla="*/ 5780 h 1302385"/>
              <a:gd name="T86" fmla="*/ 748 w 2049144"/>
              <a:gd name="T87" fmla="*/ 5943 h 1302385"/>
              <a:gd name="T88" fmla="*/ 903 w 2049144"/>
              <a:gd name="T89" fmla="*/ 6103 h 1302385"/>
              <a:gd name="T90" fmla="*/ 1072 w 2049144"/>
              <a:gd name="T91" fmla="*/ 6261 h 1302385"/>
              <a:gd name="T92" fmla="*/ 1254 w 2049144"/>
              <a:gd name="T93" fmla="*/ 6417 h 1302385"/>
              <a:gd name="T94" fmla="*/ 1451 w 2049144"/>
              <a:gd name="T95" fmla="*/ 6569 h 1302385"/>
              <a:gd name="T96" fmla="*/ 1661 w 2049144"/>
              <a:gd name="T97" fmla="*/ 6718 h 1302385"/>
              <a:gd name="T98" fmla="*/ 10475 w 2049144"/>
              <a:gd name="T99" fmla="*/ 4242 h 1302385"/>
              <a:gd name="T100" fmla="*/ 6525 w 2049144"/>
              <a:gd name="T101" fmla="*/ 0 h 130238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049144" h="1302385">
                <a:moveTo>
                  <a:pt x="1276327" y="0"/>
                </a:moveTo>
                <a:lnTo>
                  <a:pt x="1203071" y="13642"/>
                </a:lnTo>
                <a:lnTo>
                  <a:pt x="1149233" y="24618"/>
                </a:lnTo>
                <a:lnTo>
                  <a:pt x="1096364" y="36217"/>
                </a:lnTo>
                <a:lnTo>
                  <a:pt x="1044483" y="48427"/>
                </a:lnTo>
                <a:lnTo>
                  <a:pt x="993611" y="61235"/>
                </a:lnTo>
                <a:lnTo>
                  <a:pt x="943767" y="74628"/>
                </a:lnTo>
                <a:lnTo>
                  <a:pt x="894971" y="88594"/>
                </a:lnTo>
                <a:lnTo>
                  <a:pt x="847242" y="103120"/>
                </a:lnTo>
                <a:lnTo>
                  <a:pt x="800600" y="118194"/>
                </a:lnTo>
                <a:lnTo>
                  <a:pt x="755065" y="133802"/>
                </a:lnTo>
                <a:lnTo>
                  <a:pt x="696107" y="155422"/>
                </a:lnTo>
                <a:lnTo>
                  <a:pt x="639199" y="177940"/>
                </a:lnTo>
                <a:lnTo>
                  <a:pt x="584387" y="201326"/>
                </a:lnTo>
                <a:lnTo>
                  <a:pt x="531719" y="225549"/>
                </a:lnTo>
                <a:lnTo>
                  <a:pt x="481240" y="250580"/>
                </a:lnTo>
                <a:lnTo>
                  <a:pt x="444846" y="269866"/>
                </a:lnTo>
                <a:lnTo>
                  <a:pt x="409730" y="289575"/>
                </a:lnTo>
                <a:lnTo>
                  <a:pt x="375912" y="309697"/>
                </a:lnTo>
                <a:lnTo>
                  <a:pt x="343410" y="330218"/>
                </a:lnTo>
                <a:lnTo>
                  <a:pt x="302158" y="358178"/>
                </a:lnTo>
                <a:lnTo>
                  <a:pt x="263330" y="386796"/>
                </a:lnTo>
                <a:lnTo>
                  <a:pt x="226972" y="416040"/>
                </a:lnTo>
                <a:lnTo>
                  <a:pt x="193131" y="445881"/>
                </a:lnTo>
                <a:lnTo>
                  <a:pt x="161854" y="476290"/>
                </a:lnTo>
                <a:lnTo>
                  <a:pt x="133188" y="507235"/>
                </a:lnTo>
                <a:lnTo>
                  <a:pt x="107179" y="538686"/>
                </a:lnTo>
                <a:lnTo>
                  <a:pt x="83874" y="570615"/>
                </a:lnTo>
                <a:lnTo>
                  <a:pt x="63320" y="602990"/>
                </a:lnTo>
                <a:lnTo>
                  <a:pt x="41567" y="644040"/>
                </a:lnTo>
                <a:lnTo>
                  <a:pt x="24277" y="685683"/>
                </a:lnTo>
                <a:lnTo>
                  <a:pt x="11540" y="727859"/>
                </a:lnTo>
                <a:lnTo>
                  <a:pt x="3449" y="770509"/>
                </a:lnTo>
                <a:lnTo>
                  <a:pt x="94" y="813575"/>
                </a:lnTo>
                <a:lnTo>
                  <a:pt x="0" y="822233"/>
                </a:lnTo>
                <a:lnTo>
                  <a:pt x="166" y="833565"/>
                </a:lnTo>
                <a:lnTo>
                  <a:pt x="4155" y="878760"/>
                </a:lnTo>
                <a:lnTo>
                  <a:pt x="13416" y="923682"/>
                </a:lnTo>
                <a:lnTo>
                  <a:pt x="27894" y="968247"/>
                </a:lnTo>
                <a:lnTo>
                  <a:pt x="47534" y="1012370"/>
                </a:lnTo>
                <a:lnTo>
                  <a:pt x="72280" y="1055970"/>
                </a:lnTo>
                <a:lnTo>
                  <a:pt x="94157" y="1088275"/>
                </a:lnTo>
                <a:lnTo>
                  <a:pt x="118851" y="1120204"/>
                </a:lnTo>
                <a:lnTo>
                  <a:pt x="146339" y="1151720"/>
                </a:lnTo>
                <a:lnTo>
                  <a:pt x="176598" y="1182788"/>
                </a:lnTo>
                <a:lnTo>
                  <a:pt x="209603" y="1213374"/>
                </a:lnTo>
                <a:lnTo>
                  <a:pt x="245333" y="1243442"/>
                </a:lnTo>
                <a:lnTo>
                  <a:pt x="283763" y="1272957"/>
                </a:lnTo>
                <a:lnTo>
                  <a:pt x="324869" y="1301883"/>
                </a:lnTo>
                <a:lnTo>
                  <a:pt x="2048803" y="822233"/>
                </a:lnTo>
                <a:lnTo>
                  <a:pt x="1276327" y="0"/>
                </a:lnTo>
                <a:close/>
              </a:path>
            </a:pathLst>
          </a:custGeom>
          <a:solidFill>
            <a:srgbClr val="8DFA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136" name="object 65">
            <a:extLst>
              <a:ext uri="{FF2B5EF4-FFF2-40B4-BE49-F238E27FC236}">
                <a16:creationId xmlns:a16="http://schemas.microsoft.com/office/drawing/2014/main" id="{10A0F658-D2F7-4EBC-8041-CC2D4AEC9F31}"/>
              </a:ext>
            </a:extLst>
          </p:cNvPr>
          <p:cNvSpPr>
            <a:spLocks/>
          </p:cNvSpPr>
          <p:nvPr/>
        </p:nvSpPr>
        <p:spPr bwMode="auto">
          <a:xfrm>
            <a:off x="7700963" y="2212975"/>
            <a:ext cx="1384300" cy="366713"/>
          </a:xfrm>
          <a:custGeom>
            <a:avLst/>
            <a:gdLst>
              <a:gd name="T0" fmla="*/ 10277 w 2014219"/>
              <a:gd name="T1" fmla="*/ 0 h 534035"/>
              <a:gd name="T2" fmla="*/ 0 w 2014219"/>
              <a:gd name="T3" fmla="*/ 0 h 534035"/>
              <a:gd name="T4" fmla="*/ 0 w 2014219"/>
              <a:gd name="T5" fmla="*/ 2592 h 534035"/>
              <a:gd name="T6" fmla="*/ 10277 w 2014219"/>
              <a:gd name="T7" fmla="*/ 2680 h 534035"/>
              <a:gd name="T8" fmla="*/ 10277 w 2014219"/>
              <a:gd name="T9" fmla="*/ 0 h 5340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14219" h="534035">
                <a:moveTo>
                  <a:pt x="2013900" y="0"/>
                </a:moveTo>
                <a:lnTo>
                  <a:pt x="0" y="0"/>
                </a:lnTo>
                <a:lnTo>
                  <a:pt x="0" y="516563"/>
                </a:lnTo>
                <a:lnTo>
                  <a:pt x="2013900" y="534015"/>
                </a:lnTo>
                <a:lnTo>
                  <a:pt x="201390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137" name="object 66">
            <a:extLst>
              <a:ext uri="{FF2B5EF4-FFF2-40B4-BE49-F238E27FC236}">
                <a16:creationId xmlns:a16="http://schemas.microsoft.com/office/drawing/2014/main" id="{E697B929-F22E-4543-8FBB-C4B2CBACFA4B}"/>
              </a:ext>
            </a:extLst>
          </p:cNvPr>
          <p:cNvSpPr>
            <a:spLocks noChangeArrowheads="1"/>
          </p:cNvSpPr>
          <p:nvPr/>
        </p:nvSpPr>
        <p:spPr bwMode="auto">
          <a:xfrm>
            <a:off x="7700963" y="2212975"/>
            <a:ext cx="1384300" cy="366713"/>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46138" name="object 67">
            <a:extLst>
              <a:ext uri="{FF2B5EF4-FFF2-40B4-BE49-F238E27FC236}">
                <a16:creationId xmlns:a16="http://schemas.microsoft.com/office/drawing/2014/main" id="{CE168B55-D59C-4C0C-8F3D-E33C3651C9FD}"/>
              </a:ext>
            </a:extLst>
          </p:cNvPr>
          <p:cNvSpPr>
            <a:spLocks/>
          </p:cNvSpPr>
          <p:nvPr/>
        </p:nvSpPr>
        <p:spPr bwMode="auto">
          <a:xfrm>
            <a:off x="7704138" y="2224088"/>
            <a:ext cx="0" cy="347662"/>
          </a:xfrm>
          <a:custGeom>
            <a:avLst/>
            <a:gdLst>
              <a:gd name="T0" fmla="*/ 0 h 502920"/>
              <a:gd name="T1" fmla="*/ 2647 h 502920"/>
              <a:gd name="T2" fmla="*/ 0 60000 65536"/>
              <a:gd name="T3" fmla="*/ 0 60000 65536"/>
            </a:gdLst>
            <a:ahLst/>
            <a:cxnLst>
              <a:cxn ang="T2">
                <a:pos x="0" y="T0"/>
              </a:cxn>
              <a:cxn ang="T3">
                <a:pos x="0" y="T1"/>
              </a:cxn>
            </a:cxnLst>
            <a:rect l="0" t="0" r="r" b="b"/>
            <a:pathLst>
              <a:path h="502920">
                <a:moveTo>
                  <a:pt x="0" y="0"/>
                </a:moveTo>
                <a:lnTo>
                  <a:pt x="2" y="502602"/>
                </a:lnTo>
              </a:path>
            </a:pathLst>
          </a:custGeom>
          <a:noFill/>
          <a:ln w="2792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6139" name="object 68">
            <a:extLst>
              <a:ext uri="{FF2B5EF4-FFF2-40B4-BE49-F238E27FC236}">
                <a16:creationId xmlns:a16="http://schemas.microsoft.com/office/drawing/2014/main" id="{B832EABE-C95B-4B4E-8710-A30C456D13F0}"/>
              </a:ext>
            </a:extLst>
          </p:cNvPr>
          <p:cNvSpPr>
            <a:spLocks/>
          </p:cNvSpPr>
          <p:nvPr/>
        </p:nvSpPr>
        <p:spPr bwMode="auto">
          <a:xfrm>
            <a:off x="7920038" y="2212975"/>
            <a:ext cx="1177925" cy="696913"/>
          </a:xfrm>
          <a:custGeom>
            <a:avLst/>
            <a:gdLst>
              <a:gd name="T0" fmla="*/ 8711 w 1713865"/>
              <a:gd name="T1" fmla="*/ 0 h 1012189"/>
              <a:gd name="T2" fmla="*/ 0 w 1713865"/>
              <a:gd name="T3" fmla="*/ 2426 h 1012189"/>
              <a:gd name="T4" fmla="*/ 0 w 1713865"/>
              <a:gd name="T5" fmla="*/ 5172 h 1012189"/>
              <a:gd name="T6" fmla="*/ 8711 w 1713865"/>
              <a:gd name="T7" fmla="*/ 2747 h 1012189"/>
              <a:gd name="T8" fmla="*/ 8711 w 1713865"/>
              <a:gd name="T9" fmla="*/ 0 h 1012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13865" h="1012189">
                <a:moveTo>
                  <a:pt x="1713734" y="0"/>
                </a:moveTo>
                <a:lnTo>
                  <a:pt x="0" y="474680"/>
                </a:lnTo>
                <a:lnTo>
                  <a:pt x="0" y="1012185"/>
                </a:lnTo>
                <a:lnTo>
                  <a:pt x="1713734" y="537505"/>
                </a:lnTo>
                <a:lnTo>
                  <a:pt x="171373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140" name="object 69">
            <a:extLst>
              <a:ext uri="{FF2B5EF4-FFF2-40B4-BE49-F238E27FC236}">
                <a16:creationId xmlns:a16="http://schemas.microsoft.com/office/drawing/2014/main" id="{CCC6E4FE-6A62-4CF7-88C3-785256EF127C}"/>
              </a:ext>
            </a:extLst>
          </p:cNvPr>
          <p:cNvSpPr>
            <a:spLocks noChangeArrowheads="1"/>
          </p:cNvSpPr>
          <p:nvPr/>
        </p:nvSpPr>
        <p:spPr bwMode="auto">
          <a:xfrm>
            <a:off x="7920038" y="2212975"/>
            <a:ext cx="1177925" cy="696913"/>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46141" name="object 70">
            <a:extLst>
              <a:ext uri="{FF2B5EF4-FFF2-40B4-BE49-F238E27FC236}">
                <a16:creationId xmlns:a16="http://schemas.microsoft.com/office/drawing/2014/main" id="{4418ABEE-05D4-4659-8B4B-C1D6747B3D65}"/>
              </a:ext>
            </a:extLst>
          </p:cNvPr>
          <p:cNvSpPr>
            <a:spLocks/>
          </p:cNvSpPr>
          <p:nvPr/>
        </p:nvSpPr>
        <p:spPr bwMode="auto">
          <a:xfrm>
            <a:off x="7920038" y="2212975"/>
            <a:ext cx="1177925" cy="696913"/>
          </a:xfrm>
          <a:custGeom>
            <a:avLst/>
            <a:gdLst>
              <a:gd name="T0" fmla="*/ 8711 w 1713865"/>
              <a:gd name="T1" fmla="*/ 0 h 1012189"/>
              <a:gd name="T2" fmla="*/ 0 w 1713865"/>
              <a:gd name="T3" fmla="*/ 2426 h 1012189"/>
              <a:gd name="T4" fmla="*/ 0 w 1713865"/>
              <a:gd name="T5" fmla="*/ 5172 h 1012189"/>
              <a:gd name="T6" fmla="*/ 8711 w 1713865"/>
              <a:gd name="T7" fmla="*/ 2747 h 1012189"/>
              <a:gd name="T8" fmla="*/ 8711 w 1713865"/>
              <a:gd name="T9" fmla="*/ 0 h 1012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13865" h="1012189">
                <a:moveTo>
                  <a:pt x="1713735" y="0"/>
                </a:moveTo>
                <a:lnTo>
                  <a:pt x="0" y="474679"/>
                </a:lnTo>
                <a:lnTo>
                  <a:pt x="0" y="1012184"/>
                </a:lnTo>
                <a:lnTo>
                  <a:pt x="1713735" y="537504"/>
                </a:lnTo>
                <a:lnTo>
                  <a:pt x="1713735" y="0"/>
                </a:lnTo>
              </a:path>
            </a:pathLst>
          </a:custGeom>
          <a:noFill/>
          <a:ln w="2792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6142" name="object 71">
            <a:extLst>
              <a:ext uri="{FF2B5EF4-FFF2-40B4-BE49-F238E27FC236}">
                <a16:creationId xmlns:a16="http://schemas.microsoft.com/office/drawing/2014/main" id="{4DE81FA2-2406-46F2-8058-28EBAD26DC72}"/>
              </a:ext>
            </a:extLst>
          </p:cNvPr>
          <p:cNvSpPr>
            <a:spLocks/>
          </p:cNvSpPr>
          <p:nvPr/>
        </p:nvSpPr>
        <p:spPr bwMode="auto">
          <a:xfrm>
            <a:off x="7715250" y="2571750"/>
            <a:ext cx="1398588" cy="322263"/>
          </a:xfrm>
          <a:custGeom>
            <a:avLst/>
            <a:gdLst>
              <a:gd name="T0" fmla="*/ 10314 w 2035175"/>
              <a:gd name="T1" fmla="*/ 0 h 471804"/>
              <a:gd name="T2" fmla="*/ 0 w 2035175"/>
              <a:gd name="T3" fmla="*/ 0 h 471804"/>
              <a:gd name="T4" fmla="*/ 1 w 2035175"/>
              <a:gd name="T5" fmla="*/ 55 h 471804"/>
              <a:gd name="T6" fmla="*/ 22 w 2035175"/>
              <a:gd name="T7" fmla="*/ 276 h 471804"/>
              <a:gd name="T8" fmla="*/ 71 w 2035175"/>
              <a:gd name="T9" fmla="*/ 496 h 471804"/>
              <a:gd name="T10" fmla="*/ 147 w 2035175"/>
              <a:gd name="T11" fmla="*/ 714 h 471804"/>
              <a:gd name="T12" fmla="*/ 250 w 2035175"/>
              <a:gd name="T13" fmla="*/ 930 h 471804"/>
              <a:gd name="T14" fmla="*/ 381 w 2035175"/>
              <a:gd name="T15" fmla="*/ 1142 h 471804"/>
              <a:gd name="T16" fmla="*/ 496 w 2035175"/>
              <a:gd name="T17" fmla="*/ 1300 h 471804"/>
              <a:gd name="T18" fmla="*/ 626 w 2035175"/>
              <a:gd name="T19" fmla="*/ 1456 h 471804"/>
              <a:gd name="T20" fmla="*/ 771 w 2035175"/>
              <a:gd name="T21" fmla="*/ 1610 h 471804"/>
              <a:gd name="T22" fmla="*/ 930 w 2035175"/>
              <a:gd name="T23" fmla="*/ 1761 h 471804"/>
              <a:gd name="T24" fmla="*/ 1104 w 2035175"/>
              <a:gd name="T25" fmla="*/ 1910 h 471804"/>
              <a:gd name="T26" fmla="*/ 1292 w 2035175"/>
              <a:gd name="T27" fmla="*/ 2056 h 471804"/>
              <a:gd name="T28" fmla="*/ 1494 w 2035175"/>
              <a:gd name="T29" fmla="*/ 2199 h 471804"/>
              <a:gd name="T30" fmla="*/ 1636 w 2035175"/>
              <a:gd name="T31" fmla="*/ 2294 h 471804"/>
              <a:gd name="T32" fmla="*/ 10314 w 2035175"/>
              <a:gd name="T33" fmla="*/ 0 h 4718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035175" h="471804">
                <a:moveTo>
                  <a:pt x="2034841" y="0"/>
                </a:moveTo>
                <a:lnTo>
                  <a:pt x="0" y="0"/>
                </a:lnTo>
                <a:lnTo>
                  <a:pt x="173" y="11385"/>
                </a:lnTo>
                <a:lnTo>
                  <a:pt x="4319" y="56791"/>
                </a:lnTo>
                <a:lnTo>
                  <a:pt x="13946" y="101913"/>
                </a:lnTo>
                <a:lnTo>
                  <a:pt x="28993" y="146663"/>
                </a:lnTo>
                <a:lnTo>
                  <a:pt x="49401" y="190953"/>
                </a:lnTo>
                <a:lnTo>
                  <a:pt x="75110" y="234697"/>
                </a:lnTo>
                <a:lnTo>
                  <a:pt x="97835" y="267092"/>
                </a:lnTo>
                <a:lnTo>
                  <a:pt x="123484" y="299093"/>
                </a:lnTo>
                <a:lnTo>
                  <a:pt x="152032" y="330662"/>
                </a:lnTo>
                <a:lnTo>
                  <a:pt x="183453" y="361762"/>
                </a:lnTo>
                <a:lnTo>
                  <a:pt x="217722" y="392357"/>
                </a:lnTo>
                <a:lnTo>
                  <a:pt x="254815" y="422409"/>
                </a:lnTo>
                <a:lnTo>
                  <a:pt x="294705" y="451882"/>
                </a:lnTo>
                <a:lnTo>
                  <a:pt x="322841" y="471189"/>
                </a:lnTo>
                <a:lnTo>
                  <a:pt x="203484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143" name="object 72">
            <a:extLst>
              <a:ext uri="{FF2B5EF4-FFF2-40B4-BE49-F238E27FC236}">
                <a16:creationId xmlns:a16="http://schemas.microsoft.com/office/drawing/2014/main" id="{5EABF82A-6176-4C79-B580-053BC79394D5}"/>
              </a:ext>
            </a:extLst>
          </p:cNvPr>
          <p:cNvSpPr>
            <a:spLocks noChangeArrowheads="1"/>
          </p:cNvSpPr>
          <p:nvPr/>
        </p:nvSpPr>
        <p:spPr bwMode="auto">
          <a:xfrm>
            <a:off x="7715250" y="2571750"/>
            <a:ext cx="1398588" cy="322263"/>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46144" name="object 73">
            <a:extLst>
              <a:ext uri="{FF2B5EF4-FFF2-40B4-BE49-F238E27FC236}">
                <a16:creationId xmlns:a16="http://schemas.microsoft.com/office/drawing/2014/main" id="{847D5574-8F26-4409-B1F4-F2B09DE79182}"/>
              </a:ext>
            </a:extLst>
          </p:cNvPr>
          <p:cNvSpPr>
            <a:spLocks noChangeArrowheads="1"/>
          </p:cNvSpPr>
          <p:nvPr/>
        </p:nvSpPr>
        <p:spPr bwMode="auto">
          <a:xfrm>
            <a:off x="7704138" y="2560638"/>
            <a:ext cx="242887" cy="344487"/>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46145" name="object 74">
            <a:extLst>
              <a:ext uri="{FF2B5EF4-FFF2-40B4-BE49-F238E27FC236}">
                <a16:creationId xmlns:a16="http://schemas.microsoft.com/office/drawing/2014/main" id="{899829A8-7EC3-4C6A-8B94-633F2039089F}"/>
              </a:ext>
            </a:extLst>
          </p:cNvPr>
          <p:cNvSpPr>
            <a:spLocks/>
          </p:cNvSpPr>
          <p:nvPr/>
        </p:nvSpPr>
        <p:spPr bwMode="auto">
          <a:xfrm>
            <a:off x="9602788" y="2641600"/>
            <a:ext cx="1408112" cy="638175"/>
          </a:xfrm>
          <a:custGeom>
            <a:avLst/>
            <a:gdLst>
              <a:gd name="T0" fmla="*/ 10424 w 2049144"/>
              <a:gd name="T1" fmla="*/ 0 h 932179"/>
              <a:gd name="T2" fmla="*/ 0 w 2049144"/>
              <a:gd name="T3" fmla="*/ 311 h 932179"/>
              <a:gd name="T4" fmla="*/ 1962 w 2049144"/>
              <a:gd name="T5" fmla="*/ 4621 h 932179"/>
              <a:gd name="T6" fmla="*/ 2338 w 2049144"/>
              <a:gd name="T7" fmla="*/ 4588 h 932179"/>
              <a:gd name="T8" fmla="*/ 2709 w 2049144"/>
              <a:gd name="T9" fmla="*/ 4549 h 932179"/>
              <a:gd name="T10" fmla="*/ 3074 w 2049144"/>
              <a:gd name="T11" fmla="*/ 4505 h 932179"/>
              <a:gd name="T12" fmla="*/ 3432 w 2049144"/>
              <a:gd name="T13" fmla="*/ 4456 h 932179"/>
              <a:gd name="T14" fmla="*/ 3785 w 2049144"/>
              <a:gd name="T15" fmla="*/ 4401 h 932179"/>
              <a:gd name="T16" fmla="*/ 4131 w 2049144"/>
              <a:gd name="T17" fmla="*/ 4342 h 932179"/>
              <a:gd name="T18" fmla="*/ 4470 w 2049144"/>
              <a:gd name="T19" fmla="*/ 4277 h 932179"/>
              <a:gd name="T20" fmla="*/ 4803 w 2049144"/>
              <a:gd name="T21" fmla="*/ 4209 h 932179"/>
              <a:gd name="T22" fmla="*/ 5127 w 2049144"/>
              <a:gd name="T23" fmla="*/ 4135 h 932179"/>
              <a:gd name="T24" fmla="*/ 5367 w 2049144"/>
              <a:gd name="T25" fmla="*/ 4077 h 932179"/>
              <a:gd name="T26" fmla="*/ 5601 w 2049144"/>
              <a:gd name="T27" fmla="*/ 4016 h 932179"/>
              <a:gd name="T28" fmla="*/ 5832 w 2049144"/>
              <a:gd name="T29" fmla="*/ 3952 h 932179"/>
              <a:gd name="T30" fmla="*/ 6058 w 2049144"/>
              <a:gd name="T31" fmla="*/ 3887 h 932179"/>
              <a:gd name="T32" fmla="*/ 6279 w 2049144"/>
              <a:gd name="T33" fmla="*/ 3819 h 932179"/>
              <a:gd name="T34" fmla="*/ 6496 w 2049144"/>
              <a:gd name="T35" fmla="*/ 3748 h 932179"/>
              <a:gd name="T36" fmla="*/ 6709 w 2049144"/>
              <a:gd name="T37" fmla="*/ 3676 h 932179"/>
              <a:gd name="T38" fmla="*/ 6916 w 2049144"/>
              <a:gd name="T39" fmla="*/ 3601 h 932179"/>
              <a:gd name="T40" fmla="*/ 7184 w 2049144"/>
              <a:gd name="T41" fmla="*/ 3498 h 932179"/>
              <a:gd name="T42" fmla="*/ 7444 w 2049144"/>
              <a:gd name="T43" fmla="*/ 3390 h 932179"/>
              <a:gd name="T44" fmla="*/ 7696 w 2049144"/>
              <a:gd name="T45" fmla="*/ 3281 h 932179"/>
              <a:gd name="T46" fmla="*/ 7936 w 2049144"/>
              <a:gd name="T47" fmla="*/ 3166 h 932179"/>
              <a:gd name="T48" fmla="*/ 8168 w 2049144"/>
              <a:gd name="T49" fmla="*/ 3049 h 932179"/>
              <a:gd name="T50" fmla="*/ 8390 w 2049144"/>
              <a:gd name="T51" fmla="*/ 2927 h 932179"/>
              <a:gd name="T52" fmla="*/ 8602 w 2049144"/>
              <a:gd name="T53" fmla="*/ 2803 h 932179"/>
              <a:gd name="T54" fmla="*/ 8804 w 2049144"/>
              <a:gd name="T55" fmla="*/ 2675 h 932179"/>
              <a:gd name="T56" fmla="*/ 8994 w 2049144"/>
              <a:gd name="T57" fmla="*/ 2545 h 932179"/>
              <a:gd name="T58" fmla="*/ 9175 w 2049144"/>
              <a:gd name="T59" fmla="*/ 2413 h 932179"/>
              <a:gd name="T60" fmla="*/ 9344 w 2049144"/>
              <a:gd name="T61" fmla="*/ 2276 h 932179"/>
              <a:gd name="T62" fmla="*/ 9503 w 2049144"/>
              <a:gd name="T63" fmla="*/ 2138 h 932179"/>
              <a:gd name="T64" fmla="*/ 9650 w 2049144"/>
              <a:gd name="T65" fmla="*/ 1997 h 932179"/>
              <a:gd name="T66" fmla="*/ 9785 w 2049144"/>
              <a:gd name="T67" fmla="*/ 1853 h 932179"/>
              <a:gd name="T68" fmla="*/ 9938 w 2049144"/>
              <a:gd name="T69" fmla="*/ 1671 h 932179"/>
              <a:gd name="T70" fmla="*/ 10071 w 2049144"/>
              <a:gd name="T71" fmla="*/ 1486 h 932179"/>
              <a:gd name="T72" fmla="*/ 10185 w 2049144"/>
              <a:gd name="T73" fmla="*/ 1296 h 932179"/>
              <a:gd name="T74" fmla="*/ 10279 w 2049144"/>
              <a:gd name="T75" fmla="*/ 1104 h 932179"/>
              <a:gd name="T76" fmla="*/ 10354 w 2049144"/>
              <a:gd name="T77" fmla="*/ 909 h 932179"/>
              <a:gd name="T78" fmla="*/ 10407 w 2049144"/>
              <a:gd name="T79" fmla="*/ 712 h 932179"/>
              <a:gd name="T80" fmla="*/ 10440 w 2049144"/>
              <a:gd name="T81" fmla="*/ 513 h 932179"/>
              <a:gd name="T82" fmla="*/ 10450 w 2049144"/>
              <a:gd name="T83" fmla="*/ 311 h 932179"/>
              <a:gd name="T84" fmla="*/ 10449 w 2049144"/>
              <a:gd name="T85" fmla="*/ 249 h 932179"/>
              <a:gd name="T86" fmla="*/ 10446 w 2049144"/>
              <a:gd name="T87" fmla="*/ 186 h 932179"/>
              <a:gd name="T88" fmla="*/ 10441 w 2049144"/>
              <a:gd name="T89" fmla="*/ 124 h 932179"/>
              <a:gd name="T90" fmla="*/ 10434 w 2049144"/>
              <a:gd name="T91" fmla="*/ 62 h 932179"/>
              <a:gd name="T92" fmla="*/ 10424 w 2049144"/>
              <a:gd name="T93" fmla="*/ 0 h 93217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049144" h="932179">
                <a:moveTo>
                  <a:pt x="2043585" y="0"/>
                </a:moveTo>
                <a:lnTo>
                  <a:pt x="0" y="62762"/>
                </a:lnTo>
                <a:lnTo>
                  <a:pt x="384627" y="931870"/>
                </a:lnTo>
                <a:lnTo>
                  <a:pt x="458376" y="925179"/>
                </a:lnTo>
                <a:lnTo>
                  <a:pt x="531027" y="917386"/>
                </a:lnTo>
                <a:lnTo>
                  <a:pt x="602537" y="908515"/>
                </a:lnTo>
                <a:lnTo>
                  <a:pt x="672863" y="898588"/>
                </a:lnTo>
                <a:lnTo>
                  <a:pt x="741960" y="887627"/>
                </a:lnTo>
                <a:lnTo>
                  <a:pt x="809784" y="875655"/>
                </a:lnTo>
                <a:lnTo>
                  <a:pt x="876293" y="862696"/>
                </a:lnTo>
                <a:lnTo>
                  <a:pt x="941443" y="848772"/>
                </a:lnTo>
                <a:lnTo>
                  <a:pt x="1005189" y="833906"/>
                </a:lnTo>
                <a:lnTo>
                  <a:pt x="1052052" y="822151"/>
                </a:lnTo>
                <a:lnTo>
                  <a:pt x="1098083" y="809889"/>
                </a:lnTo>
                <a:lnTo>
                  <a:pt x="1143263" y="797129"/>
                </a:lnTo>
                <a:lnTo>
                  <a:pt x="1187574" y="783881"/>
                </a:lnTo>
                <a:lnTo>
                  <a:pt x="1230998" y="770154"/>
                </a:lnTo>
                <a:lnTo>
                  <a:pt x="1273517" y="755958"/>
                </a:lnTo>
                <a:lnTo>
                  <a:pt x="1315111" y="741302"/>
                </a:lnTo>
                <a:lnTo>
                  <a:pt x="1355762" y="726196"/>
                </a:lnTo>
                <a:lnTo>
                  <a:pt x="1408466" y="705372"/>
                </a:lnTo>
                <a:lnTo>
                  <a:pt x="1459418" y="683788"/>
                </a:lnTo>
                <a:lnTo>
                  <a:pt x="1508574" y="661467"/>
                </a:lnTo>
                <a:lnTo>
                  <a:pt x="1555891" y="638431"/>
                </a:lnTo>
                <a:lnTo>
                  <a:pt x="1601325" y="614704"/>
                </a:lnTo>
                <a:lnTo>
                  <a:pt x="1644833" y="590307"/>
                </a:lnTo>
                <a:lnTo>
                  <a:pt x="1686370" y="565265"/>
                </a:lnTo>
                <a:lnTo>
                  <a:pt x="1725894" y="539599"/>
                </a:lnTo>
                <a:lnTo>
                  <a:pt x="1763360" y="513333"/>
                </a:lnTo>
                <a:lnTo>
                  <a:pt x="1798725" y="486489"/>
                </a:lnTo>
                <a:lnTo>
                  <a:pt x="1831946" y="459090"/>
                </a:lnTo>
                <a:lnTo>
                  <a:pt x="1862978" y="431159"/>
                </a:lnTo>
                <a:lnTo>
                  <a:pt x="1891779" y="402718"/>
                </a:lnTo>
                <a:lnTo>
                  <a:pt x="1918304" y="373790"/>
                </a:lnTo>
                <a:lnTo>
                  <a:pt x="1948194" y="336982"/>
                </a:lnTo>
                <a:lnTo>
                  <a:pt x="1974375" y="299492"/>
                </a:lnTo>
                <a:lnTo>
                  <a:pt x="1996762" y="261367"/>
                </a:lnTo>
                <a:lnTo>
                  <a:pt x="2015269" y="222651"/>
                </a:lnTo>
                <a:lnTo>
                  <a:pt x="2029812" y="183388"/>
                </a:lnTo>
                <a:lnTo>
                  <a:pt x="2040306" y="143622"/>
                </a:lnTo>
                <a:lnTo>
                  <a:pt x="2046664" y="103399"/>
                </a:lnTo>
                <a:lnTo>
                  <a:pt x="2048803" y="62762"/>
                </a:lnTo>
                <a:lnTo>
                  <a:pt x="2048588" y="50182"/>
                </a:lnTo>
                <a:lnTo>
                  <a:pt x="2047949" y="37614"/>
                </a:lnTo>
                <a:lnTo>
                  <a:pt x="2046896" y="25060"/>
                </a:lnTo>
                <a:lnTo>
                  <a:pt x="2045438" y="12521"/>
                </a:lnTo>
                <a:lnTo>
                  <a:pt x="204358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146" name="object 75">
            <a:extLst>
              <a:ext uri="{FF2B5EF4-FFF2-40B4-BE49-F238E27FC236}">
                <a16:creationId xmlns:a16="http://schemas.microsoft.com/office/drawing/2014/main" id="{BC5C9512-1975-4B79-A90C-FFCFED68388F}"/>
              </a:ext>
            </a:extLst>
          </p:cNvPr>
          <p:cNvSpPr>
            <a:spLocks noChangeArrowheads="1"/>
          </p:cNvSpPr>
          <p:nvPr/>
        </p:nvSpPr>
        <p:spPr bwMode="auto">
          <a:xfrm>
            <a:off x="9602788" y="2641600"/>
            <a:ext cx="1408112" cy="638175"/>
          </a:xfrm>
          <a:prstGeom prst="rect">
            <a:avLst/>
          </a:prstGeom>
          <a:blipFill dpi="0" rotWithShape="1">
            <a:blip r:embed="rId1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46147" name="object 76">
            <a:extLst>
              <a:ext uri="{FF2B5EF4-FFF2-40B4-BE49-F238E27FC236}">
                <a16:creationId xmlns:a16="http://schemas.microsoft.com/office/drawing/2014/main" id="{678FC793-D4CC-4E00-BD74-B3292A1E0C02}"/>
              </a:ext>
            </a:extLst>
          </p:cNvPr>
          <p:cNvSpPr>
            <a:spLocks/>
          </p:cNvSpPr>
          <p:nvPr/>
        </p:nvSpPr>
        <p:spPr bwMode="auto">
          <a:xfrm>
            <a:off x="9605963" y="2311400"/>
            <a:ext cx="1403350" cy="374650"/>
          </a:xfrm>
          <a:custGeom>
            <a:avLst/>
            <a:gdLst>
              <a:gd name="T0" fmla="*/ 10483 w 2038350"/>
              <a:gd name="T1" fmla="*/ 0 h 544829"/>
              <a:gd name="T2" fmla="*/ 0 w 2038350"/>
              <a:gd name="T3" fmla="*/ 0 h 544829"/>
              <a:gd name="T4" fmla="*/ 0 w 2038350"/>
              <a:gd name="T5" fmla="*/ 2809 h 544829"/>
              <a:gd name="T6" fmla="*/ 10483 w 2038350"/>
              <a:gd name="T7" fmla="*/ 2701 h 544829"/>
              <a:gd name="T8" fmla="*/ 10483 w 2038350"/>
              <a:gd name="T9" fmla="*/ 0 h 5448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8350" h="544829">
                <a:moveTo>
                  <a:pt x="2038332" y="0"/>
                </a:moveTo>
                <a:lnTo>
                  <a:pt x="0" y="0"/>
                </a:lnTo>
                <a:lnTo>
                  <a:pt x="0" y="544486"/>
                </a:lnTo>
                <a:lnTo>
                  <a:pt x="2038332" y="523544"/>
                </a:lnTo>
                <a:lnTo>
                  <a:pt x="203833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148" name="object 77">
            <a:extLst>
              <a:ext uri="{FF2B5EF4-FFF2-40B4-BE49-F238E27FC236}">
                <a16:creationId xmlns:a16="http://schemas.microsoft.com/office/drawing/2014/main" id="{F6E2CF7D-FB9B-4B71-971C-D193C994B8BF}"/>
              </a:ext>
            </a:extLst>
          </p:cNvPr>
          <p:cNvSpPr>
            <a:spLocks noChangeArrowheads="1"/>
          </p:cNvSpPr>
          <p:nvPr/>
        </p:nvSpPr>
        <p:spPr bwMode="auto">
          <a:xfrm>
            <a:off x="9605963" y="2311400"/>
            <a:ext cx="1403350" cy="373063"/>
          </a:xfrm>
          <a:prstGeom prst="rect">
            <a:avLst/>
          </a:prstGeom>
          <a:blipFill dpi="0" rotWithShape="1">
            <a:blip r:embed="rId1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46149" name="object 78">
            <a:extLst>
              <a:ext uri="{FF2B5EF4-FFF2-40B4-BE49-F238E27FC236}">
                <a16:creationId xmlns:a16="http://schemas.microsoft.com/office/drawing/2014/main" id="{16FC76E9-3E0E-46FD-8FBF-BD3B1A7EB4D9}"/>
              </a:ext>
            </a:extLst>
          </p:cNvPr>
          <p:cNvSpPr>
            <a:spLocks/>
          </p:cNvSpPr>
          <p:nvPr/>
        </p:nvSpPr>
        <p:spPr bwMode="auto">
          <a:xfrm>
            <a:off x="11026775" y="2322513"/>
            <a:ext cx="0" cy="354012"/>
          </a:xfrm>
          <a:custGeom>
            <a:avLst/>
            <a:gdLst>
              <a:gd name="T0" fmla="*/ 0 h 513079"/>
              <a:gd name="T1" fmla="*/ 2667 h 513079"/>
              <a:gd name="T2" fmla="*/ 0 60000 65536"/>
              <a:gd name="T3" fmla="*/ 0 60000 65536"/>
            </a:gdLst>
            <a:ahLst/>
            <a:cxnLst>
              <a:cxn ang="T2">
                <a:pos x="0" y="T0"/>
              </a:cxn>
              <a:cxn ang="T3">
                <a:pos x="0" y="T1"/>
              </a:cxn>
            </a:cxnLst>
            <a:rect l="0" t="0" r="r" b="b"/>
            <a:pathLst>
              <a:path h="513079">
                <a:moveTo>
                  <a:pt x="0" y="0"/>
                </a:moveTo>
                <a:lnTo>
                  <a:pt x="1" y="513072"/>
                </a:lnTo>
              </a:path>
            </a:pathLst>
          </a:custGeom>
          <a:noFill/>
          <a:ln w="2792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6150" name="object 79">
            <a:extLst>
              <a:ext uri="{FF2B5EF4-FFF2-40B4-BE49-F238E27FC236}">
                <a16:creationId xmlns:a16="http://schemas.microsoft.com/office/drawing/2014/main" id="{28DB5017-5929-47A0-822E-F1B6C2C62E74}"/>
              </a:ext>
            </a:extLst>
          </p:cNvPr>
          <p:cNvSpPr>
            <a:spLocks noChangeArrowheads="1"/>
          </p:cNvSpPr>
          <p:nvPr/>
        </p:nvSpPr>
        <p:spPr bwMode="auto">
          <a:xfrm>
            <a:off x="9598025" y="2300288"/>
            <a:ext cx="1412875" cy="981075"/>
          </a:xfrm>
          <a:prstGeom prst="rect">
            <a:avLst/>
          </a:prstGeom>
          <a:blipFill dpi="0" rotWithShape="1">
            <a:blip r:embed="rId1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46151" name="object 80">
            <a:extLst>
              <a:ext uri="{FF2B5EF4-FFF2-40B4-BE49-F238E27FC236}">
                <a16:creationId xmlns:a16="http://schemas.microsoft.com/office/drawing/2014/main" id="{D3ACFD96-D033-43C4-A1D3-7CBD0AD1F990}"/>
              </a:ext>
            </a:extLst>
          </p:cNvPr>
          <p:cNvSpPr>
            <a:spLocks/>
          </p:cNvSpPr>
          <p:nvPr/>
        </p:nvSpPr>
        <p:spPr bwMode="auto">
          <a:xfrm>
            <a:off x="8086725" y="2719388"/>
            <a:ext cx="1452563" cy="608012"/>
          </a:xfrm>
          <a:custGeom>
            <a:avLst/>
            <a:gdLst>
              <a:gd name="T0" fmla="*/ 8824 w 2112009"/>
              <a:gd name="T1" fmla="*/ 0 h 887095"/>
              <a:gd name="T2" fmla="*/ 0 w 2112009"/>
              <a:gd name="T3" fmla="*/ 2391 h 887095"/>
              <a:gd name="T4" fmla="*/ 45 w 2112009"/>
              <a:gd name="T5" fmla="*/ 2420 h 887095"/>
              <a:gd name="T6" fmla="*/ 90 w 2112009"/>
              <a:gd name="T7" fmla="*/ 2449 h 887095"/>
              <a:gd name="T8" fmla="*/ 276 w 2112009"/>
              <a:gd name="T9" fmla="*/ 2563 h 887095"/>
              <a:gd name="T10" fmla="*/ 519 w 2112009"/>
              <a:gd name="T11" fmla="*/ 2702 h 887095"/>
              <a:gd name="T12" fmla="*/ 722 w 2112009"/>
              <a:gd name="T13" fmla="*/ 2809 h 887095"/>
              <a:gd name="T14" fmla="*/ 932 w 2112009"/>
              <a:gd name="T15" fmla="*/ 2914 h 887095"/>
              <a:gd name="T16" fmla="*/ 1149 w 2112009"/>
              <a:gd name="T17" fmla="*/ 3016 h 887095"/>
              <a:gd name="T18" fmla="*/ 1372 w 2112009"/>
              <a:gd name="T19" fmla="*/ 3114 h 887095"/>
              <a:gd name="T20" fmla="*/ 1720 w 2112009"/>
              <a:gd name="T21" fmla="*/ 3255 h 887095"/>
              <a:gd name="T22" fmla="*/ 2082 w 2112009"/>
              <a:gd name="T23" fmla="*/ 3389 h 887095"/>
              <a:gd name="T24" fmla="*/ 2268 w 2112009"/>
              <a:gd name="T25" fmla="*/ 3454 h 887095"/>
              <a:gd name="T26" fmla="*/ 2457 w 2112009"/>
              <a:gd name="T27" fmla="*/ 3516 h 887095"/>
              <a:gd name="T28" fmla="*/ 2650 w 2112009"/>
              <a:gd name="T29" fmla="*/ 3577 h 887095"/>
              <a:gd name="T30" fmla="*/ 2845 w 2112009"/>
              <a:gd name="T31" fmla="*/ 3635 h 887095"/>
              <a:gd name="T32" fmla="*/ 3111 w 2112009"/>
              <a:gd name="T33" fmla="*/ 3711 h 887095"/>
              <a:gd name="T34" fmla="*/ 3381 w 2112009"/>
              <a:gd name="T35" fmla="*/ 3783 h 887095"/>
              <a:gd name="T36" fmla="*/ 3657 w 2112009"/>
              <a:gd name="T37" fmla="*/ 3851 h 887095"/>
              <a:gd name="T38" fmla="*/ 3937 w 2112009"/>
              <a:gd name="T39" fmla="*/ 3916 h 887095"/>
              <a:gd name="T40" fmla="*/ 4222 w 2112009"/>
              <a:gd name="T41" fmla="*/ 3977 h 887095"/>
              <a:gd name="T42" fmla="*/ 4512 w 2112009"/>
              <a:gd name="T43" fmla="*/ 4034 h 887095"/>
              <a:gd name="T44" fmla="*/ 4879 w 2112009"/>
              <a:gd name="T45" fmla="*/ 4100 h 887095"/>
              <a:gd name="T46" fmla="*/ 5252 w 2112009"/>
              <a:gd name="T47" fmla="*/ 4160 h 887095"/>
              <a:gd name="T48" fmla="*/ 5632 w 2112009"/>
              <a:gd name="T49" fmla="*/ 4215 h 887095"/>
              <a:gd name="T50" fmla="*/ 6017 w 2112009"/>
              <a:gd name="T51" fmla="*/ 4264 h 887095"/>
              <a:gd name="T52" fmla="*/ 6406 w 2112009"/>
              <a:gd name="T53" fmla="*/ 4306 h 887095"/>
              <a:gd name="T54" fmla="*/ 6800 w 2112009"/>
              <a:gd name="T55" fmla="*/ 4341 h 887095"/>
              <a:gd name="T56" fmla="*/ 7198 w 2112009"/>
              <a:gd name="T57" fmla="*/ 4371 h 887095"/>
              <a:gd name="T58" fmla="*/ 7600 w 2112009"/>
              <a:gd name="T59" fmla="*/ 4395 h 887095"/>
              <a:gd name="T60" fmla="*/ 8005 w 2112009"/>
              <a:gd name="T61" fmla="*/ 4412 h 887095"/>
              <a:gd name="T62" fmla="*/ 8413 w 2112009"/>
              <a:gd name="T63" fmla="*/ 4421 h 887095"/>
              <a:gd name="T64" fmla="*/ 8896 w 2112009"/>
              <a:gd name="T65" fmla="*/ 4425 h 887095"/>
              <a:gd name="T66" fmla="*/ 9324 w 2112009"/>
              <a:gd name="T67" fmla="*/ 4420 h 887095"/>
              <a:gd name="T68" fmla="*/ 9751 w 2112009"/>
              <a:gd name="T69" fmla="*/ 4407 h 887095"/>
              <a:gd name="T70" fmla="*/ 10176 w 2112009"/>
              <a:gd name="T71" fmla="*/ 4388 h 887095"/>
              <a:gd name="T72" fmla="*/ 10600 w 2112009"/>
              <a:gd name="T73" fmla="*/ 4361 h 887095"/>
              <a:gd name="T74" fmla="*/ 10810 w 2112009"/>
              <a:gd name="T75" fmla="*/ 4345 h 887095"/>
              <a:gd name="T76" fmla="*/ 8824 w 2112009"/>
              <a:gd name="T77" fmla="*/ 0 h 8870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12009" h="887095">
                <a:moveTo>
                  <a:pt x="1723654" y="0"/>
                </a:moveTo>
                <a:lnTo>
                  <a:pt x="0" y="479015"/>
                </a:lnTo>
                <a:lnTo>
                  <a:pt x="8743" y="484858"/>
                </a:lnTo>
                <a:lnTo>
                  <a:pt x="17582" y="490665"/>
                </a:lnTo>
                <a:lnTo>
                  <a:pt x="53890" y="513534"/>
                </a:lnTo>
                <a:lnTo>
                  <a:pt x="101365" y="541296"/>
                </a:lnTo>
                <a:lnTo>
                  <a:pt x="140970" y="562837"/>
                </a:lnTo>
                <a:lnTo>
                  <a:pt x="181976" y="583772"/>
                </a:lnTo>
                <a:lnTo>
                  <a:pt x="224345" y="604093"/>
                </a:lnTo>
                <a:lnTo>
                  <a:pt x="268037" y="623789"/>
                </a:lnTo>
                <a:lnTo>
                  <a:pt x="335969" y="652144"/>
                </a:lnTo>
                <a:lnTo>
                  <a:pt x="406657" y="679043"/>
                </a:lnTo>
                <a:lnTo>
                  <a:pt x="442993" y="691937"/>
                </a:lnTo>
                <a:lnTo>
                  <a:pt x="479969" y="704455"/>
                </a:lnTo>
                <a:lnTo>
                  <a:pt x="517567" y="716593"/>
                </a:lnTo>
                <a:lnTo>
                  <a:pt x="555771" y="728348"/>
                </a:lnTo>
                <a:lnTo>
                  <a:pt x="607624" y="743417"/>
                </a:lnTo>
                <a:lnTo>
                  <a:pt x="660486" y="757789"/>
                </a:lnTo>
                <a:lnTo>
                  <a:pt x="714318" y="771453"/>
                </a:lnTo>
                <a:lnTo>
                  <a:pt x="769080" y="784400"/>
                </a:lnTo>
                <a:lnTo>
                  <a:pt x="824734" y="796621"/>
                </a:lnTo>
                <a:lnTo>
                  <a:pt x="881239" y="808107"/>
                </a:lnTo>
                <a:lnTo>
                  <a:pt x="953008" y="821416"/>
                </a:lnTo>
                <a:lnTo>
                  <a:pt x="1025970" y="833544"/>
                </a:lnTo>
                <a:lnTo>
                  <a:pt x="1100048" y="844472"/>
                </a:lnTo>
                <a:lnTo>
                  <a:pt x="1175166" y="854182"/>
                </a:lnTo>
                <a:lnTo>
                  <a:pt x="1251247" y="862657"/>
                </a:lnTo>
                <a:lnTo>
                  <a:pt x="1328213" y="869877"/>
                </a:lnTo>
                <a:lnTo>
                  <a:pt x="1405990" y="875825"/>
                </a:lnTo>
                <a:lnTo>
                  <a:pt x="1484498" y="880483"/>
                </a:lnTo>
                <a:lnTo>
                  <a:pt x="1563663" y="883833"/>
                </a:lnTo>
                <a:lnTo>
                  <a:pt x="1643407" y="885856"/>
                </a:lnTo>
                <a:lnTo>
                  <a:pt x="1737594" y="886510"/>
                </a:lnTo>
                <a:lnTo>
                  <a:pt x="1821176" y="885510"/>
                </a:lnTo>
                <a:lnTo>
                  <a:pt x="1904582" y="883048"/>
                </a:lnTo>
                <a:lnTo>
                  <a:pt x="1987706" y="879123"/>
                </a:lnTo>
                <a:lnTo>
                  <a:pt x="2070440" y="873732"/>
                </a:lnTo>
                <a:lnTo>
                  <a:pt x="2111628" y="870486"/>
                </a:lnTo>
                <a:lnTo>
                  <a:pt x="172365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152" name="object 81">
            <a:extLst>
              <a:ext uri="{FF2B5EF4-FFF2-40B4-BE49-F238E27FC236}">
                <a16:creationId xmlns:a16="http://schemas.microsoft.com/office/drawing/2014/main" id="{720C0BA1-B52A-4098-B88B-A612CEE9C252}"/>
              </a:ext>
            </a:extLst>
          </p:cNvPr>
          <p:cNvSpPr>
            <a:spLocks noChangeArrowheads="1"/>
          </p:cNvSpPr>
          <p:nvPr/>
        </p:nvSpPr>
        <p:spPr bwMode="auto">
          <a:xfrm>
            <a:off x="8086725" y="2719388"/>
            <a:ext cx="1452563" cy="608012"/>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46153" name="object 82">
            <a:extLst>
              <a:ext uri="{FF2B5EF4-FFF2-40B4-BE49-F238E27FC236}">
                <a16:creationId xmlns:a16="http://schemas.microsoft.com/office/drawing/2014/main" id="{10F875E4-CA7D-4C19-A689-AB1F236F05F5}"/>
              </a:ext>
            </a:extLst>
          </p:cNvPr>
          <p:cNvSpPr>
            <a:spLocks/>
          </p:cNvSpPr>
          <p:nvPr/>
        </p:nvSpPr>
        <p:spPr bwMode="auto">
          <a:xfrm>
            <a:off x="9261475" y="2362200"/>
            <a:ext cx="266700" cy="965200"/>
          </a:xfrm>
          <a:custGeom>
            <a:avLst/>
            <a:gdLst>
              <a:gd name="T0" fmla="*/ 87 w 387984"/>
              <a:gd name="T1" fmla="*/ 0 h 1407159"/>
              <a:gd name="T2" fmla="*/ 0 w 387984"/>
              <a:gd name="T3" fmla="*/ 0 h 1407159"/>
              <a:gd name="T4" fmla="*/ 0 w 387984"/>
              <a:gd name="T5" fmla="*/ 2846 h 1407159"/>
              <a:gd name="T6" fmla="*/ 1103 w 387984"/>
              <a:gd name="T7" fmla="*/ 7080 h 1407159"/>
              <a:gd name="T8" fmla="*/ 1942 w 387984"/>
              <a:gd name="T9" fmla="*/ 6887 h 1407159"/>
              <a:gd name="T10" fmla="*/ 1942 w 387984"/>
              <a:gd name="T11" fmla="*/ 4234 h 1407159"/>
              <a:gd name="T12" fmla="*/ 87 w 387984"/>
              <a:gd name="T13" fmla="*/ 0 h 14071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87984" h="1407159">
                <a:moveTo>
                  <a:pt x="17451" y="0"/>
                </a:moveTo>
                <a:lnTo>
                  <a:pt x="0" y="0"/>
                </a:lnTo>
                <a:lnTo>
                  <a:pt x="0" y="565427"/>
                </a:lnTo>
                <a:lnTo>
                  <a:pt x="219888" y="1406588"/>
                </a:lnTo>
                <a:lnTo>
                  <a:pt x="387422" y="1368195"/>
                </a:lnTo>
                <a:lnTo>
                  <a:pt x="387422" y="841161"/>
                </a:lnTo>
                <a:lnTo>
                  <a:pt x="174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154" name="object 83">
            <a:extLst>
              <a:ext uri="{FF2B5EF4-FFF2-40B4-BE49-F238E27FC236}">
                <a16:creationId xmlns:a16="http://schemas.microsoft.com/office/drawing/2014/main" id="{F6222F1F-AC6C-4717-AA3C-61CA85B79640}"/>
              </a:ext>
            </a:extLst>
          </p:cNvPr>
          <p:cNvSpPr>
            <a:spLocks noChangeArrowheads="1"/>
          </p:cNvSpPr>
          <p:nvPr/>
        </p:nvSpPr>
        <p:spPr bwMode="auto">
          <a:xfrm>
            <a:off x="9261475" y="2362200"/>
            <a:ext cx="266700" cy="965200"/>
          </a:xfrm>
          <a:prstGeom prst="rect">
            <a:avLst/>
          </a:pr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46155" name="object 84">
            <a:extLst>
              <a:ext uri="{FF2B5EF4-FFF2-40B4-BE49-F238E27FC236}">
                <a16:creationId xmlns:a16="http://schemas.microsoft.com/office/drawing/2014/main" id="{A6D6021F-B20D-4148-9424-A488563B9BBF}"/>
              </a:ext>
            </a:extLst>
          </p:cNvPr>
          <p:cNvSpPr>
            <a:spLocks/>
          </p:cNvSpPr>
          <p:nvPr/>
        </p:nvSpPr>
        <p:spPr bwMode="auto">
          <a:xfrm>
            <a:off x="9550400" y="2962275"/>
            <a:ext cx="0" cy="341313"/>
          </a:xfrm>
          <a:custGeom>
            <a:avLst/>
            <a:gdLst>
              <a:gd name="T0" fmla="*/ 0 h 499109"/>
              <a:gd name="T1" fmla="*/ 2483 h 499109"/>
              <a:gd name="T2" fmla="*/ 0 60000 65536"/>
              <a:gd name="T3" fmla="*/ 0 60000 65536"/>
            </a:gdLst>
            <a:ahLst/>
            <a:cxnLst>
              <a:cxn ang="T2">
                <a:pos x="0" y="T0"/>
              </a:cxn>
              <a:cxn ang="T3">
                <a:pos x="0" y="T1"/>
              </a:cxn>
            </a:cxnLst>
            <a:rect l="0" t="0" r="r" b="b"/>
            <a:pathLst>
              <a:path h="499109">
                <a:moveTo>
                  <a:pt x="0" y="0"/>
                </a:moveTo>
                <a:lnTo>
                  <a:pt x="2" y="499111"/>
                </a:lnTo>
              </a:path>
            </a:pathLst>
          </a:custGeom>
          <a:noFill/>
          <a:ln w="2792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6156" name="object 85">
            <a:extLst>
              <a:ext uri="{FF2B5EF4-FFF2-40B4-BE49-F238E27FC236}">
                <a16:creationId xmlns:a16="http://schemas.microsoft.com/office/drawing/2014/main" id="{F08206BC-7B94-450B-9217-3D1020D4CB30}"/>
              </a:ext>
            </a:extLst>
          </p:cNvPr>
          <p:cNvSpPr>
            <a:spLocks/>
          </p:cNvSpPr>
          <p:nvPr/>
        </p:nvSpPr>
        <p:spPr bwMode="auto">
          <a:xfrm>
            <a:off x="8086725" y="2362200"/>
            <a:ext cx="1174750" cy="711200"/>
          </a:xfrm>
          <a:custGeom>
            <a:avLst/>
            <a:gdLst>
              <a:gd name="T0" fmla="*/ 8679 w 1710690"/>
              <a:gd name="T1" fmla="*/ 0 h 1033145"/>
              <a:gd name="T2" fmla="*/ 0 w 1710690"/>
              <a:gd name="T3" fmla="*/ 2409 h 1033145"/>
              <a:gd name="T4" fmla="*/ 0 w 1710690"/>
              <a:gd name="T5" fmla="*/ 5124 h 1033145"/>
              <a:gd name="T6" fmla="*/ 106 w 1710690"/>
              <a:gd name="T7" fmla="*/ 5323 h 1033145"/>
              <a:gd name="T8" fmla="*/ 8679 w 1710690"/>
              <a:gd name="T9" fmla="*/ 2805 h 1033145"/>
              <a:gd name="T10" fmla="*/ 8679 w 1710690"/>
              <a:gd name="T11" fmla="*/ 0 h 103314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10690" h="1033145">
                <a:moveTo>
                  <a:pt x="1710244" y="0"/>
                </a:moveTo>
                <a:lnTo>
                  <a:pt x="0" y="467699"/>
                </a:lnTo>
                <a:lnTo>
                  <a:pt x="0" y="994734"/>
                </a:lnTo>
                <a:lnTo>
                  <a:pt x="20941" y="1033127"/>
                </a:lnTo>
                <a:lnTo>
                  <a:pt x="1710244" y="544486"/>
                </a:lnTo>
                <a:lnTo>
                  <a:pt x="17102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157" name="object 86">
            <a:extLst>
              <a:ext uri="{FF2B5EF4-FFF2-40B4-BE49-F238E27FC236}">
                <a16:creationId xmlns:a16="http://schemas.microsoft.com/office/drawing/2014/main" id="{77E422C1-3A19-4C9D-9C03-AF3E5BCCFAFD}"/>
              </a:ext>
            </a:extLst>
          </p:cNvPr>
          <p:cNvSpPr>
            <a:spLocks noChangeArrowheads="1"/>
          </p:cNvSpPr>
          <p:nvPr/>
        </p:nvSpPr>
        <p:spPr bwMode="auto">
          <a:xfrm>
            <a:off x="8086725" y="2362200"/>
            <a:ext cx="1174750" cy="711200"/>
          </a:xfrm>
          <a:prstGeom prst="rect">
            <a:avLst/>
          </a:prstGeom>
          <a:blipFill dpi="0" rotWithShape="1">
            <a:blip r:embed="rId1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46158" name="object 87">
            <a:extLst>
              <a:ext uri="{FF2B5EF4-FFF2-40B4-BE49-F238E27FC236}">
                <a16:creationId xmlns:a16="http://schemas.microsoft.com/office/drawing/2014/main" id="{346CA9FA-1ACC-44C4-869F-35BE539085F3}"/>
              </a:ext>
            </a:extLst>
          </p:cNvPr>
          <p:cNvSpPr>
            <a:spLocks/>
          </p:cNvSpPr>
          <p:nvPr/>
        </p:nvSpPr>
        <p:spPr bwMode="auto">
          <a:xfrm>
            <a:off x="8091488" y="2697163"/>
            <a:ext cx="0" cy="354012"/>
          </a:xfrm>
          <a:custGeom>
            <a:avLst/>
            <a:gdLst>
              <a:gd name="T0" fmla="*/ 0 h 513079"/>
              <a:gd name="T1" fmla="*/ 2667 h 513079"/>
              <a:gd name="T2" fmla="*/ 0 60000 65536"/>
              <a:gd name="T3" fmla="*/ 0 60000 65536"/>
            </a:gdLst>
            <a:ahLst/>
            <a:cxnLst>
              <a:cxn ang="T2">
                <a:pos x="0" y="T0"/>
              </a:cxn>
              <a:cxn ang="T3">
                <a:pos x="0" y="T1"/>
              </a:cxn>
            </a:cxnLst>
            <a:rect l="0" t="0" r="r" b="b"/>
            <a:pathLst>
              <a:path h="513079">
                <a:moveTo>
                  <a:pt x="0" y="0"/>
                </a:moveTo>
                <a:lnTo>
                  <a:pt x="2" y="513072"/>
                </a:lnTo>
              </a:path>
            </a:pathLst>
          </a:custGeom>
          <a:noFill/>
          <a:ln w="2792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6159" name="object 88">
            <a:extLst>
              <a:ext uri="{FF2B5EF4-FFF2-40B4-BE49-F238E27FC236}">
                <a16:creationId xmlns:a16="http://schemas.microsoft.com/office/drawing/2014/main" id="{DE883B9F-A4E5-4340-A629-2C3D6A10F4C1}"/>
              </a:ext>
            </a:extLst>
          </p:cNvPr>
          <p:cNvSpPr>
            <a:spLocks/>
          </p:cNvSpPr>
          <p:nvPr/>
        </p:nvSpPr>
        <p:spPr bwMode="auto">
          <a:xfrm>
            <a:off x="8094663" y="2719388"/>
            <a:ext cx="1444625" cy="600075"/>
          </a:xfrm>
          <a:custGeom>
            <a:avLst/>
            <a:gdLst>
              <a:gd name="T0" fmla="*/ 8827 w 2098040"/>
              <a:gd name="T1" fmla="*/ 0 h 873125"/>
              <a:gd name="T2" fmla="*/ 0 w 2098040"/>
              <a:gd name="T3" fmla="*/ 2391 h 873125"/>
              <a:gd name="T4" fmla="*/ 45 w 2098040"/>
              <a:gd name="T5" fmla="*/ 2421 h 873125"/>
              <a:gd name="T6" fmla="*/ 91 w 2098040"/>
              <a:gd name="T7" fmla="*/ 2449 h 873125"/>
              <a:gd name="T8" fmla="*/ 278 w 2098040"/>
              <a:gd name="T9" fmla="*/ 2564 h 873125"/>
              <a:gd name="T10" fmla="*/ 523 w 2098040"/>
              <a:gd name="T11" fmla="*/ 2704 h 873125"/>
              <a:gd name="T12" fmla="*/ 728 w 2098040"/>
              <a:gd name="T13" fmla="*/ 2812 h 873125"/>
              <a:gd name="T14" fmla="*/ 940 w 2098040"/>
              <a:gd name="T15" fmla="*/ 2917 h 873125"/>
              <a:gd name="T16" fmla="*/ 1159 w 2098040"/>
              <a:gd name="T17" fmla="*/ 3019 h 873125"/>
              <a:gd name="T18" fmla="*/ 1385 w 2098040"/>
              <a:gd name="T19" fmla="*/ 3118 h 873125"/>
              <a:gd name="T20" fmla="*/ 1736 w 2098040"/>
              <a:gd name="T21" fmla="*/ 3260 h 873125"/>
              <a:gd name="T22" fmla="*/ 2101 w 2098040"/>
              <a:gd name="T23" fmla="*/ 3394 h 873125"/>
              <a:gd name="T24" fmla="*/ 2289 w 2098040"/>
              <a:gd name="T25" fmla="*/ 3460 h 873125"/>
              <a:gd name="T26" fmla="*/ 2481 w 2098040"/>
              <a:gd name="T27" fmla="*/ 3522 h 873125"/>
              <a:gd name="T28" fmla="*/ 2675 w 2098040"/>
              <a:gd name="T29" fmla="*/ 3583 h 873125"/>
              <a:gd name="T30" fmla="*/ 2939 w 2098040"/>
              <a:gd name="T31" fmla="*/ 3661 h 873125"/>
              <a:gd name="T32" fmla="*/ 3209 w 2098040"/>
              <a:gd name="T33" fmla="*/ 3736 h 873125"/>
              <a:gd name="T34" fmla="*/ 3483 w 2098040"/>
              <a:gd name="T35" fmla="*/ 3806 h 873125"/>
              <a:gd name="T36" fmla="*/ 3763 w 2098040"/>
              <a:gd name="T37" fmla="*/ 3873 h 873125"/>
              <a:gd name="T38" fmla="*/ 4047 w 2098040"/>
              <a:gd name="T39" fmla="*/ 3937 h 873125"/>
              <a:gd name="T40" fmla="*/ 4337 w 2098040"/>
              <a:gd name="T41" fmla="*/ 3997 h 873125"/>
              <a:gd name="T42" fmla="*/ 4629 w 2098040"/>
              <a:gd name="T43" fmla="*/ 4054 h 873125"/>
              <a:gd name="T44" fmla="*/ 5002 w 2098040"/>
              <a:gd name="T45" fmla="*/ 4119 h 873125"/>
              <a:gd name="T46" fmla="*/ 5380 w 2098040"/>
              <a:gd name="T47" fmla="*/ 4178 h 873125"/>
              <a:gd name="T48" fmla="*/ 5765 w 2098040"/>
              <a:gd name="T49" fmla="*/ 4231 h 873125"/>
              <a:gd name="T50" fmla="*/ 6154 w 2098040"/>
              <a:gd name="T51" fmla="*/ 4278 h 873125"/>
              <a:gd name="T52" fmla="*/ 6548 w 2098040"/>
              <a:gd name="T53" fmla="*/ 4317 h 873125"/>
              <a:gd name="T54" fmla="*/ 6947 w 2098040"/>
              <a:gd name="T55" fmla="*/ 4352 h 873125"/>
              <a:gd name="T56" fmla="*/ 7350 w 2098040"/>
              <a:gd name="T57" fmla="*/ 4379 h 873125"/>
              <a:gd name="T58" fmla="*/ 7756 w 2098040"/>
              <a:gd name="T59" fmla="*/ 4400 h 873125"/>
              <a:gd name="T60" fmla="*/ 8002 w 2098040"/>
              <a:gd name="T61" fmla="*/ 4410 h 873125"/>
              <a:gd name="T62" fmla="*/ 8413 w 2098040"/>
              <a:gd name="T63" fmla="*/ 4420 h 873125"/>
              <a:gd name="T64" fmla="*/ 8898 w 2098040"/>
              <a:gd name="T65" fmla="*/ 4423 h 873125"/>
              <a:gd name="T66" fmla="*/ 9326 w 2098040"/>
              <a:gd name="T67" fmla="*/ 4418 h 873125"/>
              <a:gd name="T68" fmla="*/ 9752 w 2098040"/>
              <a:gd name="T69" fmla="*/ 4406 h 873125"/>
              <a:gd name="T70" fmla="*/ 10318 w 2098040"/>
              <a:gd name="T71" fmla="*/ 4378 h 873125"/>
              <a:gd name="T72" fmla="*/ 10741 w 2098040"/>
              <a:gd name="T73" fmla="*/ 4349 h 873125"/>
              <a:gd name="T74" fmla="*/ 10810 w 2098040"/>
              <a:gd name="T75" fmla="*/ 4343 h 873125"/>
              <a:gd name="T76" fmla="*/ 8827 w 2098040"/>
              <a:gd name="T77" fmla="*/ 0 h 87312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098040" h="873125">
                <a:moveTo>
                  <a:pt x="1712837" y="0"/>
                </a:moveTo>
                <a:lnTo>
                  <a:pt x="0" y="471674"/>
                </a:lnTo>
                <a:lnTo>
                  <a:pt x="8759" y="477466"/>
                </a:lnTo>
                <a:lnTo>
                  <a:pt x="17615" y="483222"/>
                </a:lnTo>
                <a:lnTo>
                  <a:pt x="53998" y="505886"/>
                </a:lnTo>
                <a:lnTo>
                  <a:pt x="101585" y="533394"/>
                </a:lnTo>
                <a:lnTo>
                  <a:pt x="141292" y="554732"/>
                </a:lnTo>
                <a:lnTo>
                  <a:pt x="182411" y="575465"/>
                </a:lnTo>
                <a:lnTo>
                  <a:pt x="224903" y="595584"/>
                </a:lnTo>
                <a:lnTo>
                  <a:pt x="268727" y="615079"/>
                </a:lnTo>
                <a:lnTo>
                  <a:pt x="336875" y="643133"/>
                </a:lnTo>
                <a:lnTo>
                  <a:pt x="407797" y="669732"/>
                </a:lnTo>
                <a:lnTo>
                  <a:pt x="444256" y="682475"/>
                </a:lnTo>
                <a:lnTo>
                  <a:pt x="481357" y="694843"/>
                </a:lnTo>
                <a:lnTo>
                  <a:pt x="519085" y="706831"/>
                </a:lnTo>
                <a:lnTo>
                  <a:pt x="570333" y="722218"/>
                </a:lnTo>
                <a:lnTo>
                  <a:pt x="622625" y="736914"/>
                </a:lnTo>
                <a:lnTo>
                  <a:pt x="675920" y="750909"/>
                </a:lnTo>
                <a:lnTo>
                  <a:pt x="730177" y="764194"/>
                </a:lnTo>
                <a:lnTo>
                  <a:pt x="785359" y="776760"/>
                </a:lnTo>
                <a:lnTo>
                  <a:pt x="841423" y="788596"/>
                </a:lnTo>
                <a:lnTo>
                  <a:pt x="898332" y="799695"/>
                </a:lnTo>
                <a:lnTo>
                  <a:pt x="970592" y="812516"/>
                </a:lnTo>
                <a:lnTo>
                  <a:pt x="1044031" y="824151"/>
                </a:lnTo>
                <a:lnTo>
                  <a:pt x="1118568" y="834581"/>
                </a:lnTo>
                <a:lnTo>
                  <a:pt x="1194128" y="843788"/>
                </a:lnTo>
                <a:lnTo>
                  <a:pt x="1270631" y="851755"/>
                </a:lnTo>
                <a:lnTo>
                  <a:pt x="1348000" y="858462"/>
                </a:lnTo>
                <a:lnTo>
                  <a:pt x="1426156" y="863891"/>
                </a:lnTo>
                <a:lnTo>
                  <a:pt x="1505023" y="868024"/>
                </a:lnTo>
                <a:lnTo>
                  <a:pt x="1552651" y="869874"/>
                </a:lnTo>
                <a:lnTo>
                  <a:pt x="1632491" y="871895"/>
                </a:lnTo>
                <a:lnTo>
                  <a:pt x="1726671" y="872549"/>
                </a:lnTo>
                <a:lnTo>
                  <a:pt x="1809616" y="871567"/>
                </a:lnTo>
                <a:lnTo>
                  <a:pt x="1892379" y="869148"/>
                </a:lnTo>
                <a:lnTo>
                  <a:pt x="2002255" y="863689"/>
                </a:lnTo>
                <a:lnTo>
                  <a:pt x="2084161" y="857919"/>
                </a:lnTo>
                <a:lnTo>
                  <a:pt x="2097761" y="856818"/>
                </a:lnTo>
                <a:lnTo>
                  <a:pt x="171283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160" name="object 89">
            <a:extLst>
              <a:ext uri="{FF2B5EF4-FFF2-40B4-BE49-F238E27FC236}">
                <a16:creationId xmlns:a16="http://schemas.microsoft.com/office/drawing/2014/main" id="{31DBB134-DA1D-435C-912C-9C176334FD50}"/>
              </a:ext>
            </a:extLst>
          </p:cNvPr>
          <p:cNvSpPr>
            <a:spLocks noChangeArrowheads="1"/>
          </p:cNvSpPr>
          <p:nvPr/>
        </p:nvSpPr>
        <p:spPr bwMode="auto">
          <a:xfrm>
            <a:off x="8094663" y="2719388"/>
            <a:ext cx="1444625" cy="600075"/>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46161" name="object 90">
            <a:extLst>
              <a:ext uri="{FF2B5EF4-FFF2-40B4-BE49-F238E27FC236}">
                <a16:creationId xmlns:a16="http://schemas.microsoft.com/office/drawing/2014/main" id="{39917375-4EFF-4647-9EAF-2C1CDE516AF9}"/>
              </a:ext>
            </a:extLst>
          </p:cNvPr>
          <p:cNvSpPr>
            <a:spLocks noChangeArrowheads="1"/>
          </p:cNvSpPr>
          <p:nvPr/>
        </p:nvSpPr>
        <p:spPr bwMode="auto">
          <a:xfrm>
            <a:off x="8086725" y="3033713"/>
            <a:ext cx="1460500" cy="293687"/>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46162" name="object 91">
            <a:extLst>
              <a:ext uri="{FF2B5EF4-FFF2-40B4-BE49-F238E27FC236}">
                <a16:creationId xmlns:a16="http://schemas.microsoft.com/office/drawing/2014/main" id="{A3A25189-20ED-466F-8BB6-9B5DAE5F5155}"/>
              </a:ext>
            </a:extLst>
          </p:cNvPr>
          <p:cNvSpPr>
            <a:spLocks/>
          </p:cNvSpPr>
          <p:nvPr/>
        </p:nvSpPr>
        <p:spPr bwMode="auto">
          <a:xfrm>
            <a:off x="9424988" y="1522413"/>
            <a:ext cx="501650" cy="600075"/>
          </a:xfrm>
          <a:custGeom>
            <a:avLst/>
            <a:gdLst>
              <a:gd name="T0" fmla="*/ 12 w 729615"/>
              <a:gd name="T1" fmla="*/ 0 h 873125"/>
              <a:gd name="T2" fmla="*/ 6 w 729615"/>
              <a:gd name="T3" fmla="*/ 1 h 873125"/>
              <a:gd name="T4" fmla="*/ 0 w 729615"/>
              <a:gd name="T5" fmla="*/ 1 h 873125"/>
              <a:gd name="T6" fmla="*/ 18 w 729615"/>
              <a:gd name="T7" fmla="*/ 4423 h 873125"/>
              <a:gd name="T8" fmla="*/ 3723 w 729615"/>
              <a:gd name="T9" fmla="*/ 291 h 873125"/>
              <a:gd name="T10" fmla="*/ 3380 w 729615"/>
              <a:gd name="T11" fmla="*/ 238 h 873125"/>
              <a:gd name="T12" fmla="*/ 2963 w 729615"/>
              <a:gd name="T13" fmla="*/ 181 h 873125"/>
              <a:gd name="T14" fmla="*/ 2542 w 729615"/>
              <a:gd name="T15" fmla="*/ 132 h 873125"/>
              <a:gd name="T16" fmla="*/ 2116 w 729615"/>
              <a:gd name="T17" fmla="*/ 91 h 873125"/>
              <a:gd name="T18" fmla="*/ 1687 w 729615"/>
              <a:gd name="T19" fmla="*/ 58 h 873125"/>
              <a:gd name="T20" fmla="*/ 1254 w 729615"/>
              <a:gd name="T21" fmla="*/ 32 h 873125"/>
              <a:gd name="T22" fmla="*/ 820 w 729615"/>
              <a:gd name="T23" fmla="*/ 14 h 873125"/>
              <a:gd name="T24" fmla="*/ 383 w 729615"/>
              <a:gd name="T25" fmla="*/ 3 h 873125"/>
              <a:gd name="T26" fmla="*/ 18 w 729615"/>
              <a:gd name="T27" fmla="*/ 1 h 873125"/>
              <a:gd name="T28" fmla="*/ 12 w 729615"/>
              <a:gd name="T29" fmla="*/ 0 h 873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29615" h="873125">
                <a:moveTo>
                  <a:pt x="2265" y="0"/>
                </a:moveTo>
                <a:lnTo>
                  <a:pt x="1134" y="38"/>
                </a:lnTo>
                <a:lnTo>
                  <a:pt x="0" y="38"/>
                </a:lnTo>
                <a:lnTo>
                  <a:pt x="3493" y="872612"/>
                </a:lnTo>
                <a:lnTo>
                  <a:pt x="729471" y="57240"/>
                </a:lnTo>
                <a:lnTo>
                  <a:pt x="662205" y="46845"/>
                </a:lnTo>
                <a:lnTo>
                  <a:pt x="580541" y="35727"/>
                </a:lnTo>
                <a:lnTo>
                  <a:pt x="497949" y="26097"/>
                </a:lnTo>
                <a:lnTo>
                  <a:pt x="414543" y="17963"/>
                </a:lnTo>
                <a:lnTo>
                  <a:pt x="330432" y="11335"/>
                </a:lnTo>
                <a:lnTo>
                  <a:pt x="245729" y="6222"/>
                </a:lnTo>
                <a:lnTo>
                  <a:pt x="160545" y="2632"/>
                </a:lnTo>
                <a:lnTo>
                  <a:pt x="74991" y="575"/>
                </a:lnTo>
                <a:lnTo>
                  <a:pt x="3493" y="38"/>
                </a:lnTo>
                <a:lnTo>
                  <a:pt x="22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163" name="object 92">
            <a:extLst>
              <a:ext uri="{FF2B5EF4-FFF2-40B4-BE49-F238E27FC236}">
                <a16:creationId xmlns:a16="http://schemas.microsoft.com/office/drawing/2014/main" id="{319F87FC-8A28-4870-AE92-35A1E958C48B}"/>
              </a:ext>
            </a:extLst>
          </p:cNvPr>
          <p:cNvSpPr>
            <a:spLocks noChangeArrowheads="1"/>
          </p:cNvSpPr>
          <p:nvPr/>
        </p:nvSpPr>
        <p:spPr bwMode="auto">
          <a:xfrm>
            <a:off x="9424988" y="1522413"/>
            <a:ext cx="501650" cy="600075"/>
          </a:xfrm>
          <a:prstGeom prst="rect">
            <a:avLst/>
          </a:prstGeom>
          <a:blipFill dpi="0" rotWithShape="1">
            <a:blip r:embed="rId1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46164" name="object 93">
            <a:extLst>
              <a:ext uri="{FF2B5EF4-FFF2-40B4-BE49-F238E27FC236}">
                <a16:creationId xmlns:a16="http://schemas.microsoft.com/office/drawing/2014/main" id="{67C66780-6AA5-4452-826F-82DCBBAE5BB0}"/>
              </a:ext>
            </a:extLst>
          </p:cNvPr>
          <p:cNvSpPr>
            <a:spLocks noChangeArrowheads="1"/>
          </p:cNvSpPr>
          <p:nvPr/>
        </p:nvSpPr>
        <p:spPr bwMode="auto">
          <a:xfrm>
            <a:off x="9413875" y="1489075"/>
            <a:ext cx="1581150" cy="681038"/>
          </a:xfrm>
          <a:prstGeom prst="rect">
            <a:avLst/>
          </a:prstGeom>
          <a:blipFill dpi="0" rotWithShape="1">
            <a:blip r:embed="rId1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46165" name="object 94">
            <a:extLst>
              <a:ext uri="{FF2B5EF4-FFF2-40B4-BE49-F238E27FC236}">
                <a16:creationId xmlns:a16="http://schemas.microsoft.com/office/drawing/2014/main" id="{E483629B-1D3A-49B0-9935-B3DC6C1C1325}"/>
              </a:ext>
            </a:extLst>
          </p:cNvPr>
          <p:cNvSpPr>
            <a:spLocks noChangeArrowheads="1"/>
          </p:cNvSpPr>
          <p:nvPr/>
        </p:nvSpPr>
        <p:spPr bwMode="auto">
          <a:xfrm>
            <a:off x="9602788" y="1592263"/>
            <a:ext cx="1403350" cy="592137"/>
          </a:xfrm>
          <a:prstGeom prst="rect">
            <a:avLst/>
          </a:prstGeom>
          <a:blipFill dpi="0" rotWithShape="1">
            <a:blip r:embed="rId2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46166" name="object 95">
            <a:extLst>
              <a:ext uri="{FF2B5EF4-FFF2-40B4-BE49-F238E27FC236}">
                <a16:creationId xmlns:a16="http://schemas.microsoft.com/office/drawing/2014/main" id="{DE6947E0-ACA6-4CF5-B7A3-1F0D3971C6CB}"/>
              </a:ext>
            </a:extLst>
          </p:cNvPr>
          <p:cNvSpPr>
            <a:spLocks/>
          </p:cNvSpPr>
          <p:nvPr/>
        </p:nvSpPr>
        <p:spPr bwMode="auto">
          <a:xfrm>
            <a:off x="9620250" y="2124075"/>
            <a:ext cx="1379538" cy="47625"/>
          </a:xfrm>
          <a:custGeom>
            <a:avLst/>
            <a:gdLst>
              <a:gd name="T0" fmla="*/ 0 w 2007234"/>
              <a:gd name="T1" fmla="*/ 348 h 69850"/>
              <a:gd name="T2" fmla="*/ 10265 w 2007234"/>
              <a:gd name="T3" fmla="*/ 0 h 69850"/>
              <a:gd name="T4" fmla="*/ 0 60000 65536"/>
              <a:gd name="T5" fmla="*/ 0 60000 65536"/>
            </a:gdLst>
            <a:ahLst/>
            <a:cxnLst>
              <a:cxn ang="T4">
                <a:pos x="T0" y="T1"/>
              </a:cxn>
              <a:cxn ang="T5">
                <a:pos x="T2" y="T3"/>
              </a:cxn>
            </a:cxnLst>
            <a:rect l="0" t="0" r="r" b="b"/>
            <a:pathLst>
              <a:path w="2007234" h="69850">
                <a:moveTo>
                  <a:pt x="0" y="69805"/>
                </a:moveTo>
                <a:lnTo>
                  <a:pt x="2006921" y="0"/>
                </a:lnTo>
              </a:path>
            </a:pathLst>
          </a:custGeom>
          <a:noFill/>
          <a:ln w="2792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6167" name="object 96">
            <a:extLst>
              <a:ext uri="{FF2B5EF4-FFF2-40B4-BE49-F238E27FC236}">
                <a16:creationId xmlns:a16="http://schemas.microsoft.com/office/drawing/2014/main" id="{D3105532-900E-480D-8F0E-D93AFDE05842}"/>
              </a:ext>
            </a:extLst>
          </p:cNvPr>
          <p:cNvSpPr>
            <a:spLocks/>
          </p:cNvSpPr>
          <p:nvPr/>
        </p:nvSpPr>
        <p:spPr bwMode="auto">
          <a:xfrm>
            <a:off x="9602788" y="2268538"/>
            <a:ext cx="1400175" cy="627062"/>
          </a:xfrm>
          <a:custGeom>
            <a:avLst/>
            <a:gdLst>
              <a:gd name="T0" fmla="*/ 10422 w 2035175"/>
              <a:gd name="T1" fmla="*/ 0 h 915035"/>
              <a:gd name="T2" fmla="*/ 0 w 2035175"/>
              <a:gd name="T3" fmla="*/ 316 h 915035"/>
              <a:gd name="T4" fmla="*/ 1958 w 2035175"/>
              <a:gd name="T5" fmla="*/ 4587 h 915035"/>
              <a:gd name="T6" fmla="*/ 2337 w 2035175"/>
              <a:gd name="T7" fmla="*/ 4554 h 915035"/>
              <a:gd name="T8" fmla="*/ 2710 w 2035175"/>
              <a:gd name="T9" fmla="*/ 4515 h 915035"/>
              <a:gd name="T10" fmla="*/ 3077 w 2035175"/>
              <a:gd name="T11" fmla="*/ 4471 h 915035"/>
              <a:gd name="T12" fmla="*/ 3439 w 2035175"/>
              <a:gd name="T13" fmla="*/ 4422 h 915035"/>
              <a:gd name="T14" fmla="*/ 3793 w 2035175"/>
              <a:gd name="T15" fmla="*/ 4368 h 915035"/>
              <a:gd name="T16" fmla="*/ 4141 w 2035175"/>
              <a:gd name="T17" fmla="*/ 4308 h 915035"/>
              <a:gd name="T18" fmla="*/ 4482 w 2035175"/>
              <a:gd name="T19" fmla="*/ 4244 h 915035"/>
              <a:gd name="T20" fmla="*/ 4817 w 2035175"/>
              <a:gd name="T21" fmla="*/ 4175 h 915035"/>
              <a:gd name="T22" fmla="*/ 5143 w 2035175"/>
              <a:gd name="T23" fmla="*/ 4101 h 915035"/>
              <a:gd name="T24" fmla="*/ 5384 w 2035175"/>
              <a:gd name="T25" fmla="*/ 4043 h 915035"/>
              <a:gd name="T26" fmla="*/ 5619 w 2035175"/>
              <a:gd name="T27" fmla="*/ 3982 h 915035"/>
              <a:gd name="T28" fmla="*/ 5851 w 2035175"/>
              <a:gd name="T29" fmla="*/ 3918 h 915035"/>
              <a:gd name="T30" fmla="*/ 6078 w 2035175"/>
              <a:gd name="T31" fmla="*/ 3853 h 915035"/>
              <a:gd name="T32" fmla="*/ 6301 w 2035175"/>
              <a:gd name="T33" fmla="*/ 3785 h 915035"/>
              <a:gd name="T34" fmla="*/ 6519 w 2035175"/>
              <a:gd name="T35" fmla="*/ 3714 h 915035"/>
              <a:gd name="T36" fmla="*/ 6732 w 2035175"/>
              <a:gd name="T37" fmla="*/ 3642 h 915035"/>
              <a:gd name="T38" fmla="*/ 6940 w 2035175"/>
              <a:gd name="T39" fmla="*/ 3567 h 915035"/>
              <a:gd name="T40" fmla="*/ 7209 w 2035175"/>
              <a:gd name="T41" fmla="*/ 3463 h 915035"/>
              <a:gd name="T42" fmla="*/ 7471 w 2035175"/>
              <a:gd name="T43" fmla="*/ 3357 h 915035"/>
              <a:gd name="T44" fmla="*/ 7722 w 2035175"/>
              <a:gd name="T45" fmla="*/ 3246 h 915035"/>
              <a:gd name="T46" fmla="*/ 7963 w 2035175"/>
              <a:gd name="T47" fmla="*/ 3131 h 915035"/>
              <a:gd name="T48" fmla="*/ 8196 w 2035175"/>
              <a:gd name="T49" fmla="*/ 3013 h 915035"/>
              <a:gd name="T50" fmla="*/ 8418 w 2035175"/>
              <a:gd name="T51" fmla="*/ 2892 h 915035"/>
              <a:gd name="T52" fmla="*/ 8629 w 2035175"/>
              <a:gd name="T53" fmla="*/ 2768 h 915035"/>
              <a:gd name="T54" fmla="*/ 8831 w 2035175"/>
              <a:gd name="T55" fmla="*/ 2640 h 915035"/>
              <a:gd name="T56" fmla="*/ 9022 w 2035175"/>
              <a:gd name="T57" fmla="*/ 2510 h 915035"/>
              <a:gd name="T58" fmla="*/ 9202 w 2035175"/>
              <a:gd name="T59" fmla="*/ 2377 h 915035"/>
              <a:gd name="T60" fmla="*/ 9371 w 2035175"/>
              <a:gd name="T61" fmla="*/ 2241 h 915035"/>
              <a:gd name="T62" fmla="*/ 9529 w 2035175"/>
              <a:gd name="T63" fmla="*/ 2102 h 915035"/>
              <a:gd name="T64" fmla="*/ 9674 w 2035175"/>
              <a:gd name="T65" fmla="*/ 1961 h 915035"/>
              <a:gd name="T66" fmla="*/ 9808 w 2035175"/>
              <a:gd name="T67" fmla="*/ 1818 h 915035"/>
              <a:gd name="T68" fmla="*/ 9959 w 2035175"/>
              <a:gd name="T69" fmla="*/ 1634 h 915035"/>
              <a:gd name="T70" fmla="*/ 10091 w 2035175"/>
              <a:gd name="T71" fmla="*/ 1449 h 915035"/>
              <a:gd name="T72" fmla="*/ 10202 w 2035175"/>
              <a:gd name="T73" fmla="*/ 1260 h 915035"/>
              <a:gd name="T74" fmla="*/ 10294 w 2035175"/>
              <a:gd name="T75" fmla="*/ 1068 h 915035"/>
              <a:gd name="T76" fmla="*/ 10365 w 2035175"/>
              <a:gd name="T77" fmla="*/ 873 h 915035"/>
              <a:gd name="T78" fmla="*/ 10415 w 2035175"/>
              <a:gd name="T79" fmla="*/ 676 h 915035"/>
              <a:gd name="T80" fmla="*/ 10443 w 2035175"/>
              <a:gd name="T81" fmla="*/ 477 h 915035"/>
              <a:gd name="T82" fmla="*/ 10450 w 2035175"/>
              <a:gd name="T83" fmla="*/ 316 h 915035"/>
              <a:gd name="T84" fmla="*/ 10448 w 2035175"/>
              <a:gd name="T85" fmla="*/ 252 h 915035"/>
              <a:gd name="T86" fmla="*/ 10446 w 2035175"/>
              <a:gd name="T87" fmla="*/ 190 h 915035"/>
              <a:gd name="T88" fmla="*/ 10440 w 2035175"/>
              <a:gd name="T89" fmla="*/ 126 h 915035"/>
              <a:gd name="T90" fmla="*/ 10432 w 2035175"/>
              <a:gd name="T91" fmla="*/ 63 h 915035"/>
              <a:gd name="T92" fmla="*/ 10422 w 2035175"/>
              <a:gd name="T93" fmla="*/ 0 h 91503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035175" h="915035">
                <a:moveTo>
                  <a:pt x="2029379" y="0"/>
                </a:moveTo>
                <a:lnTo>
                  <a:pt x="0" y="62968"/>
                </a:lnTo>
                <a:lnTo>
                  <a:pt x="381346" y="914457"/>
                </a:lnTo>
                <a:lnTo>
                  <a:pt x="455083" y="907865"/>
                </a:lnTo>
                <a:lnTo>
                  <a:pt x="527717" y="900180"/>
                </a:lnTo>
                <a:lnTo>
                  <a:pt x="599202" y="891424"/>
                </a:lnTo>
                <a:lnTo>
                  <a:pt x="669495" y="881619"/>
                </a:lnTo>
                <a:lnTo>
                  <a:pt x="738550" y="870789"/>
                </a:lnTo>
                <a:lnTo>
                  <a:pt x="806325" y="858956"/>
                </a:lnTo>
                <a:lnTo>
                  <a:pt x="872774" y="846143"/>
                </a:lnTo>
                <a:lnTo>
                  <a:pt x="937853" y="832373"/>
                </a:lnTo>
                <a:lnTo>
                  <a:pt x="1001519" y="817668"/>
                </a:lnTo>
                <a:lnTo>
                  <a:pt x="1048314" y="806040"/>
                </a:lnTo>
                <a:lnTo>
                  <a:pt x="1094270" y="793908"/>
                </a:lnTo>
                <a:lnTo>
                  <a:pt x="1139369" y="781283"/>
                </a:lnTo>
                <a:lnTo>
                  <a:pt x="1183591" y="768174"/>
                </a:lnTo>
                <a:lnTo>
                  <a:pt x="1226919" y="754591"/>
                </a:lnTo>
                <a:lnTo>
                  <a:pt x="1269334" y="740543"/>
                </a:lnTo>
                <a:lnTo>
                  <a:pt x="1310816" y="726039"/>
                </a:lnTo>
                <a:lnTo>
                  <a:pt x="1351348" y="711090"/>
                </a:lnTo>
                <a:lnTo>
                  <a:pt x="1403879" y="690481"/>
                </a:lnTo>
                <a:lnTo>
                  <a:pt x="1454643" y="669120"/>
                </a:lnTo>
                <a:lnTo>
                  <a:pt x="1503595" y="647030"/>
                </a:lnTo>
                <a:lnTo>
                  <a:pt x="1550691" y="624232"/>
                </a:lnTo>
                <a:lnTo>
                  <a:pt x="1595886" y="600751"/>
                </a:lnTo>
                <a:lnTo>
                  <a:pt x="1639138" y="576608"/>
                </a:lnTo>
                <a:lnTo>
                  <a:pt x="1680400" y="551826"/>
                </a:lnTo>
                <a:lnTo>
                  <a:pt x="1719630" y="526429"/>
                </a:lnTo>
                <a:lnTo>
                  <a:pt x="1756783" y="500439"/>
                </a:lnTo>
                <a:lnTo>
                  <a:pt x="1791814" y="473879"/>
                </a:lnTo>
                <a:lnTo>
                  <a:pt x="1824680" y="446771"/>
                </a:lnTo>
                <a:lnTo>
                  <a:pt x="1855336" y="419138"/>
                </a:lnTo>
                <a:lnTo>
                  <a:pt x="1883738" y="391004"/>
                </a:lnTo>
                <a:lnTo>
                  <a:pt x="1909842" y="362390"/>
                </a:lnTo>
                <a:lnTo>
                  <a:pt x="1939173" y="325984"/>
                </a:lnTo>
                <a:lnTo>
                  <a:pt x="1964758" y="288909"/>
                </a:lnTo>
                <a:lnTo>
                  <a:pt x="1986510" y="251210"/>
                </a:lnTo>
                <a:lnTo>
                  <a:pt x="2004342" y="212931"/>
                </a:lnTo>
                <a:lnTo>
                  <a:pt x="2018170" y="174117"/>
                </a:lnTo>
                <a:lnTo>
                  <a:pt x="2027905" y="134812"/>
                </a:lnTo>
                <a:lnTo>
                  <a:pt x="2033462" y="95060"/>
                </a:lnTo>
                <a:lnTo>
                  <a:pt x="2034841" y="62968"/>
                </a:lnTo>
                <a:lnTo>
                  <a:pt x="2034617" y="50355"/>
                </a:lnTo>
                <a:lnTo>
                  <a:pt x="2033949" y="37752"/>
                </a:lnTo>
                <a:lnTo>
                  <a:pt x="2032847" y="25158"/>
                </a:lnTo>
                <a:lnTo>
                  <a:pt x="2031321" y="12574"/>
                </a:lnTo>
                <a:lnTo>
                  <a:pt x="202937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168" name="object 97">
            <a:extLst>
              <a:ext uri="{FF2B5EF4-FFF2-40B4-BE49-F238E27FC236}">
                <a16:creationId xmlns:a16="http://schemas.microsoft.com/office/drawing/2014/main" id="{73745769-91E9-400C-A766-2EAF318CDF06}"/>
              </a:ext>
            </a:extLst>
          </p:cNvPr>
          <p:cNvSpPr>
            <a:spLocks noChangeArrowheads="1"/>
          </p:cNvSpPr>
          <p:nvPr/>
        </p:nvSpPr>
        <p:spPr bwMode="auto">
          <a:xfrm>
            <a:off x="9602788" y="2268538"/>
            <a:ext cx="1400175" cy="627062"/>
          </a:xfrm>
          <a:prstGeom prst="rect">
            <a:avLst/>
          </a:prstGeom>
          <a:blipFill dpi="0" rotWithShape="1">
            <a:blip r:embed="rId2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46169" name="object 98">
            <a:extLst>
              <a:ext uri="{FF2B5EF4-FFF2-40B4-BE49-F238E27FC236}">
                <a16:creationId xmlns:a16="http://schemas.microsoft.com/office/drawing/2014/main" id="{971C3146-B94A-4461-9C95-1BB6F4A7A641}"/>
              </a:ext>
            </a:extLst>
          </p:cNvPr>
          <p:cNvSpPr>
            <a:spLocks noChangeArrowheads="1"/>
          </p:cNvSpPr>
          <p:nvPr/>
        </p:nvSpPr>
        <p:spPr bwMode="auto">
          <a:xfrm>
            <a:off x="9855200" y="2259013"/>
            <a:ext cx="1155700" cy="647700"/>
          </a:xfrm>
          <a:prstGeom prst="rect">
            <a:avLst/>
          </a:prstGeom>
          <a:blipFill dpi="0" rotWithShape="1">
            <a:blip r:embed="rId2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46170" name="object 99">
            <a:extLst>
              <a:ext uri="{FF2B5EF4-FFF2-40B4-BE49-F238E27FC236}">
                <a16:creationId xmlns:a16="http://schemas.microsoft.com/office/drawing/2014/main" id="{6BEA69FD-BCE4-4C6C-B12B-4FF1AFFF0662}"/>
              </a:ext>
            </a:extLst>
          </p:cNvPr>
          <p:cNvSpPr>
            <a:spLocks/>
          </p:cNvSpPr>
          <p:nvPr/>
        </p:nvSpPr>
        <p:spPr bwMode="auto">
          <a:xfrm>
            <a:off x="9620250" y="2274888"/>
            <a:ext cx="1379538" cy="46037"/>
          </a:xfrm>
          <a:custGeom>
            <a:avLst/>
            <a:gdLst>
              <a:gd name="T0" fmla="*/ 0 w 2007234"/>
              <a:gd name="T1" fmla="*/ 340 h 66675"/>
              <a:gd name="T2" fmla="*/ 10265 w 2007234"/>
              <a:gd name="T3" fmla="*/ 0 h 66675"/>
              <a:gd name="T4" fmla="*/ 0 60000 65536"/>
              <a:gd name="T5" fmla="*/ 0 60000 65536"/>
            </a:gdLst>
            <a:ahLst/>
            <a:cxnLst>
              <a:cxn ang="T4">
                <a:pos x="T0" y="T1"/>
              </a:cxn>
              <a:cxn ang="T5">
                <a:pos x="T2" y="T3"/>
              </a:cxn>
            </a:cxnLst>
            <a:rect l="0" t="0" r="r" b="b"/>
            <a:pathLst>
              <a:path w="2007234" h="66675">
                <a:moveTo>
                  <a:pt x="0" y="66314"/>
                </a:moveTo>
                <a:lnTo>
                  <a:pt x="2006921" y="0"/>
                </a:lnTo>
              </a:path>
            </a:pathLst>
          </a:custGeom>
          <a:noFill/>
          <a:ln w="2792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6171" name="object 100">
            <a:extLst>
              <a:ext uri="{FF2B5EF4-FFF2-40B4-BE49-F238E27FC236}">
                <a16:creationId xmlns:a16="http://schemas.microsoft.com/office/drawing/2014/main" id="{0D4FA723-5151-4CA1-8457-A9C32F3CC45D}"/>
              </a:ext>
            </a:extLst>
          </p:cNvPr>
          <p:cNvSpPr>
            <a:spLocks/>
          </p:cNvSpPr>
          <p:nvPr/>
        </p:nvSpPr>
        <p:spPr bwMode="auto">
          <a:xfrm>
            <a:off x="9623425" y="2322513"/>
            <a:ext cx="230188" cy="577850"/>
          </a:xfrm>
          <a:custGeom>
            <a:avLst/>
            <a:gdLst>
              <a:gd name="T0" fmla="*/ 0 w 332105"/>
              <a:gd name="T1" fmla="*/ 0 h 838200"/>
              <a:gd name="T2" fmla="*/ 1756 w 332105"/>
              <a:gd name="T3" fmla="*/ 4387 h 838200"/>
              <a:gd name="T4" fmla="*/ 0 60000 65536"/>
              <a:gd name="T5" fmla="*/ 0 60000 65536"/>
            </a:gdLst>
            <a:ahLst/>
            <a:cxnLst>
              <a:cxn ang="T4">
                <a:pos x="T0" y="T1"/>
              </a:cxn>
              <a:cxn ang="T5">
                <a:pos x="T2" y="T3"/>
              </a:cxn>
            </a:cxnLst>
            <a:rect l="0" t="0" r="r" b="b"/>
            <a:pathLst>
              <a:path w="332105" h="838200">
                <a:moveTo>
                  <a:pt x="0" y="0"/>
                </a:moveTo>
                <a:lnTo>
                  <a:pt x="331579" y="837670"/>
                </a:lnTo>
              </a:path>
            </a:pathLst>
          </a:custGeom>
          <a:noFill/>
          <a:ln w="2792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6172" name="object 101">
            <a:extLst>
              <a:ext uri="{FF2B5EF4-FFF2-40B4-BE49-F238E27FC236}">
                <a16:creationId xmlns:a16="http://schemas.microsoft.com/office/drawing/2014/main" id="{F6628BFD-B313-447C-B727-5F17D576820C}"/>
              </a:ext>
            </a:extLst>
          </p:cNvPr>
          <p:cNvSpPr>
            <a:spLocks/>
          </p:cNvSpPr>
          <p:nvPr/>
        </p:nvSpPr>
        <p:spPr bwMode="auto">
          <a:xfrm>
            <a:off x="8094663" y="2355850"/>
            <a:ext cx="1444625" cy="598488"/>
          </a:xfrm>
          <a:custGeom>
            <a:avLst/>
            <a:gdLst>
              <a:gd name="T0" fmla="*/ 8827 w 2098040"/>
              <a:gd name="T1" fmla="*/ 0 h 873125"/>
              <a:gd name="T2" fmla="*/ 0 w 2098040"/>
              <a:gd name="T3" fmla="*/ 2379 h 873125"/>
              <a:gd name="T4" fmla="*/ 45 w 2098040"/>
              <a:gd name="T5" fmla="*/ 2408 h 873125"/>
              <a:gd name="T6" fmla="*/ 91 w 2098040"/>
              <a:gd name="T7" fmla="*/ 2437 h 873125"/>
              <a:gd name="T8" fmla="*/ 278 w 2098040"/>
              <a:gd name="T9" fmla="*/ 2551 h 873125"/>
              <a:gd name="T10" fmla="*/ 523 w 2098040"/>
              <a:gd name="T11" fmla="*/ 2690 h 873125"/>
              <a:gd name="T12" fmla="*/ 728 w 2098040"/>
              <a:gd name="T13" fmla="*/ 2797 h 873125"/>
              <a:gd name="T14" fmla="*/ 940 w 2098040"/>
              <a:gd name="T15" fmla="*/ 2902 h 873125"/>
              <a:gd name="T16" fmla="*/ 1159 w 2098040"/>
              <a:gd name="T17" fmla="*/ 3003 h 873125"/>
              <a:gd name="T18" fmla="*/ 1385 w 2098040"/>
              <a:gd name="T19" fmla="*/ 3102 h 873125"/>
              <a:gd name="T20" fmla="*/ 1736 w 2098040"/>
              <a:gd name="T21" fmla="*/ 3243 h 873125"/>
              <a:gd name="T22" fmla="*/ 2101 w 2098040"/>
              <a:gd name="T23" fmla="*/ 3377 h 873125"/>
              <a:gd name="T24" fmla="*/ 2289 w 2098040"/>
              <a:gd name="T25" fmla="*/ 3442 h 873125"/>
              <a:gd name="T26" fmla="*/ 2481 w 2098040"/>
              <a:gd name="T27" fmla="*/ 3503 h 873125"/>
              <a:gd name="T28" fmla="*/ 2675 w 2098040"/>
              <a:gd name="T29" fmla="*/ 3564 h 873125"/>
              <a:gd name="T30" fmla="*/ 2939 w 2098040"/>
              <a:gd name="T31" fmla="*/ 3642 h 873125"/>
              <a:gd name="T32" fmla="*/ 3209 w 2098040"/>
              <a:gd name="T33" fmla="*/ 3716 h 873125"/>
              <a:gd name="T34" fmla="*/ 3483 w 2098040"/>
              <a:gd name="T35" fmla="*/ 3786 h 873125"/>
              <a:gd name="T36" fmla="*/ 3763 w 2098040"/>
              <a:gd name="T37" fmla="*/ 3854 h 873125"/>
              <a:gd name="T38" fmla="*/ 4047 w 2098040"/>
              <a:gd name="T39" fmla="*/ 3917 h 873125"/>
              <a:gd name="T40" fmla="*/ 4337 w 2098040"/>
              <a:gd name="T41" fmla="*/ 3977 h 873125"/>
              <a:gd name="T42" fmla="*/ 4629 w 2098040"/>
              <a:gd name="T43" fmla="*/ 4033 h 873125"/>
              <a:gd name="T44" fmla="*/ 5002 w 2098040"/>
              <a:gd name="T45" fmla="*/ 4097 h 873125"/>
              <a:gd name="T46" fmla="*/ 5380 w 2098040"/>
              <a:gd name="T47" fmla="*/ 4157 h 873125"/>
              <a:gd name="T48" fmla="*/ 5765 w 2098040"/>
              <a:gd name="T49" fmla="*/ 4209 h 873125"/>
              <a:gd name="T50" fmla="*/ 6154 w 2098040"/>
              <a:gd name="T51" fmla="*/ 4255 h 873125"/>
              <a:gd name="T52" fmla="*/ 6548 w 2098040"/>
              <a:gd name="T53" fmla="*/ 4295 h 873125"/>
              <a:gd name="T54" fmla="*/ 6947 w 2098040"/>
              <a:gd name="T55" fmla="*/ 4329 h 873125"/>
              <a:gd name="T56" fmla="*/ 7350 w 2098040"/>
              <a:gd name="T57" fmla="*/ 4357 h 873125"/>
              <a:gd name="T58" fmla="*/ 7756 w 2098040"/>
              <a:gd name="T59" fmla="*/ 4377 h 873125"/>
              <a:gd name="T60" fmla="*/ 8002 w 2098040"/>
              <a:gd name="T61" fmla="*/ 4386 h 873125"/>
              <a:gd name="T62" fmla="*/ 8413 w 2098040"/>
              <a:gd name="T63" fmla="*/ 4397 h 873125"/>
              <a:gd name="T64" fmla="*/ 8898 w 2098040"/>
              <a:gd name="T65" fmla="*/ 4400 h 873125"/>
              <a:gd name="T66" fmla="*/ 9326 w 2098040"/>
              <a:gd name="T67" fmla="*/ 4395 h 873125"/>
              <a:gd name="T68" fmla="*/ 9752 w 2098040"/>
              <a:gd name="T69" fmla="*/ 4383 h 873125"/>
              <a:gd name="T70" fmla="*/ 10318 w 2098040"/>
              <a:gd name="T71" fmla="*/ 4355 h 873125"/>
              <a:gd name="T72" fmla="*/ 10741 w 2098040"/>
              <a:gd name="T73" fmla="*/ 4326 h 873125"/>
              <a:gd name="T74" fmla="*/ 10810 w 2098040"/>
              <a:gd name="T75" fmla="*/ 4320 h 873125"/>
              <a:gd name="T76" fmla="*/ 8827 w 2098040"/>
              <a:gd name="T77" fmla="*/ 0 h 87312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098040" h="873125">
                <a:moveTo>
                  <a:pt x="1712837" y="0"/>
                </a:moveTo>
                <a:lnTo>
                  <a:pt x="0" y="471674"/>
                </a:lnTo>
                <a:lnTo>
                  <a:pt x="8759" y="477466"/>
                </a:lnTo>
                <a:lnTo>
                  <a:pt x="17615" y="483222"/>
                </a:lnTo>
                <a:lnTo>
                  <a:pt x="53998" y="505886"/>
                </a:lnTo>
                <a:lnTo>
                  <a:pt x="101585" y="533394"/>
                </a:lnTo>
                <a:lnTo>
                  <a:pt x="141292" y="554732"/>
                </a:lnTo>
                <a:lnTo>
                  <a:pt x="182411" y="575465"/>
                </a:lnTo>
                <a:lnTo>
                  <a:pt x="224903" y="595584"/>
                </a:lnTo>
                <a:lnTo>
                  <a:pt x="268727" y="615079"/>
                </a:lnTo>
                <a:lnTo>
                  <a:pt x="336875" y="643133"/>
                </a:lnTo>
                <a:lnTo>
                  <a:pt x="407797" y="669732"/>
                </a:lnTo>
                <a:lnTo>
                  <a:pt x="444256" y="682475"/>
                </a:lnTo>
                <a:lnTo>
                  <a:pt x="481357" y="694843"/>
                </a:lnTo>
                <a:lnTo>
                  <a:pt x="519085" y="706831"/>
                </a:lnTo>
                <a:lnTo>
                  <a:pt x="570333" y="722218"/>
                </a:lnTo>
                <a:lnTo>
                  <a:pt x="622625" y="736914"/>
                </a:lnTo>
                <a:lnTo>
                  <a:pt x="675920" y="750909"/>
                </a:lnTo>
                <a:lnTo>
                  <a:pt x="730177" y="764194"/>
                </a:lnTo>
                <a:lnTo>
                  <a:pt x="785359" y="776760"/>
                </a:lnTo>
                <a:lnTo>
                  <a:pt x="841423" y="788596"/>
                </a:lnTo>
                <a:lnTo>
                  <a:pt x="898332" y="799695"/>
                </a:lnTo>
                <a:lnTo>
                  <a:pt x="970592" y="812516"/>
                </a:lnTo>
                <a:lnTo>
                  <a:pt x="1044031" y="824151"/>
                </a:lnTo>
                <a:lnTo>
                  <a:pt x="1118568" y="834581"/>
                </a:lnTo>
                <a:lnTo>
                  <a:pt x="1194128" y="843788"/>
                </a:lnTo>
                <a:lnTo>
                  <a:pt x="1270631" y="851755"/>
                </a:lnTo>
                <a:lnTo>
                  <a:pt x="1348000" y="858462"/>
                </a:lnTo>
                <a:lnTo>
                  <a:pt x="1426156" y="863891"/>
                </a:lnTo>
                <a:lnTo>
                  <a:pt x="1505023" y="868024"/>
                </a:lnTo>
                <a:lnTo>
                  <a:pt x="1552651" y="869874"/>
                </a:lnTo>
                <a:lnTo>
                  <a:pt x="1632491" y="871895"/>
                </a:lnTo>
                <a:lnTo>
                  <a:pt x="1726671" y="872549"/>
                </a:lnTo>
                <a:lnTo>
                  <a:pt x="1809616" y="871567"/>
                </a:lnTo>
                <a:lnTo>
                  <a:pt x="1892379" y="869148"/>
                </a:lnTo>
                <a:lnTo>
                  <a:pt x="2002255" y="863689"/>
                </a:lnTo>
                <a:lnTo>
                  <a:pt x="2084161" y="857919"/>
                </a:lnTo>
                <a:lnTo>
                  <a:pt x="2097761" y="856818"/>
                </a:lnTo>
                <a:lnTo>
                  <a:pt x="171283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173" name="object 102">
            <a:extLst>
              <a:ext uri="{FF2B5EF4-FFF2-40B4-BE49-F238E27FC236}">
                <a16:creationId xmlns:a16="http://schemas.microsoft.com/office/drawing/2014/main" id="{E88AB803-F186-448F-BAC8-8E50526914E7}"/>
              </a:ext>
            </a:extLst>
          </p:cNvPr>
          <p:cNvSpPr>
            <a:spLocks noChangeArrowheads="1"/>
          </p:cNvSpPr>
          <p:nvPr/>
        </p:nvSpPr>
        <p:spPr bwMode="auto">
          <a:xfrm>
            <a:off x="8094663" y="2355850"/>
            <a:ext cx="1444625" cy="598488"/>
          </a:xfrm>
          <a:prstGeom prst="rect">
            <a:avLst/>
          </a:prstGeom>
          <a:blipFill dpi="0" rotWithShape="1">
            <a:blip r:embed="rId2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46174" name="object 103">
            <a:extLst>
              <a:ext uri="{FF2B5EF4-FFF2-40B4-BE49-F238E27FC236}">
                <a16:creationId xmlns:a16="http://schemas.microsoft.com/office/drawing/2014/main" id="{5BA1395C-6876-4AE1-A8B5-0E26E79A3544}"/>
              </a:ext>
            </a:extLst>
          </p:cNvPr>
          <p:cNvSpPr>
            <a:spLocks noChangeArrowheads="1"/>
          </p:cNvSpPr>
          <p:nvPr/>
        </p:nvSpPr>
        <p:spPr bwMode="auto">
          <a:xfrm>
            <a:off x="7715250" y="1646238"/>
            <a:ext cx="1831975" cy="1317625"/>
          </a:xfrm>
          <a:prstGeom prst="rect">
            <a:avLst/>
          </a:prstGeom>
          <a:blipFill dpi="0" rotWithShape="1">
            <a:blip r:embed="rId2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46175" name="object 104">
            <a:extLst>
              <a:ext uri="{FF2B5EF4-FFF2-40B4-BE49-F238E27FC236}">
                <a16:creationId xmlns:a16="http://schemas.microsoft.com/office/drawing/2014/main" id="{45B977D5-6074-4BF8-A0D3-5185AC68A00A}"/>
              </a:ext>
            </a:extLst>
          </p:cNvPr>
          <p:cNvSpPr>
            <a:spLocks noChangeArrowheads="1"/>
          </p:cNvSpPr>
          <p:nvPr/>
        </p:nvSpPr>
        <p:spPr bwMode="auto">
          <a:xfrm>
            <a:off x="7715250" y="1646238"/>
            <a:ext cx="1398588" cy="884237"/>
          </a:xfrm>
          <a:prstGeom prst="rect">
            <a:avLst/>
          </a:prstGeom>
          <a:blipFill dpi="0" rotWithShape="1">
            <a:blip r:embed="rId2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46176" name="object 105">
            <a:extLst>
              <a:ext uri="{FF2B5EF4-FFF2-40B4-BE49-F238E27FC236}">
                <a16:creationId xmlns:a16="http://schemas.microsoft.com/office/drawing/2014/main" id="{35EF7C20-A55A-4B3A-BD99-0C3D51C2352F}"/>
              </a:ext>
            </a:extLst>
          </p:cNvPr>
          <p:cNvSpPr>
            <a:spLocks noChangeArrowheads="1"/>
          </p:cNvSpPr>
          <p:nvPr/>
        </p:nvSpPr>
        <p:spPr bwMode="auto">
          <a:xfrm>
            <a:off x="7704138" y="1522413"/>
            <a:ext cx="1620837" cy="1017587"/>
          </a:xfrm>
          <a:prstGeom prst="rect">
            <a:avLst/>
          </a:prstGeom>
          <a:blipFill dpi="0" rotWithShape="1">
            <a:blip r:embed="rId2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46177" name="object 106">
            <a:extLst>
              <a:ext uri="{FF2B5EF4-FFF2-40B4-BE49-F238E27FC236}">
                <a16:creationId xmlns:a16="http://schemas.microsoft.com/office/drawing/2014/main" id="{13FCF15A-D2B3-42D0-B5DC-DD1B2CD6786D}"/>
              </a:ext>
            </a:extLst>
          </p:cNvPr>
          <p:cNvSpPr>
            <a:spLocks noChangeArrowheads="1"/>
          </p:cNvSpPr>
          <p:nvPr/>
        </p:nvSpPr>
        <p:spPr bwMode="auto">
          <a:xfrm>
            <a:off x="8799513" y="1522413"/>
            <a:ext cx="525462" cy="600075"/>
          </a:xfrm>
          <a:prstGeom prst="rect">
            <a:avLst/>
          </a:prstGeom>
          <a:blipFill dpi="0" rotWithShape="1">
            <a:blip r:embed="rId2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46178" name="object 107">
            <a:extLst>
              <a:ext uri="{FF2B5EF4-FFF2-40B4-BE49-F238E27FC236}">
                <a16:creationId xmlns:a16="http://schemas.microsoft.com/office/drawing/2014/main" id="{1737A99D-D803-46CC-80A7-DE47BAF7AF97}"/>
              </a:ext>
            </a:extLst>
          </p:cNvPr>
          <p:cNvSpPr>
            <a:spLocks noChangeArrowheads="1"/>
          </p:cNvSpPr>
          <p:nvPr/>
        </p:nvSpPr>
        <p:spPr bwMode="auto">
          <a:xfrm>
            <a:off x="8774113" y="1489075"/>
            <a:ext cx="573087" cy="657225"/>
          </a:xfrm>
          <a:prstGeom prst="rect">
            <a:avLst/>
          </a:prstGeom>
          <a:blipFill dpi="0" rotWithShape="1">
            <a:blip r:embed="rId2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46179" name="object 108">
            <a:extLst>
              <a:ext uri="{FF2B5EF4-FFF2-40B4-BE49-F238E27FC236}">
                <a16:creationId xmlns:a16="http://schemas.microsoft.com/office/drawing/2014/main" id="{A9AE726D-C84C-4F38-9236-8C5B28E7C722}"/>
              </a:ext>
            </a:extLst>
          </p:cNvPr>
          <p:cNvSpPr>
            <a:spLocks/>
          </p:cNvSpPr>
          <p:nvPr/>
        </p:nvSpPr>
        <p:spPr bwMode="auto">
          <a:xfrm>
            <a:off x="11587163" y="5776913"/>
            <a:ext cx="330200" cy="898525"/>
          </a:xfrm>
          <a:custGeom>
            <a:avLst/>
            <a:gdLst>
              <a:gd name="T0" fmla="*/ 2398 w 483234"/>
              <a:gd name="T1" fmla="*/ 0 h 1305559"/>
              <a:gd name="T2" fmla="*/ 0 w 483234"/>
              <a:gd name="T3" fmla="*/ 6727 h 1305559"/>
              <a:gd name="T4" fmla="*/ 0 60000 65536"/>
              <a:gd name="T5" fmla="*/ 0 60000 65536"/>
            </a:gdLst>
            <a:ahLst/>
            <a:cxnLst>
              <a:cxn ang="T4">
                <a:pos x="T0" y="T1"/>
              </a:cxn>
              <a:cxn ang="T5">
                <a:pos x="T2" y="T3"/>
              </a:cxn>
            </a:cxnLst>
            <a:rect l="0" t="0" r="r" b="b"/>
            <a:pathLst>
              <a:path w="483234" h="1305559">
                <a:moveTo>
                  <a:pt x="482869" y="0"/>
                </a:moveTo>
                <a:lnTo>
                  <a:pt x="0" y="1305304"/>
                </a:lnTo>
              </a:path>
            </a:pathLst>
          </a:custGeom>
          <a:noFill/>
          <a:ln w="167534">
            <a:solidFill>
              <a:srgbClr val="9D36F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6180" name="object 109">
            <a:extLst>
              <a:ext uri="{FF2B5EF4-FFF2-40B4-BE49-F238E27FC236}">
                <a16:creationId xmlns:a16="http://schemas.microsoft.com/office/drawing/2014/main" id="{D1541BFA-16CA-41E3-8171-F6C651479FC7}"/>
              </a:ext>
            </a:extLst>
          </p:cNvPr>
          <p:cNvSpPr>
            <a:spLocks/>
          </p:cNvSpPr>
          <p:nvPr/>
        </p:nvSpPr>
        <p:spPr bwMode="auto">
          <a:xfrm>
            <a:off x="11503025" y="6399213"/>
            <a:ext cx="325438" cy="382587"/>
          </a:xfrm>
          <a:custGeom>
            <a:avLst/>
            <a:gdLst>
              <a:gd name="T0" fmla="*/ 0 w 471805"/>
              <a:gd name="T1" fmla="*/ 0 h 558800"/>
              <a:gd name="T2" fmla="*/ 319 w 471805"/>
              <a:gd name="T3" fmla="*/ 2811 h 558800"/>
              <a:gd name="T4" fmla="*/ 2453 w 471805"/>
              <a:gd name="T5" fmla="*/ 878 h 558800"/>
              <a:gd name="T6" fmla="*/ 0 w 471805"/>
              <a:gd name="T7" fmla="*/ 0 h 5588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71805" h="558800">
                <a:moveTo>
                  <a:pt x="0" y="0"/>
                </a:moveTo>
                <a:lnTo>
                  <a:pt x="61314" y="558572"/>
                </a:lnTo>
                <a:lnTo>
                  <a:pt x="471385" y="174378"/>
                </a:lnTo>
                <a:lnTo>
                  <a:pt x="0" y="0"/>
                </a:lnTo>
                <a:close/>
              </a:path>
            </a:pathLst>
          </a:custGeom>
          <a:solidFill>
            <a:srgbClr val="9D36F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2085" name="object 110">
            <a:extLst>
              <a:ext uri="{FF2B5EF4-FFF2-40B4-BE49-F238E27FC236}">
                <a16:creationId xmlns:a16="http://schemas.microsoft.com/office/drawing/2014/main" id="{8F86236B-255E-44BE-B650-08DC39E7C532}"/>
              </a:ext>
            </a:extLst>
          </p:cNvPr>
          <p:cNvSpPr txBox="1">
            <a:spLocks noChangeArrowheads="1"/>
          </p:cNvSpPr>
          <p:nvPr/>
        </p:nvSpPr>
        <p:spPr bwMode="auto">
          <a:xfrm>
            <a:off x="9401175" y="4748213"/>
            <a:ext cx="4351338"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63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01000"/>
              </a:lnSpc>
              <a:defRPr/>
            </a:pPr>
            <a:r>
              <a:rPr lang="zh-CN" altLang="zh-CN" sz="2335" b="1">
                <a:solidFill>
                  <a:srgbClr val="021EAA"/>
                </a:solidFill>
                <a:latin typeface="Arial" panose="020B0604020202020204" pitchFamily="34" charset="0"/>
                <a:cs typeface="Arial" panose="020B0604020202020204" pitchFamily="34" charset="0"/>
              </a:rPr>
              <a:t>直接或间接降低维护成本</a:t>
            </a:r>
            <a:endParaRPr lang="zh-CN" altLang="zh-CN" sz="2335">
              <a:latin typeface="Arial" panose="020B0604020202020204" pitchFamily="34" charset="0"/>
              <a:cs typeface="Arial" panose="020B0604020202020204" pitchFamily="34" charset="0"/>
            </a:endParaRPr>
          </a:p>
        </p:txBody>
      </p:sp>
      <p:sp>
        <p:nvSpPr>
          <p:cNvPr id="111" name="object 111">
            <a:extLst>
              <a:ext uri="{FF2B5EF4-FFF2-40B4-BE49-F238E27FC236}">
                <a16:creationId xmlns:a16="http://schemas.microsoft.com/office/drawing/2014/main" id="{A0E6A9BA-DF8C-420F-8E09-EE651F99D01F}"/>
              </a:ext>
            </a:extLst>
          </p:cNvPr>
          <p:cNvSpPr txBox="1"/>
          <p:nvPr/>
        </p:nvSpPr>
        <p:spPr>
          <a:xfrm>
            <a:off x="10239375" y="1312863"/>
            <a:ext cx="3275013" cy="692150"/>
          </a:xfrm>
          <a:prstGeom prst="rect">
            <a:avLst/>
          </a:prstGeom>
        </p:spPr>
        <p:txBody>
          <a:bodyPr lIns="0" tIns="0" rIns="0" bIns="0">
            <a:spAutoFit/>
          </a:bodyPr>
          <a:lstStyle/>
          <a:p>
            <a:pPr marL="8728">
              <a:lnSpc>
                <a:spcPts val="2717"/>
              </a:lnSpc>
              <a:defRPr/>
            </a:pPr>
            <a:r>
              <a:rPr sz="2405" b="1" i="1" spc="4" dirty="0">
                <a:solidFill>
                  <a:srgbClr val="021EAA"/>
                </a:solidFill>
                <a:latin typeface="Arial"/>
                <a:cs typeface="Arial"/>
              </a:rPr>
              <a:t>定义/分析</a:t>
            </a:r>
            <a:r>
              <a:rPr sz="2405" b="1" i="1" spc="-27" dirty="0">
                <a:solidFill>
                  <a:srgbClr val="021EAA"/>
                </a:solidFill>
                <a:latin typeface="Arial"/>
                <a:cs typeface="Arial"/>
              </a:rPr>
              <a:t> </a:t>
            </a:r>
            <a:r>
              <a:rPr sz="2405" b="1" i="1" dirty="0">
                <a:solidFill>
                  <a:srgbClr val="021EAA"/>
                </a:solidFill>
                <a:latin typeface="Arial"/>
                <a:cs typeface="Arial"/>
              </a:rPr>
              <a:t>改变</a:t>
            </a:r>
            <a:endParaRPr sz="2405">
              <a:latin typeface="Arial"/>
              <a:cs typeface="Arial"/>
            </a:endParaRPr>
          </a:p>
          <a:p>
            <a:pPr marL="1894026">
              <a:lnSpc>
                <a:spcPts val="2717"/>
              </a:lnSpc>
              <a:defRPr/>
            </a:pPr>
            <a:r>
              <a:rPr sz="2405" b="1" spc="7" dirty="0">
                <a:solidFill>
                  <a:srgbClr val="021EAA"/>
                </a:solidFill>
                <a:latin typeface="Arial"/>
                <a:cs typeface="Arial"/>
              </a:rPr>
              <a:t>(18%)</a:t>
            </a:r>
            <a:endParaRPr sz="2405">
              <a:latin typeface="Arial"/>
              <a:cs typeface="Arial"/>
            </a:endParaRPr>
          </a:p>
        </p:txBody>
      </p:sp>
      <p:sp>
        <p:nvSpPr>
          <p:cNvPr id="46183" name="object 112">
            <a:extLst>
              <a:ext uri="{FF2B5EF4-FFF2-40B4-BE49-F238E27FC236}">
                <a16:creationId xmlns:a16="http://schemas.microsoft.com/office/drawing/2014/main" id="{AB065EDE-69C4-4343-863C-BF703323E09C}"/>
              </a:ext>
            </a:extLst>
          </p:cNvPr>
          <p:cNvSpPr>
            <a:spLocks/>
          </p:cNvSpPr>
          <p:nvPr/>
        </p:nvSpPr>
        <p:spPr bwMode="auto">
          <a:xfrm>
            <a:off x="9793288" y="1120775"/>
            <a:ext cx="885825" cy="444500"/>
          </a:xfrm>
          <a:custGeom>
            <a:avLst/>
            <a:gdLst>
              <a:gd name="T0" fmla="*/ 6482 w 1290319"/>
              <a:gd name="T1" fmla="*/ 0 h 645160"/>
              <a:gd name="T2" fmla="*/ 0 w 1290319"/>
              <a:gd name="T3" fmla="*/ 3378 h 645160"/>
              <a:gd name="T4" fmla="*/ 0 60000 65536"/>
              <a:gd name="T5" fmla="*/ 0 60000 65536"/>
            </a:gdLst>
            <a:ahLst/>
            <a:cxnLst>
              <a:cxn ang="T4">
                <a:pos x="T0" y="T1"/>
              </a:cxn>
              <a:cxn ang="T5">
                <a:pos x="T2" y="T3"/>
              </a:cxn>
            </a:cxnLst>
            <a:rect l="0" t="0" r="r" b="b"/>
            <a:pathLst>
              <a:path w="1290319" h="645160">
                <a:moveTo>
                  <a:pt x="1290324" y="0"/>
                </a:moveTo>
                <a:lnTo>
                  <a:pt x="0" y="645161"/>
                </a:lnTo>
              </a:path>
            </a:pathLst>
          </a:custGeom>
          <a:noFill/>
          <a:ln w="27922">
            <a:solidFill>
              <a:srgbClr val="FF2734"/>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6184" name="object 113">
            <a:extLst>
              <a:ext uri="{FF2B5EF4-FFF2-40B4-BE49-F238E27FC236}">
                <a16:creationId xmlns:a16="http://schemas.microsoft.com/office/drawing/2014/main" id="{6E37D8AA-CADA-4985-A6CD-996E42C6708D}"/>
              </a:ext>
            </a:extLst>
          </p:cNvPr>
          <p:cNvSpPr>
            <a:spLocks/>
          </p:cNvSpPr>
          <p:nvPr/>
        </p:nvSpPr>
        <p:spPr bwMode="auto">
          <a:xfrm>
            <a:off x="9758363" y="1477963"/>
            <a:ext cx="130175" cy="104775"/>
          </a:xfrm>
          <a:custGeom>
            <a:avLst/>
            <a:gdLst>
              <a:gd name="T0" fmla="*/ 582 w 187325"/>
              <a:gd name="T1" fmla="*/ 0 h 149860"/>
              <a:gd name="T2" fmla="*/ 0 w 187325"/>
              <a:gd name="T3" fmla="*/ 884 h 149860"/>
              <a:gd name="T4" fmla="*/ 971 w 187325"/>
              <a:gd name="T5" fmla="*/ 884 h 149860"/>
              <a:gd name="T6" fmla="*/ 582 w 187325"/>
              <a:gd name="T7" fmla="*/ 0 h 1498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7325" h="149860">
                <a:moveTo>
                  <a:pt x="112384" y="0"/>
                </a:moveTo>
                <a:lnTo>
                  <a:pt x="0" y="149848"/>
                </a:lnTo>
                <a:lnTo>
                  <a:pt x="187310" y="149848"/>
                </a:lnTo>
                <a:lnTo>
                  <a:pt x="112384" y="0"/>
                </a:lnTo>
                <a:close/>
              </a:path>
            </a:pathLst>
          </a:custGeom>
          <a:solidFill>
            <a:srgbClr val="FF273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Tree>
  </p:cSld>
  <p:clrMapOvr>
    <a:masterClrMapping/>
  </p:clrMapOvr>
</p:sld>
</file>

<file path=ppt/slides/slide1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58351A93-3968-42F5-85F4-2D14246AB82D}"/>
              </a:ext>
            </a:extLst>
          </p:cNvPr>
          <p:cNvSpPr txBox="1">
            <a:spLocks noGrp="1"/>
          </p:cNvSpPr>
          <p:nvPr>
            <p:ph type="title"/>
          </p:nvPr>
        </p:nvSpPr>
        <p:spPr>
          <a:xfrm>
            <a:off x="176213" y="219075"/>
            <a:ext cx="12579350" cy="784225"/>
          </a:xfrm>
        </p:spPr>
        <p:txBody>
          <a:bodyPr lIns="0" tIns="52929" rIns="0" bIns="0" rtlCol="0">
            <a:spAutoFit/>
          </a:bodyPr>
          <a:lstStyle/>
          <a:p>
            <a:pPr marL="25749">
              <a:lnSpc>
                <a:spcPts val="5708"/>
              </a:lnSpc>
              <a:defRPr/>
            </a:pPr>
            <a:r>
              <a:rPr sz="6044" spc="11" dirty="0"/>
              <a:t>检查</a:t>
            </a:r>
            <a:r>
              <a:rPr sz="6044" spc="-25" dirty="0"/>
              <a:t> </a:t>
            </a:r>
            <a:r>
              <a:rPr sz="6044" spc="7" dirty="0"/>
              <a:t>建筑</a:t>
            </a:r>
          </a:p>
        </p:txBody>
      </p:sp>
      <p:sp>
        <p:nvSpPr>
          <p:cNvPr id="12" name="object 12">
            <a:extLst>
              <a:ext uri="{FF2B5EF4-FFF2-40B4-BE49-F238E27FC236}">
                <a16:creationId xmlns:a16="http://schemas.microsoft.com/office/drawing/2014/main" id="{C617B9CE-CF72-444D-985C-656E35812430}"/>
              </a:ext>
            </a:extLst>
          </p:cNvPr>
          <p:cNvSpPr txBox="1"/>
          <p:nvPr/>
        </p:nvSpPr>
        <p:spPr>
          <a:xfrm>
            <a:off x="6815138" y="8637588"/>
            <a:ext cx="187325" cy="323850"/>
          </a:xfrm>
          <a:prstGeom prst="rect">
            <a:avLst/>
          </a:prstGeom>
        </p:spPr>
        <p:txBody>
          <a:bodyPr lIns="0" tIns="0" rIns="0" bIns="0">
            <a:spAutoFit/>
          </a:bodyPr>
          <a:lstStyle/>
          <a:p>
            <a:pPr marL="8728">
              <a:defRPr/>
            </a:pPr>
            <a:r>
              <a:rPr sz="2096" b="1" spc="11" dirty="0">
                <a:solidFill>
                  <a:srgbClr val="FFFFFF"/>
                </a:solidFill>
                <a:latin typeface="Tahoma"/>
                <a:cs typeface="Tahoma"/>
              </a:rPr>
              <a:t>6</a:t>
            </a:r>
            <a:endParaRPr sz="2096">
              <a:latin typeface="Tahoma"/>
              <a:cs typeface="Tahoma"/>
            </a:endParaRPr>
          </a:p>
        </p:txBody>
      </p:sp>
      <p:grpSp>
        <p:nvGrpSpPr>
          <p:cNvPr id="47108" name="组合 1">
            <a:extLst>
              <a:ext uri="{FF2B5EF4-FFF2-40B4-BE49-F238E27FC236}">
                <a16:creationId xmlns:a16="http://schemas.microsoft.com/office/drawing/2014/main" id="{A633C280-0BE8-4923-BFCE-469DA13DE4D6}"/>
              </a:ext>
            </a:extLst>
          </p:cNvPr>
          <p:cNvGrpSpPr>
            <a:grpSpLocks/>
          </p:cNvGrpSpPr>
          <p:nvPr/>
        </p:nvGrpSpPr>
        <p:grpSpPr bwMode="auto">
          <a:xfrm>
            <a:off x="1422400" y="1600200"/>
            <a:ext cx="11871325" cy="6238875"/>
            <a:chOff x="520700" y="558800"/>
            <a:chExt cx="12773025" cy="7305343"/>
          </a:xfrm>
        </p:grpSpPr>
        <p:sp>
          <p:nvSpPr>
            <p:cNvPr id="47109" name="object 13">
              <a:extLst>
                <a:ext uri="{FF2B5EF4-FFF2-40B4-BE49-F238E27FC236}">
                  <a16:creationId xmlns:a16="http://schemas.microsoft.com/office/drawing/2014/main" id="{BA74FD78-9AE0-4279-96A6-FC4C8AB463A6}"/>
                </a:ext>
              </a:extLst>
            </p:cNvPr>
            <p:cNvSpPr>
              <a:spLocks noChangeArrowheads="1"/>
            </p:cNvSpPr>
            <p:nvPr/>
          </p:nvSpPr>
          <p:spPr bwMode="auto">
            <a:xfrm>
              <a:off x="3929063" y="1914525"/>
              <a:ext cx="6370637" cy="406082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14" name="object 14">
              <a:extLst>
                <a:ext uri="{FF2B5EF4-FFF2-40B4-BE49-F238E27FC236}">
                  <a16:creationId xmlns:a16="http://schemas.microsoft.com/office/drawing/2014/main" id="{19EE43AC-6B1F-4DAB-B3DE-035C61CFDA9F}"/>
                </a:ext>
              </a:extLst>
            </p:cNvPr>
            <p:cNvSpPr txBox="1"/>
            <p:nvPr/>
          </p:nvSpPr>
          <p:spPr>
            <a:xfrm>
              <a:off x="1338871" y="558800"/>
              <a:ext cx="2831997" cy="617143"/>
            </a:xfrm>
            <a:prstGeom prst="rect">
              <a:avLst/>
            </a:prstGeom>
            <a:ln w="27922">
              <a:solidFill>
                <a:srgbClr val="000000"/>
              </a:solidFill>
            </a:ln>
          </p:spPr>
          <p:txBody>
            <a:bodyPr lIns="0" tIns="61538" rIns="0" bIns="0">
              <a:spAutoFit/>
            </a:bodyPr>
            <a:lstStyle/>
            <a:p>
              <a:pPr marL="128305">
                <a:spcBef>
                  <a:spcPts val="485"/>
                </a:spcBef>
                <a:defRPr/>
              </a:pPr>
              <a:r>
                <a:rPr sz="3609" spc="7" dirty="0">
                  <a:latin typeface="Arial"/>
                  <a:cs typeface="Arial"/>
                </a:rPr>
                <a:t>招股 说明书</a:t>
              </a:r>
              <a:endParaRPr sz="3609">
                <a:latin typeface="Arial"/>
                <a:cs typeface="Arial"/>
              </a:endParaRPr>
            </a:p>
          </p:txBody>
        </p:sp>
        <p:sp>
          <p:nvSpPr>
            <p:cNvPr id="47111" name="object 15">
              <a:extLst>
                <a:ext uri="{FF2B5EF4-FFF2-40B4-BE49-F238E27FC236}">
                  <a16:creationId xmlns:a16="http://schemas.microsoft.com/office/drawing/2014/main" id="{42EB2E2F-8A4B-4F01-8EF3-A5D9D1CC7BAB}"/>
                </a:ext>
              </a:extLst>
            </p:cNvPr>
            <p:cNvSpPr>
              <a:spLocks/>
            </p:cNvSpPr>
            <p:nvPr/>
          </p:nvSpPr>
          <p:spPr bwMode="auto">
            <a:xfrm>
              <a:off x="4073525" y="2216150"/>
              <a:ext cx="2600325" cy="933450"/>
            </a:xfrm>
            <a:custGeom>
              <a:avLst/>
              <a:gdLst>
                <a:gd name="T0" fmla="*/ 0 w 3783965"/>
                <a:gd name="T1" fmla="*/ 0 h 1358264"/>
                <a:gd name="T2" fmla="*/ 19198 w 3783965"/>
                <a:gd name="T3" fmla="*/ 0 h 1358264"/>
                <a:gd name="T4" fmla="*/ 19198 w 3783965"/>
                <a:gd name="T5" fmla="*/ 6905 h 1358264"/>
                <a:gd name="T6" fmla="*/ 0 w 3783965"/>
                <a:gd name="T7" fmla="*/ 6905 h 1358264"/>
                <a:gd name="T8" fmla="*/ 0 w 3783965"/>
                <a:gd name="T9" fmla="*/ 0 h 13582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83965" h="1358264">
                  <a:moveTo>
                    <a:pt x="0" y="0"/>
                  </a:moveTo>
                  <a:lnTo>
                    <a:pt x="3783479" y="0"/>
                  </a:lnTo>
                  <a:lnTo>
                    <a:pt x="3783479" y="1357724"/>
                  </a:lnTo>
                  <a:lnTo>
                    <a:pt x="0" y="135772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7112" name="object 16">
              <a:extLst>
                <a:ext uri="{FF2B5EF4-FFF2-40B4-BE49-F238E27FC236}">
                  <a16:creationId xmlns:a16="http://schemas.microsoft.com/office/drawing/2014/main" id="{E769D38E-A4E2-48F5-A461-6BBC789B1C7D}"/>
                </a:ext>
              </a:extLst>
            </p:cNvPr>
            <p:cNvSpPr>
              <a:spLocks/>
            </p:cNvSpPr>
            <p:nvPr/>
          </p:nvSpPr>
          <p:spPr bwMode="auto">
            <a:xfrm>
              <a:off x="4073525" y="2216150"/>
              <a:ext cx="2600325" cy="933450"/>
            </a:xfrm>
            <a:custGeom>
              <a:avLst/>
              <a:gdLst>
                <a:gd name="T0" fmla="*/ 0 w 3783965"/>
                <a:gd name="T1" fmla="*/ 0 h 1358264"/>
                <a:gd name="T2" fmla="*/ 19198 w 3783965"/>
                <a:gd name="T3" fmla="*/ 0 h 1358264"/>
                <a:gd name="T4" fmla="*/ 19198 w 3783965"/>
                <a:gd name="T5" fmla="*/ 6905 h 1358264"/>
                <a:gd name="T6" fmla="*/ 0 w 3783965"/>
                <a:gd name="T7" fmla="*/ 6905 h 1358264"/>
                <a:gd name="T8" fmla="*/ 0 w 3783965"/>
                <a:gd name="T9" fmla="*/ 0 h 13582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83965" h="1358264">
                  <a:moveTo>
                    <a:pt x="0" y="0"/>
                  </a:moveTo>
                  <a:lnTo>
                    <a:pt x="3783480" y="0"/>
                  </a:lnTo>
                  <a:lnTo>
                    <a:pt x="3783480" y="1357725"/>
                  </a:lnTo>
                  <a:lnTo>
                    <a:pt x="0" y="1357725"/>
                  </a:lnTo>
                  <a:lnTo>
                    <a:pt x="0" y="0"/>
                  </a:lnTo>
                  <a:close/>
                </a:path>
              </a:pathLst>
            </a:custGeom>
            <a:noFill/>
            <a:ln w="2792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7" name="object 17">
              <a:extLst>
                <a:ext uri="{FF2B5EF4-FFF2-40B4-BE49-F238E27FC236}">
                  <a16:creationId xmlns:a16="http://schemas.microsoft.com/office/drawing/2014/main" id="{44285A38-2F76-450D-9747-1A01E4482578}"/>
                </a:ext>
              </a:extLst>
            </p:cNvPr>
            <p:cNvSpPr txBox="1"/>
            <p:nvPr/>
          </p:nvSpPr>
          <p:spPr>
            <a:xfrm>
              <a:off x="3928321" y="1913914"/>
              <a:ext cx="6371140" cy="983339"/>
            </a:xfrm>
            <a:prstGeom prst="rect">
              <a:avLst/>
            </a:prstGeom>
            <a:ln w="27922">
              <a:solidFill>
                <a:srgbClr val="000000"/>
              </a:solidFill>
            </a:ln>
          </p:spPr>
          <p:txBody>
            <a:bodyPr lIns="0" tIns="4364" rIns="0" bIns="0">
              <a:spAutoFit/>
            </a:bodyPr>
            <a:lstStyle/>
            <a:p>
              <a:pPr>
                <a:spcBef>
                  <a:spcPts val="34"/>
                </a:spcBef>
                <a:defRPr/>
              </a:pPr>
              <a:endParaRPr sz="3333">
                <a:latin typeface="Times New Roman"/>
                <a:cs typeface="Times New Roman"/>
              </a:endParaRPr>
            </a:p>
            <a:p>
              <a:pPr marL="271884">
                <a:defRPr/>
              </a:pPr>
              <a:r>
                <a:rPr sz="3024" b="1" spc="-4" dirty="0">
                  <a:solidFill>
                    <a:srgbClr val="0159ED"/>
                  </a:solidFill>
                  <a:latin typeface="Arial"/>
                  <a:cs typeface="Arial"/>
                </a:rPr>
                <a:t>要求</a:t>
              </a:r>
              <a:endParaRPr sz="3024">
                <a:latin typeface="Arial"/>
                <a:cs typeface="Arial"/>
              </a:endParaRPr>
            </a:p>
          </p:txBody>
        </p:sp>
        <p:sp>
          <p:nvSpPr>
            <p:cNvPr id="47114" name="object 18">
              <a:extLst>
                <a:ext uri="{FF2B5EF4-FFF2-40B4-BE49-F238E27FC236}">
                  <a16:creationId xmlns:a16="http://schemas.microsoft.com/office/drawing/2014/main" id="{A3902462-F5DC-4265-9563-85804B7C1604}"/>
                </a:ext>
              </a:extLst>
            </p:cNvPr>
            <p:cNvSpPr>
              <a:spLocks/>
            </p:cNvSpPr>
            <p:nvPr/>
          </p:nvSpPr>
          <p:spPr bwMode="auto">
            <a:xfrm>
              <a:off x="6116638" y="3490913"/>
              <a:ext cx="2571750" cy="989012"/>
            </a:xfrm>
            <a:custGeom>
              <a:avLst/>
              <a:gdLst>
                <a:gd name="T0" fmla="*/ 0 w 3742054"/>
                <a:gd name="T1" fmla="*/ 0 h 1438275"/>
                <a:gd name="T2" fmla="*/ 19012 w 3742054"/>
                <a:gd name="T3" fmla="*/ 0 h 1438275"/>
                <a:gd name="T4" fmla="*/ 19012 w 3742054"/>
                <a:gd name="T5" fmla="*/ 7297 h 1438275"/>
                <a:gd name="T6" fmla="*/ 0 w 3742054"/>
                <a:gd name="T7" fmla="*/ 7297 h 1438275"/>
                <a:gd name="T8" fmla="*/ 0 w 3742054"/>
                <a:gd name="T9" fmla="*/ 0 h 1438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42054" h="1438275">
                  <a:moveTo>
                    <a:pt x="0" y="0"/>
                  </a:moveTo>
                  <a:lnTo>
                    <a:pt x="3741596" y="0"/>
                  </a:lnTo>
                  <a:lnTo>
                    <a:pt x="3741596" y="1438001"/>
                  </a:lnTo>
                  <a:lnTo>
                    <a:pt x="0" y="143800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7115" name="object 19">
              <a:extLst>
                <a:ext uri="{FF2B5EF4-FFF2-40B4-BE49-F238E27FC236}">
                  <a16:creationId xmlns:a16="http://schemas.microsoft.com/office/drawing/2014/main" id="{DAE3D4B1-E138-41AC-9B45-A4820AE50F21}"/>
                </a:ext>
              </a:extLst>
            </p:cNvPr>
            <p:cNvSpPr>
              <a:spLocks/>
            </p:cNvSpPr>
            <p:nvPr/>
          </p:nvSpPr>
          <p:spPr bwMode="auto">
            <a:xfrm>
              <a:off x="6116638" y="3490913"/>
              <a:ext cx="2571750" cy="989012"/>
            </a:xfrm>
            <a:custGeom>
              <a:avLst/>
              <a:gdLst>
                <a:gd name="T0" fmla="*/ 0 w 3742054"/>
                <a:gd name="T1" fmla="*/ 0 h 1438275"/>
                <a:gd name="T2" fmla="*/ 19012 w 3742054"/>
                <a:gd name="T3" fmla="*/ 0 h 1438275"/>
                <a:gd name="T4" fmla="*/ 19012 w 3742054"/>
                <a:gd name="T5" fmla="*/ 7297 h 1438275"/>
                <a:gd name="T6" fmla="*/ 0 w 3742054"/>
                <a:gd name="T7" fmla="*/ 7297 h 1438275"/>
                <a:gd name="T8" fmla="*/ 0 w 3742054"/>
                <a:gd name="T9" fmla="*/ 0 h 1438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42054" h="1438275">
                  <a:moveTo>
                    <a:pt x="0" y="0"/>
                  </a:moveTo>
                  <a:lnTo>
                    <a:pt x="3741596" y="0"/>
                  </a:lnTo>
                  <a:lnTo>
                    <a:pt x="3741596" y="1438001"/>
                  </a:lnTo>
                  <a:lnTo>
                    <a:pt x="0" y="1438001"/>
                  </a:lnTo>
                  <a:lnTo>
                    <a:pt x="0" y="0"/>
                  </a:lnTo>
                  <a:close/>
                </a:path>
              </a:pathLst>
            </a:custGeom>
            <a:noFill/>
            <a:ln w="2792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0" name="object 20">
              <a:extLst>
                <a:ext uri="{FF2B5EF4-FFF2-40B4-BE49-F238E27FC236}">
                  <a16:creationId xmlns:a16="http://schemas.microsoft.com/office/drawing/2014/main" id="{082F02BE-2BA2-4890-9910-85EF763BE4EC}"/>
                </a:ext>
              </a:extLst>
            </p:cNvPr>
            <p:cNvSpPr txBox="1"/>
            <p:nvPr/>
          </p:nvSpPr>
          <p:spPr>
            <a:xfrm>
              <a:off x="6116371" y="3490232"/>
              <a:ext cx="2572369" cy="687780"/>
            </a:xfrm>
            <a:prstGeom prst="rect">
              <a:avLst/>
            </a:prstGeom>
            <a:ln w="27922">
              <a:solidFill>
                <a:srgbClr val="000000"/>
              </a:solidFill>
            </a:ln>
          </p:spPr>
          <p:txBody>
            <a:bodyPr lIns="0" tIns="219527" rIns="0" bIns="0">
              <a:spAutoFit/>
            </a:bodyPr>
            <a:lstStyle/>
            <a:p>
              <a:pPr marL="128305">
                <a:spcBef>
                  <a:spcPts val="1728"/>
                </a:spcBef>
                <a:defRPr/>
              </a:pPr>
              <a:r>
                <a:rPr sz="3024" b="1" spc="-7" dirty="0">
                  <a:solidFill>
                    <a:srgbClr val="0159ED"/>
                  </a:solidFill>
                  <a:latin typeface="Arial"/>
                  <a:cs typeface="Arial"/>
                </a:rPr>
                <a:t>建筑</a:t>
              </a:r>
              <a:endParaRPr sz="3024">
                <a:latin typeface="Arial"/>
                <a:cs typeface="Arial"/>
              </a:endParaRPr>
            </a:p>
          </p:txBody>
        </p:sp>
        <p:sp>
          <p:nvSpPr>
            <p:cNvPr id="47117" name="object 21">
              <a:extLst>
                <a:ext uri="{FF2B5EF4-FFF2-40B4-BE49-F238E27FC236}">
                  <a16:creationId xmlns:a16="http://schemas.microsoft.com/office/drawing/2014/main" id="{0F9748F6-C3BE-4C8D-908E-BD1244C9CAD2}"/>
                </a:ext>
              </a:extLst>
            </p:cNvPr>
            <p:cNvSpPr>
              <a:spLocks/>
            </p:cNvSpPr>
            <p:nvPr/>
          </p:nvSpPr>
          <p:spPr bwMode="auto">
            <a:xfrm>
              <a:off x="7643813" y="4768850"/>
              <a:ext cx="2455862" cy="1042988"/>
            </a:xfrm>
            <a:custGeom>
              <a:avLst/>
              <a:gdLst>
                <a:gd name="T0" fmla="*/ 0 w 3574415"/>
                <a:gd name="T1" fmla="*/ 0 h 1515109"/>
                <a:gd name="T2" fmla="*/ 18130 w 3574415"/>
                <a:gd name="T3" fmla="*/ 0 h 1515109"/>
                <a:gd name="T4" fmla="*/ 18130 w 3574415"/>
                <a:gd name="T5" fmla="*/ 7795 h 1515109"/>
                <a:gd name="T6" fmla="*/ 0 w 3574415"/>
                <a:gd name="T7" fmla="*/ 7795 h 1515109"/>
                <a:gd name="T8" fmla="*/ 0 w 3574415"/>
                <a:gd name="T9" fmla="*/ 0 h 15151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74415" h="1515109">
                  <a:moveTo>
                    <a:pt x="0" y="0"/>
                  </a:moveTo>
                  <a:lnTo>
                    <a:pt x="3574062" y="0"/>
                  </a:lnTo>
                  <a:lnTo>
                    <a:pt x="3574062" y="1514788"/>
                  </a:lnTo>
                  <a:lnTo>
                    <a:pt x="0" y="151478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3021" name="object 22">
              <a:extLst>
                <a:ext uri="{FF2B5EF4-FFF2-40B4-BE49-F238E27FC236}">
                  <a16:creationId xmlns:a16="http://schemas.microsoft.com/office/drawing/2014/main" id="{9DFB552E-3051-4A50-9574-80BBF1C71B52}"/>
                </a:ext>
              </a:extLst>
            </p:cNvPr>
            <p:cNvSpPr txBox="1">
              <a:spLocks noChangeArrowheads="1"/>
            </p:cNvSpPr>
            <p:nvPr/>
          </p:nvSpPr>
          <p:spPr bwMode="auto">
            <a:xfrm>
              <a:off x="7643395" y="4769132"/>
              <a:ext cx="2456220" cy="938727"/>
            </a:xfrm>
            <a:prstGeom prst="rect">
              <a:avLst/>
            </a:prstGeom>
            <a:solidFill>
              <a:srgbClr val="FFFFFF"/>
            </a:solidFill>
            <a:ln w="27922">
              <a:solidFill>
                <a:srgbClr val="000000"/>
              </a:solidFill>
              <a:miter lim="800000"/>
              <a:headEnd/>
              <a:tailEnd/>
            </a:ln>
          </p:spPr>
          <p:txBody>
            <a:bodyPr lIns="0" tIns="90779" rIns="0" bIns="0">
              <a:spAutoFit/>
            </a:bodyPr>
            <a:lstStyle>
              <a:lvl1pPr marL="920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3263"/>
                </a:lnSpc>
                <a:spcBef>
                  <a:spcPts val="721"/>
                </a:spcBef>
                <a:defRPr/>
              </a:pPr>
              <a:r>
                <a:rPr lang="zh-CN" altLang="zh-CN" sz="3022" b="1">
                  <a:solidFill>
                    <a:srgbClr val="0159ED"/>
                  </a:solidFill>
                  <a:latin typeface="Arial" panose="020B0604020202020204" pitchFamily="34" charset="0"/>
                  <a:cs typeface="Arial" panose="020B0604020202020204" pitchFamily="34" charset="0"/>
                </a:rPr>
                <a:t>高层次设计</a:t>
              </a:r>
              <a:endParaRPr lang="zh-CN" altLang="zh-CN" sz="3022">
                <a:latin typeface="Arial" panose="020B0604020202020204" pitchFamily="34" charset="0"/>
                <a:cs typeface="Arial" panose="020B0604020202020204" pitchFamily="34" charset="0"/>
              </a:endParaRPr>
            </a:p>
          </p:txBody>
        </p:sp>
        <p:sp>
          <p:nvSpPr>
            <p:cNvPr id="23" name="object 23">
              <a:extLst>
                <a:ext uri="{FF2B5EF4-FFF2-40B4-BE49-F238E27FC236}">
                  <a16:creationId xmlns:a16="http://schemas.microsoft.com/office/drawing/2014/main" id="{995ABE68-5C67-4395-9F4B-E6FDEFC21FDB}"/>
                </a:ext>
              </a:extLst>
            </p:cNvPr>
            <p:cNvSpPr txBox="1"/>
            <p:nvPr/>
          </p:nvSpPr>
          <p:spPr>
            <a:xfrm>
              <a:off x="10434398" y="6562937"/>
              <a:ext cx="2859327" cy="974046"/>
            </a:xfrm>
            <a:prstGeom prst="rect">
              <a:avLst/>
            </a:prstGeom>
            <a:ln w="27922">
              <a:solidFill>
                <a:srgbClr val="000000"/>
              </a:solidFill>
            </a:ln>
          </p:spPr>
          <p:txBody>
            <a:bodyPr lIns="0" tIns="0" rIns="0" bIns="0">
              <a:spAutoFit/>
            </a:bodyPr>
            <a:lstStyle/>
            <a:p>
              <a:pPr marL="128305">
                <a:lnSpc>
                  <a:spcPts val="3513"/>
                </a:lnSpc>
                <a:defRPr/>
              </a:pPr>
              <a:r>
                <a:rPr sz="3609" spc="-110" dirty="0">
                  <a:latin typeface="Arial"/>
                  <a:cs typeface="Arial"/>
                </a:rPr>
                <a:t>低级</a:t>
              </a:r>
              <a:endParaRPr sz="3609">
                <a:latin typeface="Arial"/>
                <a:cs typeface="Arial"/>
              </a:endParaRPr>
            </a:p>
            <a:p>
              <a:pPr marL="128305">
                <a:lnSpc>
                  <a:spcPts val="4120"/>
                </a:lnSpc>
                <a:defRPr/>
              </a:pPr>
              <a:r>
                <a:rPr sz="3609" spc="11" dirty="0">
                  <a:latin typeface="Arial"/>
                  <a:cs typeface="Arial"/>
                </a:rPr>
                <a:t>设计</a:t>
              </a:r>
              <a:endParaRPr sz="3609">
                <a:latin typeface="Arial"/>
                <a:cs typeface="Arial"/>
              </a:endParaRPr>
            </a:p>
          </p:txBody>
        </p:sp>
        <p:sp>
          <p:nvSpPr>
            <p:cNvPr id="43023" name="object 24">
              <a:extLst>
                <a:ext uri="{FF2B5EF4-FFF2-40B4-BE49-F238E27FC236}">
                  <a16:creationId xmlns:a16="http://schemas.microsoft.com/office/drawing/2014/main" id="{B3B62C95-9869-4916-AAF2-F50362E7A68B}"/>
                </a:ext>
              </a:extLst>
            </p:cNvPr>
            <p:cNvSpPr txBox="1">
              <a:spLocks noChangeArrowheads="1"/>
            </p:cNvSpPr>
            <p:nvPr/>
          </p:nvSpPr>
          <p:spPr bwMode="auto">
            <a:xfrm>
              <a:off x="8316379" y="631296"/>
              <a:ext cx="4217251" cy="1000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63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3915"/>
                </a:lnSpc>
                <a:defRPr/>
              </a:pPr>
              <a:r>
                <a:rPr lang="zh-CN" altLang="zh-CN" sz="3572" b="1">
                  <a:solidFill>
                    <a:srgbClr val="0159ED"/>
                  </a:solidFill>
                  <a:latin typeface="Arial" panose="020B0604020202020204" pitchFamily="34" charset="0"/>
                  <a:cs typeface="Arial" panose="020B0604020202020204" pitchFamily="34" charset="0"/>
                </a:rPr>
                <a:t>规划和体系结构阶段</a:t>
              </a:r>
              <a:endParaRPr lang="zh-CN" altLang="zh-CN" sz="3572">
                <a:latin typeface="Arial" panose="020B0604020202020204" pitchFamily="34" charset="0"/>
                <a:cs typeface="Arial" panose="020B0604020202020204" pitchFamily="34" charset="0"/>
              </a:endParaRPr>
            </a:p>
          </p:txBody>
        </p:sp>
        <p:sp>
          <p:nvSpPr>
            <p:cNvPr id="47121" name="object 25">
              <a:extLst>
                <a:ext uri="{FF2B5EF4-FFF2-40B4-BE49-F238E27FC236}">
                  <a16:creationId xmlns:a16="http://schemas.microsoft.com/office/drawing/2014/main" id="{605AAD19-0510-4649-A8B9-F62C2F345DE0}"/>
                </a:ext>
              </a:extLst>
            </p:cNvPr>
            <p:cNvSpPr>
              <a:spLocks/>
            </p:cNvSpPr>
            <p:nvPr/>
          </p:nvSpPr>
          <p:spPr bwMode="auto">
            <a:xfrm>
              <a:off x="7329488" y="968375"/>
              <a:ext cx="1166812" cy="927100"/>
            </a:xfrm>
            <a:custGeom>
              <a:avLst/>
              <a:gdLst>
                <a:gd name="T0" fmla="*/ 0 w 1697990"/>
                <a:gd name="T1" fmla="*/ 6886 h 1348104"/>
                <a:gd name="T2" fmla="*/ 35 w 1697990"/>
                <a:gd name="T3" fmla="*/ 6469 h 1348104"/>
                <a:gd name="T4" fmla="*/ 90 w 1697990"/>
                <a:gd name="T5" fmla="*/ 6109 h 1348104"/>
                <a:gd name="T6" fmla="*/ 166 w 1697990"/>
                <a:gd name="T7" fmla="*/ 5755 h 1348104"/>
                <a:gd name="T8" fmla="*/ 262 w 1697990"/>
                <a:gd name="T9" fmla="*/ 5407 h 1348104"/>
                <a:gd name="T10" fmla="*/ 378 w 1697990"/>
                <a:gd name="T11" fmla="*/ 5065 h 1348104"/>
                <a:gd name="T12" fmla="*/ 515 w 1697990"/>
                <a:gd name="T13" fmla="*/ 4730 h 1348104"/>
                <a:gd name="T14" fmla="*/ 669 w 1697990"/>
                <a:gd name="T15" fmla="*/ 4403 h 1348104"/>
                <a:gd name="T16" fmla="*/ 842 w 1697990"/>
                <a:gd name="T17" fmla="*/ 4085 h 1348104"/>
                <a:gd name="T18" fmla="*/ 1032 w 1697990"/>
                <a:gd name="T19" fmla="*/ 3773 h 1348104"/>
                <a:gd name="T20" fmla="*/ 1240 w 1697990"/>
                <a:gd name="T21" fmla="*/ 3473 h 1348104"/>
                <a:gd name="T22" fmla="*/ 1465 w 1697990"/>
                <a:gd name="T23" fmla="*/ 3181 h 1348104"/>
                <a:gd name="T24" fmla="*/ 1705 w 1697990"/>
                <a:gd name="T25" fmla="*/ 2899 h 1348104"/>
                <a:gd name="T26" fmla="*/ 1962 w 1697990"/>
                <a:gd name="T27" fmla="*/ 2627 h 1348104"/>
                <a:gd name="T28" fmla="*/ 2233 w 1697990"/>
                <a:gd name="T29" fmla="*/ 2365 h 1348104"/>
                <a:gd name="T30" fmla="*/ 2518 w 1697990"/>
                <a:gd name="T31" fmla="*/ 2115 h 1348104"/>
                <a:gd name="T32" fmla="*/ 2819 w 1697990"/>
                <a:gd name="T33" fmla="*/ 1877 h 1348104"/>
                <a:gd name="T34" fmla="*/ 3131 w 1697990"/>
                <a:gd name="T35" fmla="*/ 1651 h 1348104"/>
                <a:gd name="T36" fmla="*/ 3459 w 1697990"/>
                <a:gd name="T37" fmla="*/ 1437 h 1348104"/>
                <a:gd name="T38" fmla="*/ 3797 w 1697990"/>
                <a:gd name="T39" fmla="*/ 1235 h 1348104"/>
                <a:gd name="T40" fmla="*/ 4147 w 1697990"/>
                <a:gd name="T41" fmla="*/ 1047 h 1348104"/>
                <a:gd name="T42" fmla="*/ 4509 w 1697990"/>
                <a:gd name="T43" fmla="*/ 874 h 1348104"/>
                <a:gd name="T44" fmla="*/ 4882 w 1697990"/>
                <a:gd name="T45" fmla="*/ 714 h 1348104"/>
                <a:gd name="T46" fmla="*/ 5264 w 1697990"/>
                <a:gd name="T47" fmla="*/ 571 h 1348104"/>
                <a:gd name="T48" fmla="*/ 5657 w 1697990"/>
                <a:gd name="T49" fmla="*/ 442 h 1348104"/>
                <a:gd name="T50" fmla="*/ 6058 w 1697990"/>
                <a:gd name="T51" fmla="*/ 328 h 1348104"/>
                <a:gd name="T52" fmla="*/ 6468 w 1697990"/>
                <a:gd name="T53" fmla="*/ 230 h 1348104"/>
                <a:gd name="T54" fmla="*/ 6885 w 1697990"/>
                <a:gd name="T55" fmla="*/ 149 h 1348104"/>
                <a:gd name="T56" fmla="*/ 7312 w 1697990"/>
                <a:gd name="T57" fmla="*/ 85 h 1348104"/>
                <a:gd name="T58" fmla="*/ 7744 w 1697990"/>
                <a:gd name="T59" fmla="*/ 39 h 1348104"/>
                <a:gd name="T60" fmla="*/ 8183 w 1697990"/>
                <a:gd name="T61" fmla="*/ 10 h 1348104"/>
                <a:gd name="T62" fmla="*/ 8627 w 1697990"/>
                <a:gd name="T63" fmla="*/ 0 h 134810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697990" h="1348104">
                  <a:moveTo>
                    <a:pt x="0" y="1347671"/>
                  </a:moveTo>
                  <a:lnTo>
                    <a:pt x="6845" y="1266104"/>
                  </a:lnTo>
                  <a:lnTo>
                    <a:pt x="17753" y="1195644"/>
                  </a:lnTo>
                  <a:lnTo>
                    <a:pt x="32586" y="1126274"/>
                  </a:lnTo>
                  <a:lnTo>
                    <a:pt x="51565" y="1058214"/>
                  </a:lnTo>
                  <a:lnTo>
                    <a:pt x="74470" y="991243"/>
                  </a:lnTo>
                  <a:lnTo>
                    <a:pt x="101302" y="925800"/>
                  </a:lnTo>
                  <a:lnTo>
                    <a:pt x="131624" y="861884"/>
                  </a:lnTo>
                  <a:lnTo>
                    <a:pt x="165654" y="799495"/>
                  </a:lnTo>
                  <a:lnTo>
                    <a:pt x="203175" y="738633"/>
                  </a:lnTo>
                  <a:lnTo>
                    <a:pt x="243967" y="679734"/>
                  </a:lnTo>
                  <a:lnTo>
                    <a:pt x="288250" y="622581"/>
                  </a:lnTo>
                  <a:lnTo>
                    <a:pt x="335588" y="567391"/>
                  </a:lnTo>
                  <a:lnTo>
                    <a:pt x="385979" y="514164"/>
                  </a:lnTo>
                  <a:lnTo>
                    <a:pt x="439424" y="462900"/>
                  </a:lnTo>
                  <a:lnTo>
                    <a:pt x="495705" y="414036"/>
                  </a:lnTo>
                  <a:lnTo>
                    <a:pt x="554822" y="367353"/>
                  </a:lnTo>
                  <a:lnTo>
                    <a:pt x="616338" y="323070"/>
                  </a:lnTo>
                  <a:lnTo>
                    <a:pt x="680690" y="281186"/>
                  </a:lnTo>
                  <a:lnTo>
                    <a:pt x="747224" y="241703"/>
                  </a:lnTo>
                  <a:lnTo>
                    <a:pt x="816158" y="205054"/>
                  </a:lnTo>
                  <a:lnTo>
                    <a:pt x="887491" y="171024"/>
                  </a:lnTo>
                  <a:lnTo>
                    <a:pt x="960787" y="139829"/>
                  </a:lnTo>
                  <a:lnTo>
                    <a:pt x="1036046" y="111689"/>
                  </a:lnTo>
                  <a:lnTo>
                    <a:pt x="1113269" y="86384"/>
                  </a:lnTo>
                  <a:lnTo>
                    <a:pt x="1192237" y="64134"/>
                  </a:lnTo>
                  <a:lnTo>
                    <a:pt x="1272950" y="44937"/>
                  </a:lnTo>
                  <a:lnTo>
                    <a:pt x="1355190" y="29231"/>
                  </a:lnTo>
                  <a:lnTo>
                    <a:pt x="1438957" y="16578"/>
                  </a:lnTo>
                  <a:lnTo>
                    <a:pt x="1524033" y="7635"/>
                  </a:lnTo>
                  <a:lnTo>
                    <a:pt x="1610418" y="1963"/>
                  </a:lnTo>
                  <a:lnTo>
                    <a:pt x="1697894" y="0"/>
                  </a:lnTo>
                </a:path>
              </a:pathLst>
            </a:custGeom>
            <a:noFill/>
            <a:ln w="2792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7122" name="object 26">
              <a:extLst>
                <a:ext uri="{FF2B5EF4-FFF2-40B4-BE49-F238E27FC236}">
                  <a16:creationId xmlns:a16="http://schemas.microsoft.com/office/drawing/2014/main" id="{DA74624F-5A07-4F9B-A6D6-165B751FDA21}"/>
                </a:ext>
              </a:extLst>
            </p:cNvPr>
            <p:cNvSpPr>
              <a:spLocks/>
            </p:cNvSpPr>
            <p:nvPr/>
          </p:nvSpPr>
          <p:spPr bwMode="auto">
            <a:xfrm>
              <a:off x="7275513" y="1820863"/>
              <a:ext cx="115887" cy="115887"/>
            </a:xfrm>
            <a:custGeom>
              <a:avLst/>
              <a:gdLst>
                <a:gd name="T0" fmla="*/ 0 w 167640"/>
                <a:gd name="T1" fmla="*/ 0 h 170179"/>
                <a:gd name="T2" fmla="*/ 414 w 167640"/>
                <a:gd name="T3" fmla="*/ 782 h 170179"/>
                <a:gd name="T4" fmla="*/ 882 w 167640"/>
                <a:gd name="T5" fmla="*/ 23 h 170179"/>
                <a:gd name="T6" fmla="*/ 0 w 167640"/>
                <a:gd name="T7" fmla="*/ 0 h 1701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7640" h="170179">
                  <a:moveTo>
                    <a:pt x="0" y="0"/>
                  </a:moveTo>
                  <a:lnTo>
                    <a:pt x="78685" y="169980"/>
                  </a:lnTo>
                  <a:lnTo>
                    <a:pt x="167460" y="504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7123" name="object 27">
              <a:extLst>
                <a:ext uri="{FF2B5EF4-FFF2-40B4-BE49-F238E27FC236}">
                  <a16:creationId xmlns:a16="http://schemas.microsoft.com/office/drawing/2014/main" id="{C1F7BB9A-4F08-48CB-8CFD-9165EB9236F2}"/>
                </a:ext>
              </a:extLst>
            </p:cNvPr>
            <p:cNvSpPr>
              <a:spLocks/>
            </p:cNvSpPr>
            <p:nvPr/>
          </p:nvSpPr>
          <p:spPr bwMode="auto">
            <a:xfrm>
              <a:off x="6769100" y="2651125"/>
              <a:ext cx="1168400" cy="738188"/>
            </a:xfrm>
            <a:custGeom>
              <a:avLst/>
              <a:gdLst>
                <a:gd name="T0" fmla="*/ 0 w 1698625"/>
                <a:gd name="T1" fmla="*/ 0 h 1072515"/>
                <a:gd name="T2" fmla="*/ 451 w 1698625"/>
                <a:gd name="T3" fmla="*/ 8 h 1072515"/>
                <a:gd name="T4" fmla="*/ 896 w 1698625"/>
                <a:gd name="T5" fmla="*/ 30 h 1072515"/>
                <a:gd name="T6" fmla="*/ 1334 w 1698625"/>
                <a:gd name="T7" fmla="*/ 67 h 1072515"/>
                <a:gd name="T8" fmla="*/ 1766 w 1698625"/>
                <a:gd name="T9" fmla="*/ 118 h 1072515"/>
                <a:gd name="T10" fmla="*/ 2189 w 1698625"/>
                <a:gd name="T11" fmla="*/ 183 h 1072515"/>
                <a:gd name="T12" fmla="*/ 2606 w 1698625"/>
                <a:gd name="T13" fmla="*/ 261 h 1072515"/>
                <a:gd name="T14" fmla="*/ 3013 w 1698625"/>
                <a:gd name="T15" fmla="*/ 352 h 1072515"/>
                <a:gd name="T16" fmla="*/ 3410 w 1698625"/>
                <a:gd name="T17" fmla="*/ 455 h 1072515"/>
                <a:gd name="T18" fmla="*/ 3799 w 1698625"/>
                <a:gd name="T19" fmla="*/ 571 h 1072515"/>
                <a:gd name="T20" fmla="*/ 4177 w 1698625"/>
                <a:gd name="T21" fmla="*/ 699 h 1072515"/>
                <a:gd name="T22" fmla="*/ 4545 w 1698625"/>
                <a:gd name="T23" fmla="*/ 838 h 1072515"/>
                <a:gd name="T24" fmla="*/ 4899 w 1698625"/>
                <a:gd name="T25" fmla="*/ 989 h 1072515"/>
                <a:gd name="T26" fmla="*/ 5243 w 1698625"/>
                <a:gd name="T27" fmla="*/ 1151 h 1072515"/>
                <a:gd name="T28" fmla="*/ 5574 w 1698625"/>
                <a:gd name="T29" fmla="*/ 1321 h 1072515"/>
                <a:gd name="T30" fmla="*/ 5892 w 1698625"/>
                <a:gd name="T31" fmla="*/ 1505 h 1072515"/>
                <a:gd name="T32" fmla="*/ 6196 w 1698625"/>
                <a:gd name="T33" fmla="*/ 1697 h 1072515"/>
                <a:gd name="T34" fmla="*/ 6486 w 1698625"/>
                <a:gd name="T35" fmla="*/ 1898 h 1072515"/>
                <a:gd name="T36" fmla="*/ 6762 w 1698625"/>
                <a:gd name="T37" fmla="*/ 2107 h 1072515"/>
                <a:gd name="T38" fmla="*/ 7022 w 1698625"/>
                <a:gd name="T39" fmla="*/ 2326 h 1072515"/>
                <a:gd name="T40" fmla="*/ 7266 w 1698625"/>
                <a:gd name="T41" fmla="*/ 2554 h 1072515"/>
                <a:gd name="T42" fmla="*/ 7495 w 1698625"/>
                <a:gd name="T43" fmla="*/ 2789 h 1072515"/>
                <a:gd name="T44" fmla="*/ 7705 w 1698625"/>
                <a:gd name="T45" fmla="*/ 3030 h 1072515"/>
                <a:gd name="T46" fmla="*/ 7899 w 1698625"/>
                <a:gd name="T47" fmla="*/ 3281 h 1072515"/>
                <a:gd name="T48" fmla="*/ 8073 w 1698625"/>
                <a:gd name="T49" fmla="*/ 3537 h 1072515"/>
                <a:gd name="T50" fmla="*/ 8231 w 1698625"/>
                <a:gd name="T51" fmla="*/ 3800 h 1072515"/>
                <a:gd name="T52" fmla="*/ 8369 w 1698625"/>
                <a:gd name="T53" fmla="*/ 4069 h 1072515"/>
                <a:gd name="T54" fmla="*/ 8487 w 1698625"/>
                <a:gd name="T55" fmla="*/ 4343 h 1072515"/>
                <a:gd name="T56" fmla="*/ 8584 w 1698625"/>
                <a:gd name="T57" fmla="*/ 4624 h 1072515"/>
                <a:gd name="T58" fmla="*/ 8661 w 1698625"/>
                <a:gd name="T59" fmla="*/ 4909 h 1072515"/>
                <a:gd name="T60" fmla="*/ 8718 w 1698625"/>
                <a:gd name="T61" fmla="*/ 5199 h 1072515"/>
                <a:gd name="T62" fmla="*/ 8738 w 1698625"/>
                <a:gd name="T63" fmla="*/ 5473 h 107251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698625" h="1072515">
                  <a:moveTo>
                    <a:pt x="0" y="0"/>
                  </a:moveTo>
                  <a:lnTo>
                    <a:pt x="87693" y="1527"/>
                  </a:lnTo>
                  <a:lnTo>
                    <a:pt x="174078" y="5889"/>
                  </a:lnTo>
                  <a:lnTo>
                    <a:pt x="259372" y="13088"/>
                  </a:lnTo>
                  <a:lnTo>
                    <a:pt x="343357" y="23123"/>
                  </a:lnTo>
                  <a:lnTo>
                    <a:pt x="425597" y="35775"/>
                  </a:lnTo>
                  <a:lnTo>
                    <a:pt x="506529" y="51045"/>
                  </a:lnTo>
                  <a:lnTo>
                    <a:pt x="585715" y="68933"/>
                  </a:lnTo>
                  <a:lnTo>
                    <a:pt x="662938" y="89220"/>
                  </a:lnTo>
                  <a:lnTo>
                    <a:pt x="738415" y="111907"/>
                  </a:lnTo>
                  <a:lnTo>
                    <a:pt x="811929" y="136994"/>
                  </a:lnTo>
                  <a:lnTo>
                    <a:pt x="883262" y="164262"/>
                  </a:lnTo>
                  <a:lnTo>
                    <a:pt x="952196" y="193711"/>
                  </a:lnTo>
                  <a:lnTo>
                    <a:pt x="1019166" y="225342"/>
                  </a:lnTo>
                  <a:lnTo>
                    <a:pt x="1083518" y="258936"/>
                  </a:lnTo>
                  <a:lnTo>
                    <a:pt x="1145253" y="294711"/>
                  </a:lnTo>
                  <a:lnTo>
                    <a:pt x="1204370" y="332232"/>
                  </a:lnTo>
                  <a:lnTo>
                    <a:pt x="1260869" y="371716"/>
                  </a:lnTo>
                  <a:lnTo>
                    <a:pt x="1314314" y="412727"/>
                  </a:lnTo>
                  <a:lnTo>
                    <a:pt x="1364923" y="455701"/>
                  </a:lnTo>
                  <a:lnTo>
                    <a:pt x="1412260" y="500202"/>
                  </a:lnTo>
                  <a:lnTo>
                    <a:pt x="1456762" y="546231"/>
                  </a:lnTo>
                  <a:lnTo>
                    <a:pt x="1497772" y="593568"/>
                  </a:lnTo>
                  <a:lnTo>
                    <a:pt x="1535293" y="642650"/>
                  </a:lnTo>
                  <a:lnTo>
                    <a:pt x="1569324" y="692823"/>
                  </a:lnTo>
                  <a:lnTo>
                    <a:pt x="1599864" y="744305"/>
                  </a:lnTo>
                  <a:lnTo>
                    <a:pt x="1626695" y="797096"/>
                  </a:lnTo>
                  <a:lnTo>
                    <a:pt x="1649600" y="850759"/>
                  </a:lnTo>
                  <a:lnTo>
                    <a:pt x="1668579" y="905731"/>
                  </a:lnTo>
                  <a:lnTo>
                    <a:pt x="1683631" y="961576"/>
                  </a:lnTo>
                  <a:lnTo>
                    <a:pt x="1694538" y="1018293"/>
                  </a:lnTo>
                  <a:lnTo>
                    <a:pt x="1698582" y="1072085"/>
                  </a:lnTo>
                </a:path>
              </a:pathLst>
            </a:custGeom>
            <a:noFill/>
            <a:ln w="2792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7124" name="object 28">
              <a:extLst>
                <a:ext uri="{FF2B5EF4-FFF2-40B4-BE49-F238E27FC236}">
                  <a16:creationId xmlns:a16="http://schemas.microsoft.com/office/drawing/2014/main" id="{D89E6D38-4DB0-4449-9D84-5FC3C5A5958B}"/>
                </a:ext>
              </a:extLst>
            </p:cNvPr>
            <p:cNvSpPr>
              <a:spLocks/>
            </p:cNvSpPr>
            <p:nvPr/>
          </p:nvSpPr>
          <p:spPr bwMode="auto">
            <a:xfrm>
              <a:off x="7875588" y="3313113"/>
              <a:ext cx="114300" cy="119062"/>
            </a:xfrm>
            <a:custGeom>
              <a:avLst/>
              <a:gdLst>
                <a:gd name="T0" fmla="*/ 856 w 167640"/>
                <a:gd name="T1" fmla="*/ 0 h 173354"/>
                <a:gd name="T2" fmla="*/ 0 w 167640"/>
                <a:gd name="T3" fmla="*/ 67 h 173354"/>
                <a:gd name="T4" fmla="*/ 492 w 167640"/>
                <a:gd name="T5" fmla="*/ 924 h 173354"/>
                <a:gd name="T6" fmla="*/ 856 w 167640"/>
                <a:gd name="T7" fmla="*/ 0 h 1733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7640" h="173354">
                  <a:moveTo>
                    <a:pt x="167059" y="0"/>
                  </a:moveTo>
                  <a:lnTo>
                    <a:pt x="0" y="12561"/>
                  </a:lnTo>
                  <a:lnTo>
                    <a:pt x="96091" y="173342"/>
                  </a:lnTo>
                  <a:lnTo>
                    <a:pt x="1670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7125" name="object 29">
              <a:extLst>
                <a:ext uri="{FF2B5EF4-FFF2-40B4-BE49-F238E27FC236}">
                  <a16:creationId xmlns:a16="http://schemas.microsoft.com/office/drawing/2014/main" id="{F5D9599D-4122-4E68-B710-4F8336B666E4}"/>
                </a:ext>
              </a:extLst>
            </p:cNvPr>
            <p:cNvSpPr>
              <a:spLocks/>
            </p:cNvSpPr>
            <p:nvPr/>
          </p:nvSpPr>
          <p:spPr bwMode="auto">
            <a:xfrm>
              <a:off x="8783638" y="3875088"/>
              <a:ext cx="1169987" cy="736600"/>
            </a:xfrm>
            <a:custGeom>
              <a:avLst/>
              <a:gdLst>
                <a:gd name="T0" fmla="*/ 0 w 1698625"/>
                <a:gd name="T1" fmla="*/ 0 h 1072515"/>
                <a:gd name="T2" fmla="*/ 453 w 1698625"/>
                <a:gd name="T3" fmla="*/ 8 h 1072515"/>
                <a:gd name="T4" fmla="*/ 898 w 1698625"/>
                <a:gd name="T5" fmla="*/ 30 h 1072515"/>
                <a:gd name="T6" fmla="*/ 1338 w 1698625"/>
                <a:gd name="T7" fmla="*/ 67 h 1072515"/>
                <a:gd name="T8" fmla="*/ 1772 w 1698625"/>
                <a:gd name="T9" fmla="*/ 117 h 1072515"/>
                <a:gd name="T10" fmla="*/ 2196 w 1698625"/>
                <a:gd name="T11" fmla="*/ 182 h 1072515"/>
                <a:gd name="T12" fmla="*/ 2613 w 1698625"/>
                <a:gd name="T13" fmla="*/ 260 h 1072515"/>
                <a:gd name="T14" fmla="*/ 3022 w 1698625"/>
                <a:gd name="T15" fmla="*/ 350 h 1072515"/>
                <a:gd name="T16" fmla="*/ 3420 w 1698625"/>
                <a:gd name="T17" fmla="*/ 453 h 1072515"/>
                <a:gd name="T18" fmla="*/ 3809 w 1698625"/>
                <a:gd name="T19" fmla="*/ 569 h 1072515"/>
                <a:gd name="T20" fmla="*/ 4189 w 1698625"/>
                <a:gd name="T21" fmla="*/ 696 h 1072515"/>
                <a:gd name="T22" fmla="*/ 4557 w 1698625"/>
                <a:gd name="T23" fmla="*/ 835 h 1072515"/>
                <a:gd name="T24" fmla="*/ 4912 w 1698625"/>
                <a:gd name="T25" fmla="*/ 985 h 1072515"/>
                <a:gd name="T26" fmla="*/ 5257 w 1698625"/>
                <a:gd name="T27" fmla="*/ 1146 h 1072515"/>
                <a:gd name="T28" fmla="*/ 5589 w 1698625"/>
                <a:gd name="T29" fmla="*/ 1316 h 1072515"/>
                <a:gd name="T30" fmla="*/ 5908 w 1698625"/>
                <a:gd name="T31" fmla="*/ 1498 h 1072515"/>
                <a:gd name="T32" fmla="*/ 6213 w 1698625"/>
                <a:gd name="T33" fmla="*/ 1689 h 1072515"/>
                <a:gd name="T34" fmla="*/ 6504 w 1698625"/>
                <a:gd name="T35" fmla="*/ 1889 h 1072515"/>
                <a:gd name="T36" fmla="*/ 6780 w 1698625"/>
                <a:gd name="T37" fmla="*/ 2098 h 1072515"/>
                <a:gd name="T38" fmla="*/ 7041 w 1698625"/>
                <a:gd name="T39" fmla="*/ 2317 h 1072515"/>
                <a:gd name="T40" fmla="*/ 7285 w 1698625"/>
                <a:gd name="T41" fmla="*/ 2543 h 1072515"/>
                <a:gd name="T42" fmla="*/ 7515 w 1698625"/>
                <a:gd name="T43" fmla="*/ 2777 h 1072515"/>
                <a:gd name="T44" fmla="*/ 7727 w 1698625"/>
                <a:gd name="T45" fmla="*/ 3017 h 1072515"/>
                <a:gd name="T46" fmla="*/ 7920 w 1698625"/>
                <a:gd name="T47" fmla="*/ 3267 h 1072515"/>
                <a:gd name="T48" fmla="*/ 8095 w 1698625"/>
                <a:gd name="T49" fmla="*/ 3522 h 1072515"/>
                <a:gd name="T50" fmla="*/ 8253 w 1698625"/>
                <a:gd name="T51" fmla="*/ 3784 h 1072515"/>
                <a:gd name="T52" fmla="*/ 8391 w 1698625"/>
                <a:gd name="T53" fmla="*/ 4052 h 1072515"/>
                <a:gd name="T54" fmla="*/ 8510 w 1698625"/>
                <a:gd name="T55" fmla="*/ 4325 h 1072515"/>
                <a:gd name="T56" fmla="*/ 8608 w 1698625"/>
                <a:gd name="T57" fmla="*/ 4604 h 1072515"/>
                <a:gd name="T58" fmla="*/ 8686 w 1698625"/>
                <a:gd name="T59" fmla="*/ 4888 h 1072515"/>
                <a:gd name="T60" fmla="*/ 8741 w 1698625"/>
                <a:gd name="T61" fmla="*/ 5176 h 1072515"/>
                <a:gd name="T62" fmla="*/ 8762 w 1698625"/>
                <a:gd name="T63" fmla="*/ 5450 h 107251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698625" h="1072515">
                  <a:moveTo>
                    <a:pt x="0" y="0"/>
                  </a:moveTo>
                  <a:lnTo>
                    <a:pt x="87693" y="1527"/>
                  </a:lnTo>
                  <a:lnTo>
                    <a:pt x="174078" y="5889"/>
                  </a:lnTo>
                  <a:lnTo>
                    <a:pt x="259372" y="13088"/>
                  </a:lnTo>
                  <a:lnTo>
                    <a:pt x="343357" y="23123"/>
                  </a:lnTo>
                  <a:lnTo>
                    <a:pt x="425597" y="35775"/>
                  </a:lnTo>
                  <a:lnTo>
                    <a:pt x="506529" y="51045"/>
                  </a:lnTo>
                  <a:lnTo>
                    <a:pt x="585715" y="68933"/>
                  </a:lnTo>
                  <a:lnTo>
                    <a:pt x="662938" y="89220"/>
                  </a:lnTo>
                  <a:lnTo>
                    <a:pt x="738415" y="111907"/>
                  </a:lnTo>
                  <a:lnTo>
                    <a:pt x="811929" y="136994"/>
                  </a:lnTo>
                  <a:lnTo>
                    <a:pt x="883262" y="164262"/>
                  </a:lnTo>
                  <a:lnTo>
                    <a:pt x="952196" y="193711"/>
                  </a:lnTo>
                  <a:lnTo>
                    <a:pt x="1019166" y="225342"/>
                  </a:lnTo>
                  <a:lnTo>
                    <a:pt x="1083518" y="258936"/>
                  </a:lnTo>
                  <a:lnTo>
                    <a:pt x="1145253" y="294711"/>
                  </a:lnTo>
                  <a:lnTo>
                    <a:pt x="1204370" y="332232"/>
                  </a:lnTo>
                  <a:lnTo>
                    <a:pt x="1260869" y="371716"/>
                  </a:lnTo>
                  <a:lnTo>
                    <a:pt x="1314314" y="412727"/>
                  </a:lnTo>
                  <a:lnTo>
                    <a:pt x="1364923" y="455701"/>
                  </a:lnTo>
                  <a:lnTo>
                    <a:pt x="1412260" y="500202"/>
                  </a:lnTo>
                  <a:lnTo>
                    <a:pt x="1456762" y="546231"/>
                  </a:lnTo>
                  <a:lnTo>
                    <a:pt x="1497772" y="593568"/>
                  </a:lnTo>
                  <a:lnTo>
                    <a:pt x="1535293" y="642650"/>
                  </a:lnTo>
                  <a:lnTo>
                    <a:pt x="1569324" y="692823"/>
                  </a:lnTo>
                  <a:lnTo>
                    <a:pt x="1599864" y="744305"/>
                  </a:lnTo>
                  <a:lnTo>
                    <a:pt x="1626695" y="797096"/>
                  </a:lnTo>
                  <a:lnTo>
                    <a:pt x="1649600" y="850759"/>
                  </a:lnTo>
                  <a:lnTo>
                    <a:pt x="1668579" y="905731"/>
                  </a:lnTo>
                  <a:lnTo>
                    <a:pt x="1683631" y="961576"/>
                  </a:lnTo>
                  <a:lnTo>
                    <a:pt x="1694538" y="1018293"/>
                  </a:lnTo>
                  <a:lnTo>
                    <a:pt x="1698582" y="1072085"/>
                  </a:lnTo>
                </a:path>
              </a:pathLst>
            </a:custGeom>
            <a:noFill/>
            <a:ln w="2792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7126" name="object 30">
              <a:extLst>
                <a:ext uri="{FF2B5EF4-FFF2-40B4-BE49-F238E27FC236}">
                  <a16:creationId xmlns:a16="http://schemas.microsoft.com/office/drawing/2014/main" id="{231B8E21-6B54-47DE-B7DC-837235159749}"/>
                </a:ext>
              </a:extLst>
            </p:cNvPr>
            <p:cNvSpPr>
              <a:spLocks/>
            </p:cNvSpPr>
            <p:nvPr/>
          </p:nvSpPr>
          <p:spPr bwMode="auto">
            <a:xfrm>
              <a:off x="9890125" y="4535488"/>
              <a:ext cx="115888" cy="120650"/>
            </a:xfrm>
            <a:custGeom>
              <a:avLst/>
              <a:gdLst>
                <a:gd name="T0" fmla="*/ 880 w 167640"/>
                <a:gd name="T1" fmla="*/ 0 h 173354"/>
                <a:gd name="T2" fmla="*/ 0 w 167640"/>
                <a:gd name="T3" fmla="*/ 69 h 173354"/>
                <a:gd name="T4" fmla="*/ 506 w 167640"/>
                <a:gd name="T5" fmla="*/ 949 h 173354"/>
                <a:gd name="T6" fmla="*/ 880 w 167640"/>
                <a:gd name="T7" fmla="*/ 0 h 1733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7640" h="173354">
                  <a:moveTo>
                    <a:pt x="167059" y="0"/>
                  </a:moveTo>
                  <a:lnTo>
                    <a:pt x="0" y="12561"/>
                  </a:lnTo>
                  <a:lnTo>
                    <a:pt x="96091" y="173342"/>
                  </a:lnTo>
                  <a:lnTo>
                    <a:pt x="1670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7127" name="object 31">
              <a:extLst>
                <a:ext uri="{FF2B5EF4-FFF2-40B4-BE49-F238E27FC236}">
                  <a16:creationId xmlns:a16="http://schemas.microsoft.com/office/drawing/2014/main" id="{499940DD-50A9-4CCF-AED3-D746F8D898CE}"/>
                </a:ext>
              </a:extLst>
            </p:cNvPr>
            <p:cNvSpPr>
              <a:spLocks/>
            </p:cNvSpPr>
            <p:nvPr/>
          </p:nvSpPr>
          <p:spPr bwMode="auto">
            <a:xfrm>
              <a:off x="5113338" y="3281363"/>
              <a:ext cx="1025525" cy="927100"/>
            </a:xfrm>
            <a:custGeom>
              <a:avLst/>
              <a:gdLst>
                <a:gd name="T0" fmla="*/ 7563 w 1492250"/>
                <a:gd name="T1" fmla="*/ 6885 h 1348104"/>
                <a:gd name="T2" fmla="*/ 7175 w 1492250"/>
                <a:gd name="T3" fmla="*/ 6876 h 1348104"/>
                <a:gd name="T4" fmla="*/ 6790 w 1492250"/>
                <a:gd name="T5" fmla="*/ 6849 h 1348104"/>
                <a:gd name="T6" fmla="*/ 6411 w 1492250"/>
                <a:gd name="T7" fmla="*/ 6803 h 1348104"/>
                <a:gd name="T8" fmla="*/ 6038 w 1492250"/>
                <a:gd name="T9" fmla="*/ 6740 h 1348104"/>
                <a:gd name="T10" fmla="*/ 5672 w 1492250"/>
                <a:gd name="T11" fmla="*/ 6658 h 1348104"/>
                <a:gd name="T12" fmla="*/ 5312 w 1492250"/>
                <a:gd name="T13" fmla="*/ 6561 h 1348104"/>
                <a:gd name="T14" fmla="*/ 4960 w 1492250"/>
                <a:gd name="T15" fmla="*/ 6449 h 1348104"/>
                <a:gd name="T16" fmla="*/ 4615 w 1492250"/>
                <a:gd name="T17" fmla="*/ 6319 h 1348104"/>
                <a:gd name="T18" fmla="*/ 4281 w 1492250"/>
                <a:gd name="T19" fmla="*/ 6176 h 1348104"/>
                <a:gd name="T20" fmla="*/ 3954 w 1492250"/>
                <a:gd name="T21" fmla="*/ 6016 h 1348104"/>
                <a:gd name="T22" fmla="*/ 3637 w 1492250"/>
                <a:gd name="T23" fmla="*/ 5842 h 1348104"/>
                <a:gd name="T24" fmla="*/ 3330 w 1492250"/>
                <a:gd name="T25" fmla="*/ 5655 h 1348104"/>
                <a:gd name="T26" fmla="*/ 3033 w 1492250"/>
                <a:gd name="T27" fmla="*/ 5454 h 1348104"/>
                <a:gd name="T28" fmla="*/ 2747 w 1492250"/>
                <a:gd name="T29" fmla="*/ 5240 h 1348104"/>
                <a:gd name="T30" fmla="*/ 2473 w 1492250"/>
                <a:gd name="T31" fmla="*/ 5015 h 1348104"/>
                <a:gd name="T32" fmla="*/ 2210 w 1492250"/>
                <a:gd name="T33" fmla="*/ 4775 h 1348104"/>
                <a:gd name="T34" fmla="*/ 1959 w 1492250"/>
                <a:gd name="T35" fmla="*/ 4525 h 1348104"/>
                <a:gd name="T36" fmla="*/ 1721 w 1492250"/>
                <a:gd name="T37" fmla="*/ 4264 h 1348104"/>
                <a:gd name="T38" fmla="*/ 1495 w 1492250"/>
                <a:gd name="T39" fmla="*/ 3992 h 1348104"/>
                <a:gd name="T40" fmla="*/ 1285 w 1492250"/>
                <a:gd name="T41" fmla="*/ 3709 h 1348104"/>
                <a:gd name="T42" fmla="*/ 1087 w 1492250"/>
                <a:gd name="T43" fmla="*/ 3417 h 1348104"/>
                <a:gd name="T44" fmla="*/ 906 w 1492250"/>
                <a:gd name="T45" fmla="*/ 3115 h 1348104"/>
                <a:gd name="T46" fmla="*/ 738 w 1492250"/>
                <a:gd name="T47" fmla="*/ 2804 h 1348104"/>
                <a:gd name="T48" fmla="*/ 587 w 1492250"/>
                <a:gd name="T49" fmla="*/ 2485 h 1348104"/>
                <a:gd name="T50" fmla="*/ 452 w 1492250"/>
                <a:gd name="T51" fmla="*/ 2159 h 1348104"/>
                <a:gd name="T52" fmla="*/ 332 w 1492250"/>
                <a:gd name="T53" fmla="*/ 1824 h 1348104"/>
                <a:gd name="T54" fmla="*/ 230 w 1492250"/>
                <a:gd name="T55" fmla="*/ 1481 h 1348104"/>
                <a:gd name="T56" fmla="*/ 146 w 1492250"/>
                <a:gd name="T57" fmla="*/ 1133 h 1348104"/>
                <a:gd name="T58" fmla="*/ 79 w 1492250"/>
                <a:gd name="T59" fmla="*/ 778 h 1348104"/>
                <a:gd name="T60" fmla="*/ 30 w 1492250"/>
                <a:gd name="T61" fmla="*/ 417 h 1348104"/>
                <a:gd name="T62" fmla="*/ 1 w 1492250"/>
                <a:gd name="T63" fmla="*/ 52 h 1348104"/>
                <a:gd name="T64" fmla="*/ 0 w 1492250"/>
                <a:gd name="T65" fmla="*/ 0 h 13481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492250" h="1348104">
                  <a:moveTo>
                    <a:pt x="1492159" y="1347665"/>
                  </a:moveTo>
                  <a:lnTo>
                    <a:pt x="1415372" y="1345920"/>
                  </a:lnTo>
                  <a:lnTo>
                    <a:pt x="1339458" y="1340466"/>
                  </a:lnTo>
                  <a:lnTo>
                    <a:pt x="1264635" y="1331522"/>
                  </a:lnTo>
                  <a:lnTo>
                    <a:pt x="1191121" y="1319088"/>
                  </a:lnTo>
                  <a:lnTo>
                    <a:pt x="1118915" y="1303164"/>
                  </a:lnTo>
                  <a:lnTo>
                    <a:pt x="1048019" y="1284185"/>
                  </a:lnTo>
                  <a:lnTo>
                    <a:pt x="978431" y="1262153"/>
                  </a:lnTo>
                  <a:lnTo>
                    <a:pt x="910588" y="1236848"/>
                  </a:lnTo>
                  <a:lnTo>
                    <a:pt x="844491" y="1208708"/>
                  </a:lnTo>
                  <a:lnTo>
                    <a:pt x="780138" y="1177513"/>
                  </a:lnTo>
                  <a:lnTo>
                    <a:pt x="717531" y="1143483"/>
                  </a:lnTo>
                  <a:lnTo>
                    <a:pt x="656887" y="1106835"/>
                  </a:lnTo>
                  <a:lnTo>
                    <a:pt x="598425" y="1067569"/>
                  </a:lnTo>
                  <a:lnTo>
                    <a:pt x="541926" y="1025685"/>
                  </a:lnTo>
                  <a:lnTo>
                    <a:pt x="487826" y="981402"/>
                  </a:lnTo>
                  <a:lnTo>
                    <a:pt x="435908" y="934719"/>
                  </a:lnTo>
                  <a:lnTo>
                    <a:pt x="386390" y="885637"/>
                  </a:lnTo>
                  <a:lnTo>
                    <a:pt x="339489" y="834592"/>
                  </a:lnTo>
                  <a:lnTo>
                    <a:pt x="294987" y="781365"/>
                  </a:lnTo>
                  <a:lnTo>
                    <a:pt x="253540" y="725956"/>
                  </a:lnTo>
                  <a:lnTo>
                    <a:pt x="214492" y="668803"/>
                  </a:lnTo>
                  <a:lnTo>
                    <a:pt x="178717" y="609686"/>
                  </a:lnTo>
                  <a:lnTo>
                    <a:pt x="145559" y="548824"/>
                  </a:lnTo>
                  <a:lnTo>
                    <a:pt x="115673" y="486435"/>
                  </a:lnTo>
                  <a:lnTo>
                    <a:pt x="89060" y="422519"/>
                  </a:lnTo>
                  <a:lnTo>
                    <a:pt x="65500" y="356858"/>
                  </a:lnTo>
                  <a:lnTo>
                    <a:pt x="45431" y="289887"/>
                  </a:lnTo>
                  <a:lnTo>
                    <a:pt x="28634" y="221827"/>
                  </a:lnTo>
                  <a:lnTo>
                    <a:pt x="15546" y="152239"/>
                  </a:lnTo>
                  <a:lnTo>
                    <a:pt x="5947" y="81779"/>
                  </a:lnTo>
                  <a:lnTo>
                    <a:pt x="276" y="10228"/>
                  </a:lnTo>
                  <a:lnTo>
                    <a:pt x="0" y="0"/>
                  </a:lnTo>
                </a:path>
              </a:pathLst>
            </a:custGeom>
            <a:noFill/>
            <a:ln w="2792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7128" name="object 32">
              <a:extLst>
                <a:ext uri="{FF2B5EF4-FFF2-40B4-BE49-F238E27FC236}">
                  <a16:creationId xmlns:a16="http://schemas.microsoft.com/office/drawing/2014/main" id="{B731E519-3D9A-4AB5-8D96-31872A615BEF}"/>
                </a:ext>
              </a:extLst>
            </p:cNvPr>
            <p:cNvSpPr>
              <a:spLocks/>
            </p:cNvSpPr>
            <p:nvPr/>
          </p:nvSpPr>
          <p:spPr bwMode="auto">
            <a:xfrm>
              <a:off x="5057775" y="3240088"/>
              <a:ext cx="115888" cy="115887"/>
            </a:xfrm>
            <a:custGeom>
              <a:avLst/>
              <a:gdLst>
                <a:gd name="T0" fmla="*/ 417 w 167640"/>
                <a:gd name="T1" fmla="*/ 0 h 170179"/>
                <a:gd name="T2" fmla="*/ 0 w 167640"/>
                <a:gd name="T3" fmla="*/ 781 h 170179"/>
                <a:gd name="T4" fmla="*/ 882 w 167640"/>
                <a:gd name="T5" fmla="*/ 760 h 170179"/>
                <a:gd name="T6" fmla="*/ 417 w 167640"/>
                <a:gd name="T7" fmla="*/ 0 h 1701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7640" h="170179">
                  <a:moveTo>
                    <a:pt x="79208" y="0"/>
                  </a:moveTo>
                  <a:lnTo>
                    <a:pt x="0" y="169736"/>
                  </a:lnTo>
                  <a:lnTo>
                    <a:pt x="167471" y="165213"/>
                  </a:lnTo>
                  <a:lnTo>
                    <a:pt x="7920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7129" name="object 33">
              <a:extLst>
                <a:ext uri="{FF2B5EF4-FFF2-40B4-BE49-F238E27FC236}">
                  <a16:creationId xmlns:a16="http://schemas.microsoft.com/office/drawing/2014/main" id="{AF876E26-5D7A-43EB-A88C-C832A73DB274}"/>
                </a:ext>
              </a:extLst>
            </p:cNvPr>
            <p:cNvSpPr>
              <a:spLocks/>
            </p:cNvSpPr>
            <p:nvPr/>
          </p:nvSpPr>
          <p:spPr bwMode="auto">
            <a:xfrm>
              <a:off x="6465888" y="4640263"/>
              <a:ext cx="1025525" cy="927100"/>
            </a:xfrm>
            <a:custGeom>
              <a:avLst/>
              <a:gdLst>
                <a:gd name="T0" fmla="*/ 7563 w 1492250"/>
                <a:gd name="T1" fmla="*/ 6886 h 1348104"/>
                <a:gd name="T2" fmla="*/ 7175 w 1492250"/>
                <a:gd name="T3" fmla="*/ 6876 h 1348104"/>
                <a:gd name="T4" fmla="*/ 6790 w 1492250"/>
                <a:gd name="T5" fmla="*/ 6849 h 1348104"/>
                <a:gd name="T6" fmla="*/ 6411 w 1492250"/>
                <a:gd name="T7" fmla="*/ 6803 h 1348104"/>
                <a:gd name="T8" fmla="*/ 6038 w 1492250"/>
                <a:gd name="T9" fmla="*/ 6740 h 1348104"/>
                <a:gd name="T10" fmla="*/ 5672 w 1492250"/>
                <a:gd name="T11" fmla="*/ 6658 h 1348104"/>
                <a:gd name="T12" fmla="*/ 5312 w 1492250"/>
                <a:gd name="T13" fmla="*/ 6561 h 1348104"/>
                <a:gd name="T14" fmla="*/ 4960 w 1492250"/>
                <a:gd name="T15" fmla="*/ 6449 h 1348104"/>
                <a:gd name="T16" fmla="*/ 4615 w 1492250"/>
                <a:gd name="T17" fmla="*/ 6319 h 1348104"/>
                <a:gd name="T18" fmla="*/ 4281 w 1492250"/>
                <a:gd name="T19" fmla="*/ 6176 h 1348104"/>
                <a:gd name="T20" fmla="*/ 3954 w 1492250"/>
                <a:gd name="T21" fmla="*/ 6016 h 1348104"/>
                <a:gd name="T22" fmla="*/ 3637 w 1492250"/>
                <a:gd name="T23" fmla="*/ 5842 h 1348104"/>
                <a:gd name="T24" fmla="*/ 3330 w 1492250"/>
                <a:gd name="T25" fmla="*/ 5655 h 1348104"/>
                <a:gd name="T26" fmla="*/ 3033 w 1492250"/>
                <a:gd name="T27" fmla="*/ 5454 h 1348104"/>
                <a:gd name="T28" fmla="*/ 2747 w 1492250"/>
                <a:gd name="T29" fmla="*/ 5240 h 1348104"/>
                <a:gd name="T30" fmla="*/ 2473 w 1492250"/>
                <a:gd name="T31" fmla="*/ 5015 h 1348104"/>
                <a:gd name="T32" fmla="*/ 2210 w 1492250"/>
                <a:gd name="T33" fmla="*/ 4775 h 1348104"/>
                <a:gd name="T34" fmla="*/ 1959 w 1492250"/>
                <a:gd name="T35" fmla="*/ 4525 h 1348104"/>
                <a:gd name="T36" fmla="*/ 1721 w 1492250"/>
                <a:gd name="T37" fmla="*/ 4264 h 1348104"/>
                <a:gd name="T38" fmla="*/ 1495 w 1492250"/>
                <a:gd name="T39" fmla="*/ 3992 h 1348104"/>
                <a:gd name="T40" fmla="*/ 1285 w 1492250"/>
                <a:gd name="T41" fmla="*/ 3709 h 1348104"/>
                <a:gd name="T42" fmla="*/ 1087 w 1492250"/>
                <a:gd name="T43" fmla="*/ 3417 h 1348104"/>
                <a:gd name="T44" fmla="*/ 906 w 1492250"/>
                <a:gd name="T45" fmla="*/ 3115 h 1348104"/>
                <a:gd name="T46" fmla="*/ 738 w 1492250"/>
                <a:gd name="T47" fmla="*/ 2804 h 1348104"/>
                <a:gd name="T48" fmla="*/ 587 w 1492250"/>
                <a:gd name="T49" fmla="*/ 2485 h 1348104"/>
                <a:gd name="T50" fmla="*/ 452 w 1492250"/>
                <a:gd name="T51" fmla="*/ 2159 h 1348104"/>
                <a:gd name="T52" fmla="*/ 332 w 1492250"/>
                <a:gd name="T53" fmla="*/ 1824 h 1348104"/>
                <a:gd name="T54" fmla="*/ 230 w 1492250"/>
                <a:gd name="T55" fmla="*/ 1481 h 1348104"/>
                <a:gd name="T56" fmla="*/ 146 w 1492250"/>
                <a:gd name="T57" fmla="*/ 1133 h 1348104"/>
                <a:gd name="T58" fmla="*/ 79 w 1492250"/>
                <a:gd name="T59" fmla="*/ 778 h 1348104"/>
                <a:gd name="T60" fmla="*/ 30 w 1492250"/>
                <a:gd name="T61" fmla="*/ 417 h 1348104"/>
                <a:gd name="T62" fmla="*/ 1 w 1492250"/>
                <a:gd name="T63" fmla="*/ 52 h 1348104"/>
                <a:gd name="T64" fmla="*/ 0 w 1492250"/>
                <a:gd name="T65" fmla="*/ 0 h 13481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492250" h="1348104">
                  <a:moveTo>
                    <a:pt x="1492159" y="1347666"/>
                  </a:moveTo>
                  <a:lnTo>
                    <a:pt x="1415372" y="1345920"/>
                  </a:lnTo>
                  <a:lnTo>
                    <a:pt x="1339458" y="1340467"/>
                  </a:lnTo>
                  <a:lnTo>
                    <a:pt x="1264635" y="1331523"/>
                  </a:lnTo>
                  <a:lnTo>
                    <a:pt x="1191121" y="1319089"/>
                  </a:lnTo>
                  <a:lnTo>
                    <a:pt x="1118915" y="1303164"/>
                  </a:lnTo>
                  <a:lnTo>
                    <a:pt x="1048019" y="1284186"/>
                  </a:lnTo>
                  <a:lnTo>
                    <a:pt x="978431" y="1262153"/>
                  </a:lnTo>
                  <a:lnTo>
                    <a:pt x="910588" y="1236849"/>
                  </a:lnTo>
                  <a:lnTo>
                    <a:pt x="844491" y="1208708"/>
                  </a:lnTo>
                  <a:lnTo>
                    <a:pt x="780138" y="1177513"/>
                  </a:lnTo>
                  <a:lnTo>
                    <a:pt x="717531" y="1143483"/>
                  </a:lnTo>
                  <a:lnTo>
                    <a:pt x="656887" y="1106835"/>
                  </a:lnTo>
                  <a:lnTo>
                    <a:pt x="598425" y="1067569"/>
                  </a:lnTo>
                  <a:lnTo>
                    <a:pt x="541926" y="1025686"/>
                  </a:lnTo>
                  <a:lnTo>
                    <a:pt x="487826" y="981403"/>
                  </a:lnTo>
                  <a:lnTo>
                    <a:pt x="435908" y="934720"/>
                  </a:lnTo>
                  <a:lnTo>
                    <a:pt x="386389" y="885638"/>
                  </a:lnTo>
                  <a:lnTo>
                    <a:pt x="339489" y="834592"/>
                  </a:lnTo>
                  <a:lnTo>
                    <a:pt x="294987" y="781365"/>
                  </a:lnTo>
                  <a:lnTo>
                    <a:pt x="253540" y="725957"/>
                  </a:lnTo>
                  <a:lnTo>
                    <a:pt x="214492" y="668803"/>
                  </a:lnTo>
                  <a:lnTo>
                    <a:pt x="178717" y="609686"/>
                  </a:lnTo>
                  <a:lnTo>
                    <a:pt x="145559" y="548824"/>
                  </a:lnTo>
                  <a:lnTo>
                    <a:pt x="115673" y="486435"/>
                  </a:lnTo>
                  <a:lnTo>
                    <a:pt x="89060" y="422519"/>
                  </a:lnTo>
                  <a:lnTo>
                    <a:pt x="65500" y="356858"/>
                  </a:lnTo>
                  <a:lnTo>
                    <a:pt x="45431" y="289888"/>
                  </a:lnTo>
                  <a:lnTo>
                    <a:pt x="28634" y="221827"/>
                  </a:lnTo>
                  <a:lnTo>
                    <a:pt x="15546" y="152239"/>
                  </a:lnTo>
                  <a:lnTo>
                    <a:pt x="5947" y="81779"/>
                  </a:lnTo>
                  <a:lnTo>
                    <a:pt x="276" y="10228"/>
                  </a:lnTo>
                  <a:lnTo>
                    <a:pt x="0" y="0"/>
                  </a:lnTo>
                </a:path>
              </a:pathLst>
            </a:custGeom>
            <a:noFill/>
            <a:ln w="2792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7130" name="object 34">
              <a:extLst>
                <a:ext uri="{FF2B5EF4-FFF2-40B4-BE49-F238E27FC236}">
                  <a16:creationId xmlns:a16="http://schemas.microsoft.com/office/drawing/2014/main" id="{8D778781-F690-455F-9C1E-0549945AD6DD}"/>
                </a:ext>
              </a:extLst>
            </p:cNvPr>
            <p:cNvSpPr>
              <a:spLocks/>
            </p:cNvSpPr>
            <p:nvPr/>
          </p:nvSpPr>
          <p:spPr bwMode="auto">
            <a:xfrm>
              <a:off x="6411913" y="4597400"/>
              <a:ext cx="112712" cy="117475"/>
            </a:xfrm>
            <a:custGeom>
              <a:avLst/>
              <a:gdLst>
                <a:gd name="T0" fmla="*/ 346 w 167640"/>
                <a:gd name="T1" fmla="*/ 0 h 170179"/>
                <a:gd name="T2" fmla="*/ 0 w 167640"/>
                <a:gd name="T3" fmla="*/ 915 h 170179"/>
                <a:gd name="T4" fmla="*/ 730 w 167640"/>
                <a:gd name="T5" fmla="*/ 890 h 170179"/>
                <a:gd name="T6" fmla="*/ 346 w 167640"/>
                <a:gd name="T7" fmla="*/ 0 h 1701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7640" h="170179">
                  <a:moveTo>
                    <a:pt x="79208" y="0"/>
                  </a:moveTo>
                  <a:lnTo>
                    <a:pt x="0" y="169736"/>
                  </a:lnTo>
                  <a:lnTo>
                    <a:pt x="167471" y="165209"/>
                  </a:lnTo>
                  <a:lnTo>
                    <a:pt x="7920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7131" name="object 35">
              <a:extLst>
                <a:ext uri="{FF2B5EF4-FFF2-40B4-BE49-F238E27FC236}">
                  <a16:creationId xmlns:a16="http://schemas.microsoft.com/office/drawing/2014/main" id="{99B4D761-BC96-41BC-A32B-7BF60BB9EB07}"/>
                </a:ext>
              </a:extLst>
            </p:cNvPr>
            <p:cNvSpPr>
              <a:spLocks/>
            </p:cNvSpPr>
            <p:nvPr/>
          </p:nvSpPr>
          <p:spPr bwMode="auto">
            <a:xfrm>
              <a:off x="10396538" y="5507038"/>
              <a:ext cx="995362" cy="898525"/>
            </a:xfrm>
            <a:custGeom>
              <a:avLst/>
              <a:gdLst>
                <a:gd name="T0" fmla="*/ 0 w 1450340"/>
                <a:gd name="T1" fmla="*/ 0 h 1306195"/>
                <a:gd name="T2" fmla="*/ 380 w 1450340"/>
                <a:gd name="T3" fmla="*/ 9 h 1306195"/>
                <a:gd name="T4" fmla="*/ 754 w 1450340"/>
                <a:gd name="T5" fmla="*/ 36 h 1306195"/>
                <a:gd name="T6" fmla="*/ 1122 w 1450340"/>
                <a:gd name="T7" fmla="*/ 80 h 1306195"/>
                <a:gd name="T8" fmla="*/ 1483 w 1450340"/>
                <a:gd name="T9" fmla="*/ 142 h 1306195"/>
                <a:gd name="T10" fmla="*/ 1839 w 1450340"/>
                <a:gd name="T11" fmla="*/ 221 h 1306195"/>
                <a:gd name="T12" fmla="*/ 2189 w 1450340"/>
                <a:gd name="T13" fmla="*/ 316 h 1306195"/>
                <a:gd name="T14" fmla="*/ 2532 w 1450340"/>
                <a:gd name="T15" fmla="*/ 426 h 1306195"/>
                <a:gd name="T16" fmla="*/ 2865 w 1450340"/>
                <a:gd name="T17" fmla="*/ 552 h 1306195"/>
                <a:gd name="T18" fmla="*/ 3193 w 1450340"/>
                <a:gd name="T19" fmla="*/ 692 h 1306195"/>
                <a:gd name="T20" fmla="*/ 3510 w 1450340"/>
                <a:gd name="T21" fmla="*/ 847 h 1306195"/>
                <a:gd name="T22" fmla="*/ 3817 w 1450340"/>
                <a:gd name="T23" fmla="*/ 1017 h 1306195"/>
                <a:gd name="T24" fmla="*/ 4116 w 1450340"/>
                <a:gd name="T25" fmla="*/ 1198 h 1306195"/>
                <a:gd name="T26" fmla="*/ 4405 w 1450340"/>
                <a:gd name="T27" fmla="*/ 1394 h 1306195"/>
                <a:gd name="T28" fmla="*/ 4683 w 1450340"/>
                <a:gd name="T29" fmla="*/ 1603 h 1306195"/>
                <a:gd name="T30" fmla="*/ 4950 w 1450340"/>
                <a:gd name="T31" fmla="*/ 1823 h 1306195"/>
                <a:gd name="T32" fmla="*/ 5206 w 1450340"/>
                <a:gd name="T33" fmla="*/ 2056 h 1306195"/>
                <a:gd name="T34" fmla="*/ 5450 w 1450340"/>
                <a:gd name="T35" fmla="*/ 2300 h 1306195"/>
                <a:gd name="T36" fmla="*/ 5680 w 1450340"/>
                <a:gd name="T37" fmla="*/ 2554 h 1306195"/>
                <a:gd name="T38" fmla="*/ 5900 w 1450340"/>
                <a:gd name="T39" fmla="*/ 2819 h 1306195"/>
                <a:gd name="T40" fmla="*/ 6105 w 1450340"/>
                <a:gd name="T41" fmla="*/ 3095 h 1306195"/>
                <a:gd name="T42" fmla="*/ 6296 w 1450340"/>
                <a:gd name="T43" fmla="*/ 3380 h 1306195"/>
                <a:gd name="T44" fmla="*/ 6474 w 1450340"/>
                <a:gd name="T45" fmla="*/ 3673 h 1306195"/>
                <a:gd name="T46" fmla="*/ 6636 w 1450340"/>
                <a:gd name="T47" fmla="*/ 3977 h 1306195"/>
                <a:gd name="T48" fmla="*/ 6783 w 1450340"/>
                <a:gd name="T49" fmla="*/ 4288 h 1306195"/>
                <a:gd name="T50" fmla="*/ 6915 w 1450340"/>
                <a:gd name="T51" fmla="*/ 4605 h 1306195"/>
                <a:gd name="T52" fmla="*/ 7031 w 1450340"/>
                <a:gd name="T53" fmla="*/ 4932 h 1306195"/>
                <a:gd name="T54" fmla="*/ 7130 w 1450340"/>
                <a:gd name="T55" fmla="*/ 5266 h 1306195"/>
                <a:gd name="T56" fmla="*/ 7213 w 1450340"/>
                <a:gd name="T57" fmla="*/ 5605 h 1306195"/>
                <a:gd name="T58" fmla="*/ 7277 w 1450340"/>
                <a:gd name="T59" fmla="*/ 5951 h 1306195"/>
                <a:gd name="T60" fmla="*/ 7325 w 1450340"/>
                <a:gd name="T61" fmla="*/ 6302 h 1306195"/>
                <a:gd name="T62" fmla="*/ 7352 w 1450340"/>
                <a:gd name="T63" fmla="*/ 6658 h 1306195"/>
                <a:gd name="T64" fmla="*/ 7353 w 1450340"/>
                <a:gd name="T65" fmla="*/ 6699 h 13061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450340" h="1306195">
                  <a:moveTo>
                    <a:pt x="0" y="0"/>
                  </a:moveTo>
                  <a:lnTo>
                    <a:pt x="74823" y="1745"/>
                  </a:lnTo>
                  <a:lnTo>
                    <a:pt x="148555" y="6980"/>
                  </a:lnTo>
                  <a:lnTo>
                    <a:pt x="221197" y="15706"/>
                  </a:lnTo>
                  <a:lnTo>
                    <a:pt x="292530" y="27704"/>
                  </a:lnTo>
                  <a:lnTo>
                    <a:pt x="362772" y="42974"/>
                  </a:lnTo>
                  <a:lnTo>
                    <a:pt x="431705" y="61516"/>
                  </a:lnTo>
                  <a:lnTo>
                    <a:pt x="499330" y="83112"/>
                  </a:lnTo>
                  <a:lnTo>
                    <a:pt x="565209" y="107544"/>
                  </a:lnTo>
                  <a:lnTo>
                    <a:pt x="629562" y="134812"/>
                  </a:lnTo>
                  <a:lnTo>
                    <a:pt x="692169" y="165134"/>
                  </a:lnTo>
                  <a:lnTo>
                    <a:pt x="752813" y="198074"/>
                  </a:lnTo>
                  <a:lnTo>
                    <a:pt x="811711" y="233631"/>
                  </a:lnTo>
                  <a:lnTo>
                    <a:pt x="868647" y="271806"/>
                  </a:lnTo>
                  <a:lnTo>
                    <a:pt x="923619" y="312381"/>
                  </a:lnTo>
                  <a:lnTo>
                    <a:pt x="976191" y="355355"/>
                  </a:lnTo>
                  <a:lnTo>
                    <a:pt x="1026801" y="400729"/>
                  </a:lnTo>
                  <a:lnTo>
                    <a:pt x="1074792" y="448284"/>
                  </a:lnTo>
                  <a:lnTo>
                    <a:pt x="1120384" y="497803"/>
                  </a:lnTo>
                  <a:lnTo>
                    <a:pt x="1163577" y="549503"/>
                  </a:lnTo>
                  <a:lnTo>
                    <a:pt x="1203933" y="603166"/>
                  </a:lnTo>
                  <a:lnTo>
                    <a:pt x="1241672" y="658793"/>
                  </a:lnTo>
                  <a:lnTo>
                    <a:pt x="1276793" y="715946"/>
                  </a:lnTo>
                  <a:lnTo>
                    <a:pt x="1308860" y="775063"/>
                  </a:lnTo>
                  <a:lnTo>
                    <a:pt x="1337873" y="835707"/>
                  </a:lnTo>
                  <a:lnTo>
                    <a:pt x="1363832" y="897660"/>
                  </a:lnTo>
                  <a:lnTo>
                    <a:pt x="1386738" y="961358"/>
                  </a:lnTo>
                  <a:lnTo>
                    <a:pt x="1406152" y="1026364"/>
                  </a:lnTo>
                  <a:lnTo>
                    <a:pt x="1422513" y="1092462"/>
                  </a:lnTo>
                  <a:lnTo>
                    <a:pt x="1435165" y="1159868"/>
                  </a:lnTo>
                  <a:lnTo>
                    <a:pt x="1444546" y="1228365"/>
                  </a:lnTo>
                  <a:lnTo>
                    <a:pt x="1449999" y="1297735"/>
                  </a:lnTo>
                  <a:lnTo>
                    <a:pt x="1450224" y="1305783"/>
                  </a:lnTo>
                </a:path>
              </a:pathLst>
            </a:custGeom>
            <a:noFill/>
            <a:ln w="2792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7132" name="object 36">
              <a:extLst>
                <a:ext uri="{FF2B5EF4-FFF2-40B4-BE49-F238E27FC236}">
                  <a16:creationId xmlns:a16="http://schemas.microsoft.com/office/drawing/2014/main" id="{BFB18EBB-801C-4AAE-BD98-14130AE0C9CF}"/>
                </a:ext>
              </a:extLst>
            </p:cNvPr>
            <p:cNvSpPr>
              <a:spLocks/>
            </p:cNvSpPr>
            <p:nvPr/>
          </p:nvSpPr>
          <p:spPr bwMode="auto">
            <a:xfrm>
              <a:off x="11333163" y="6330950"/>
              <a:ext cx="115887" cy="115888"/>
            </a:xfrm>
            <a:custGeom>
              <a:avLst/>
              <a:gdLst>
                <a:gd name="T0" fmla="*/ 882 w 167640"/>
                <a:gd name="T1" fmla="*/ 0 h 170179"/>
                <a:gd name="T2" fmla="*/ 0 w 167640"/>
                <a:gd name="T3" fmla="*/ 21 h 170179"/>
                <a:gd name="T4" fmla="*/ 465 w 167640"/>
                <a:gd name="T5" fmla="*/ 781 h 170179"/>
                <a:gd name="T6" fmla="*/ 882 w 167640"/>
                <a:gd name="T7" fmla="*/ 0 h 1701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7640" h="170179">
                  <a:moveTo>
                    <a:pt x="167471" y="0"/>
                  </a:moveTo>
                  <a:lnTo>
                    <a:pt x="0" y="4666"/>
                  </a:lnTo>
                  <a:lnTo>
                    <a:pt x="88402" y="169802"/>
                  </a:lnTo>
                  <a:lnTo>
                    <a:pt x="1674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7133" name="object 37">
              <a:extLst>
                <a:ext uri="{FF2B5EF4-FFF2-40B4-BE49-F238E27FC236}">
                  <a16:creationId xmlns:a16="http://schemas.microsoft.com/office/drawing/2014/main" id="{F54308C0-3339-4ED6-9B0B-0DCCC74AB2DA}"/>
                </a:ext>
              </a:extLst>
            </p:cNvPr>
            <p:cNvSpPr>
              <a:spLocks/>
            </p:cNvSpPr>
            <p:nvPr/>
          </p:nvSpPr>
          <p:spPr bwMode="auto">
            <a:xfrm>
              <a:off x="9344025" y="6108700"/>
              <a:ext cx="1025525" cy="927100"/>
            </a:xfrm>
            <a:custGeom>
              <a:avLst/>
              <a:gdLst>
                <a:gd name="T0" fmla="*/ 7563 w 1492250"/>
                <a:gd name="T1" fmla="*/ 6885 h 1348104"/>
                <a:gd name="T2" fmla="*/ 7175 w 1492250"/>
                <a:gd name="T3" fmla="*/ 6876 h 1348104"/>
                <a:gd name="T4" fmla="*/ 6790 w 1492250"/>
                <a:gd name="T5" fmla="*/ 6849 h 1348104"/>
                <a:gd name="T6" fmla="*/ 6411 w 1492250"/>
                <a:gd name="T7" fmla="*/ 6803 h 1348104"/>
                <a:gd name="T8" fmla="*/ 6038 w 1492250"/>
                <a:gd name="T9" fmla="*/ 6740 h 1348104"/>
                <a:gd name="T10" fmla="*/ 5672 w 1492250"/>
                <a:gd name="T11" fmla="*/ 6658 h 1348104"/>
                <a:gd name="T12" fmla="*/ 5312 w 1492250"/>
                <a:gd name="T13" fmla="*/ 6561 h 1348104"/>
                <a:gd name="T14" fmla="*/ 4960 w 1492250"/>
                <a:gd name="T15" fmla="*/ 6449 h 1348104"/>
                <a:gd name="T16" fmla="*/ 4615 w 1492250"/>
                <a:gd name="T17" fmla="*/ 6319 h 1348104"/>
                <a:gd name="T18" fmla="*/ 4281 w 1492250"/>
                <a:gd name="T19" fmla="*/ 6176 h 1348104"/>
                <a:gd name="T20" fmla="*/ 3954 w 1492250"/>
                <a:gd name="T21" fmla="*/ 6016 h 1348104"/>
                <a:gd name="T22" fmla="*/ 3637 w 1492250"/>
                <a:gd name="T23" fmla="*/ 5842 h 1348104"/>
                <a:gd name="T24" fmla="*/ 3330 w 1492250"/>
                <a:gd name="T25" fmla="*/ 5655 h 1348104"/>
                <a:gd name="T26" fmla="*/ 3033 w 1492250"/>
                <a:gd name="T27" fmla="*/ 5454 h 1348104"/>
                <a:gd name="T28" fmla="*/ 2747 w 1492250"/>
                <a:gd name="T29" fmla="*/ 5240 h 1348104"/>
                <a:gd name="T30" fmla="*/ 2473 w 1492250"/>
                <a:gd name="T31" fmla="*/ 5015 h 1348104"/>
                <a:gd name="T32" fmla="*/ 2210 w 1492250"/>
                <a:gd name="T33" fmla="*/ 4775 h 1348104"/>
                <a:gd name="T34" fmla="*/ 1959 w 1492250"/>
                <a:gd name="T35" fmla="*/ 4525 h 1348104"/>
                <a:gd name="T36" fmla="*/ 1721 w 1492250"/>
                <a:gd name="T37" fmla="*/ 4264 h 1348104"/>
                <a:gd name="T38" fmla="*/ 1495 w 1492250"/>
                <a:gd name="T39" fmla="*/ 3992 h 1348104"/>
                <a:gd name="T40" fmla="*/ 1285 w 1492250"/>
                <a:gd name="T41" fmla="*/ 3709 h 1348104"/>
                <a:gd name="T42" fmla="*/ 1087 w 1492250"/>
                <a:gd name="T43" fmla="*/ 3417 h 1348104"/>
                <a:gd name="T44" fmla="*/ 906 w 1492250"/>
                <a:gd name="T45" fmla="*/ 3115 h 1348104"/>
                <a:gd name="T46" fmla="*/ 738 w 1492250"/>
                <a:gd name="T47" fmla="*/ 2804 h 1348104"/>
                <a:gd name="T48" fmla="*/ 587 w 1492250"/>
                <a:gd name="T49" fmla="*/ 2485 h 1348104"/>
                <a:gd name="T50" fmla="*/ 452 w 1492250"/>
                <a:gd name="T51" fmla="*/ 2159 h 1348104"/>
                <a:gd name="T52" fmla="*/ 332 w 1492250"/>
                <a:gd name="T53" fmla="*/ 1824 h 1348104"/>
                <a:gd name="T54" fmla="*/ 230 w 1492250"/>
                <a:gd name="T55" fmla="*/ 1481 h 1348104"/>
                <a:gd name="T56" fmla="*/ 146 w 1492250"/>
                <a:gd name="T57" fmla="*/ 1133 h 1348104"/>
                <a:gd name="T58" fmla="*/ 79 w 1492250"/>
                <a:gd name="T59" fmla="*/ 778 h 1348104"/>
                <a:gd name="T60" fmla="*/ 30 w 1492250"/>
                <a:gd name="T61" fmla="*/ 417 h 1348104"/>
                <a:gd name="T62" fmla="*/ 1 w 1492250"/>
                <a:gd name="T63" fmla="*/ 52 h 1348104"/>
                <a:gd name="T64" fmla="*/ 0 w 1492250"/>
                <a:gd name="T65" fmla="*/ 0 h 13481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492250" h="1348104">
                  <a:moveTo>
                    <a:pt x="1492159" y="1347666"/>
                  </a:moveTo>
                  <a:lnTo>
                    <a:pt x="1415373" y="1345920"/>
                  </a:lnTo>
                  <a:lnTo>
                    <a:pt x="1339459" y="1340467"/>
                  </a:lnTo>
                  <a:lnTo>
                    <a:pt x="1264636" y="1331523"/>
                  </a:lnTo>
                  <a:lnTo>
                    <a:pt x="1191122" y="1319089"/>
                  </a:lnTo>
                  <a:lnTo>
                    <a:pt x="1118916" y="1303164"/>
                  </a:lnTo>
                  <a:lnTo>
                    <a:pt x="1048019" y="1284186"/>
                  </a:lnTo>
                  <a:lnTo>
                    <a:pt x="978432" y="1262153"/>
                  </a:lnTo>
                  <a:lnTo>
                    <a:pt x="910589" y="1236849"/>
                  </a:lnTo>
                  <a:lnTo>
                    <a:pt x="844492" y="1208708"/>
                  </a:lnTo>
                  <a:lnTo>
                    <a:pt x="780139" y="1177514"/>
                  </a:lnTo>
                  <a:lnTo>
                    <a:pt x="717532" y="1143483"/>
                  </a:lnTo>
                  <a:lnTo>
                    <a:pt x="656887" y="1106835"/>
                  </a:lnTo>
                  <a:lnTo>
                    <a:pt x="598425" y="1067569"/>
                  </a:lnTo>
                  <a:lnTo>
                    <a:pt x="541926" y="1025686"/>
                  </a:lnTo>
                  <a:lnTo>
                    <a:pt x="487826" y="981403"/>
                  </a:lnTo>
                  <a:lnTo>
                    <a:pt x="435908" y="934720"/>
                  </a:lnTo>
                  <a:lnTo>
                    <a:pt x="386389" y="885638"/>
                  </a:lnTo>
                  <a:lnTo>
                    <a:pt x="339489" y="834592"/>
                  </a:lnTo>
                  <a:lnTo>
                    <a:pt x="294987" y="781365"/>
                  </a:lnTo>
                  <a:lnTo>
                    <a:pt x="253540" y="725957"/>
                  </a:lnTo>
                  <a:lnTo>
                    <a:pt x="214492" y="668803"/>
                  </a:lnTo>
                  <a:lnTo>
                    <a:pt x="178717" y="609686"/>
                  </a:lnTo>
                  <a:lnTo>
                    <a:pt x="145559" y="548824"/>
                  </a:lnTo>
                  <a:lnTo>
                    <a:pt x="115673" y="486435"/>
                  </a:lnTo>
                  <a:lnTo>
                    <a:pt x="89060" y="422519"/>
                  </a:lnTo>
                  <a:lnTo>
                    <a:pt x="65500" y="356858"/>
                  </a:lnTo>
                  <a:lnTo>
                    <a:pt x="45431" y="289888"/>
                  </a:lnTo>
                  <a:lnTo>
                    <a:pt x="28634" y="221827"/>
                  </a:lnTo>
                  <a:lnTo>
                    <a:pt x="15546" y="152239"/>
                  </a:lnTo>
                  <a:lnTo>
                    <a:pt x="5947" y="81779"/>
                  </a:lnTo>
                  <a:lnTo>
                    <a:pt x="276" y="10228"/>
                  </a:lnTo>
                  <a:lnTo>
                    <a:pt x="0" y="0"/>
                  </a:lnTo>
                </a:path>
              </a:pathLst>
            </a:custGeom>
            <a:noFill/>
            <a:ln w="2792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7134" name="object 38">
              <a:extLst>
                <a:ext uri="{FF2B5EF4-FFF2-40B4-BE49-F238E27FC236}">
                  <a16:creationId xmlns:a16="http://schemas.microsoft.com/office/drawing/2014/main" id="{F09C4AA3-EB05-4105-B1F2-B0818F6E0728}"/>
                </a:ext>
              </a:extLst>
            </p:cNvPr>
            <p:cNvSpPr>
              <a:spLocks/>
            </p:cNvSpPr>
            <p:nvPr/>
          </p:nvSpPr>
          <p:spPr bwMode="auto">
            <a:xfrm>
              <a:off x="9290050" y="6064250"/>
              <a:ext cx="114300" cy="119063"/>
            </a:xfrm>
            <a:custGeom>
              <a:avLst/>
              <a:gdLst>
                <a:gd name="T0" fmla="*/ 355 w 167640"/>
                <a:gd name="T1" fmla="*/ 0 h 170179"/>
                <a:gd name="T2" fmla="*/ 0 w 167640"/>
                <a:gd name="T3" fmla="*/ 940 h 170179"/>
                <a:gd name="T4" fmla="*/ 751 w 167640"/>
                <a:gd name="T5" fmla="*/ 914 h 170179"/>
                <a:gd name="T6" fmla="*/ 355 w 167640"/>
                <a:gd name="T7" fmla="*/ 0 h 1701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7640" h="170179">
                  <a:moveTo>
                    <a:pt x="79208" y="0"/>
                  </a:moveTo>
                  <a:lnTo>
                    <a:pt x="0" y="169736"/>
                  </a:lnTo>
                  <a:lnTo>
                    <a:pt x="167471" y="165209"/>
                  </a:lnTo>
                  <a:lnTo>
                    <a:pt x="7920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7135" name="object 39">
              <a:extLst>
                <a:ext uri="{FF2B5EF4-FFF2-40B4-BE49-F238E27FC236}">
                  <a16:creationId xmlns:a16="http://schemas.microsoft.com/office/drawing/2014/main" id="{1FEBAA61-5110-4B6D-8107-C20C217275CA}"/>
                </a:ext>
              </a:extLst>
            </p:cNvPr>
            <p:cNvSpPr>
              <a:spLocks/>
            </p:cNvSpPr>
            <p:nvPr/>
          </p:nvSpPr>
          <p:spPr bwMode="auto">
            <a:xfrm>
              <a:off x="2895600" y="1460500"/>
              <a:ext cx="1027113" cy="927100"/>
            </a:xfrm>
            <a:custGeom>
              <a:avLst/>
              <a:gdLst>
                <a:gd name="T0" fmla="*/ 7701 w 1492250"/>
                <a:gd name="T1" fmla="*/ 6885 h 1348104"/>
                <a:gd name="T2" fmla="*/ 7304 w 1492250"/>
                <a:gd name="T3" fmla="*/ 6876 h 1348104"/>
                <a:gd name="T4" fmla="*/ 6913 w 1492250"/>
                <a:gd name="T5" fmla="*/ 6849 h 1348104"/>
                <a:gd name="T6" fmla="*/ 6526 w 1492250"/>
                <a:gd name="T7" fmla="*/ 6803 h 1348104"/>
                <a:gd name="T8" fmla="*/ 6147 w 1492250"/>
                <a:gd name="T9" fmla="*/ 6740 h 1348104"/>
                <a:gd name="T10" fmla="*/ 5775 w 1492250"/>
                <a:gd name="T11" fmla="*/ 6658 h 1348104"/>
                <a:gd name="T12" fmla="*/ 5409 w 1492250"/>
                <a:gd name="T13" fmla="*/ 6561 h 1348104"/>
                <a:gd name="T14" fmla="*/ 5049 w 1492250"/>
                <a:gd name="T15" fmla="*/ 6449 h 1348104"/>
                <a:gd name="T16" fmla="*/ 4700 w 1492250"/>
                <a:gd name="T17" fmla="*/ 6319 h 1348104"/>
                <a:gd name="T18" fmla="*/ 4358 w 1492250"/>
                <a:gd name="T19" fmla="*/ 6176 h 1348104"/>
                <a:gd name="T20" fmla="*/ 4026 w 1492250"/>
                <a:gd name="T21" fmla="*/ 6016 h 1348104"/>
                <a:gd name="T22" fmla="*/ 3703 w 1492250"/>
                <a:gd name="T23" fmla="*/ 5842 h 1348104"/>
                <a:gd name="T24" fmla="*/ 3390 w 1492250"/>
                <a:gd name="T25" fmla="*/ 5655 h 1348104"/>
                <a:gd name="T26" fmla="*/ 3088 w 1492250"/>
                <a:gd name="T27" fmla="*/ 5454 h 1348104"/>
                <a:gd name="T28" fmla="*/ 2797 w 1492250"/>
                <a:gd name="T29" fmla="*/ 5240 h 1348104"/>
                <a:gd name="T30" fmla="*/ 2518 w 1492250"/>
                <a:gd name="T31" fmla="*/ 5015 h 1348104"/>
                <a:gd name="T32" fmla="*/ 2250 w 1492250"/>
                <a:gd name="T33" fmla="*/ 4775 h 1348104"/>
                <a:gd name="T34" fmla="*/ 1994 w 1492250"/>
                <a:gd name="T35" fmla="*/ 4525 h 1348104"/>
                <a:gd name="T36" fmla="*/ 1752 w 1492250"/>
                <a:gd name="T37" fmla="*/ 4264 h 1348104"/>
                <a:gd name="T38" fmla="*/ 1523 w 1492250"/>
                <a:gd name="T39" fmla="*/ 3992 h 1348104"/>
                <a:gd name="T40" fmla="*/ 1308 w 1492250"/>
                <a:gd name="T41" fmla="*/ 3709 h 1348104"/>
                <a:gd name="T42" fmla="*/ 1107 w 1492250"/>
                <a:gd name="T43" fmla="*/ 3417 h 1348104"/>
                <a:gd name="T44" fmla="*/ 922 w 1492250"/>
                <a:gd name="T45" fmla="*/ 3115 h 1348104"/>
                <a:gd name="T46" fmla="*/ 751 w 1492250"/>
                <a:gd name="T47" fmla="*/ 2804 h 1348104"/>
                <a:gd name="T48" fmla="*/ 597 w 1492250"/>
                <a:gd name="T49" fmla="*/ 2485 h 1348104"/>
                <a:gd name="T50" fmla="*/ 460 w 1492250"/>
                <a:gd name="T51" fmla="*/ 2159 h 1348104"/>
                <a:gd name="T52" fmla="*/ 338 w 1492250"/>
                <a:gd name="T53" fmla="*/ 1824 h 1348104"/>
                <a:gd name="T54" fmla="*/ 235 w 1492250"/>
                <a:gd name="T55" fmla="*/ 1481 h 1348104"/>
                <a:gd name="T56" fmla="*/ 148 w 1492250"/>
                <a:gd name="T57" fmla="*/ 1133 h 1348104"/>
                <a:gd name="T58" fmla="*/ 80 w 1492250"/>
                <a:gd name="T59" fmla="*/ 778 h 1348104"/>
                <a:gd name="T60" fmla="*/ 31 w 1492250"/>
                <a:gd name="T61" fmla="*/ 417 h 1348104"/>
                <a:gd name="T62" fmla="*/ 1 w 1492250"/>
                <a:gd name="T63" fmla="*/ 52 h 1348104"/>
                <a:gd name="T64" fmla="*/ 0 w 1492250"/>
                <a:gd name="T65" fmla="*/ 0 h 13481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492250" h="1348104">
                  <a:moveTo>
                    <a:pt x="1492159" y="1347665"/>
                  </a:moveTo>
                  <a:lnTo>
                    <a:pt x="1415373" y="1345920"/>
                  </a:lnTo>
                  <a:lnTo>
                    <a:pt x="1339459" y="1340466"/>
                  </a:lnTo>
                  <a:lnTo>
                    <a:pt x="1264635" y="1331522"/>
                  </a:lnTo>
                  <a:lnTo>
                    <a:pt x="1191121" y="1319088"/>
                  </a:lnTo>
                  <a:lnTo>
                    <a:pt x="1118916" y="1303164"/>
                  </a:lnTo>
                  <a:lnTo>
                    <a:pt x="1048019" y="1284185"/>
                  </a:lnTo>
                  <a:lnTo>
                    <a:pt x="978431" y="1262153"/>
                  </a:lnTo>
                  <a:lnTo>
                    <a:pt x="910589" y="1236848"/>
                  </a:lnTo>
                  <a:lnTo>
                    <a:pt x="844491" y="1208708"/>
                  </a:lnTo>
                  <a:lnTo>
                    <a:pt x="780139" y="1177513"/>
                  </a:lnTo>
                  <a:lnTo>
                    <a:pt x="717532" y="1143483"/>
                  </a:lnTo>
                  <a:lnTo>
                    <a:pt x="656888" y="1106835"/>
                  </a:lnTo>
                  <a:lnTo>
                    <a:pt x="598425" y="1067569"/>
                  </a:lnTo>
                  <a:lnTo>
                    <a:pt x="541926" y="1025685"/>
                  </a:lnTo>
                  <a:lnTo>
                    <a:pt x="487827" y="981402"/>
                  </a:lnTo>
                  <a:lnTo>
                    <a:pt x="435909" y="934720"/>
                  </a:lnTo>
                  <a:lnTo>
                    <a:pt x="386390" y="885637"/>
                  </a:lnTo>
                  <a:lnTo>
                    <a:pt x="339489" y="834592"/>
                  </a:lnTo>
                  <a:lnTo>
                    <a:pt x="294988" y="781365"/>
                  </a:lnTo>
                  <a:lnTo>
                    <a:pt x="253541" y="725956"/>
                  </a:lnTo>
                  <a:lnTo>
                    <a:pt x="214493" y="668803"/>
                  </a:lnTo>
                  <a:lnTo>
                    <a:pt x="178717" y="609686"/>
                  </a:lnTo>
                  <a:lnTo>
                    <a:pt x="145560" y="548824"/>
                  </a:lnTo>
                  <a:lnTo>
                    <a:pt x="115674" y="486435"/>
                  </a:lnTo>
                  <a:lnTo>
                    <a:pt x="89060" y="422519"/>
                  </a:lnTo>
                  <a:lnTo>
                    <a:pt x="65501" y="356857"/>
                  </a:lnTo>
                  <a:lnTo>
                    <a:pt x="45432" y="289887"/>
                  </a:lnTo>
                  <a:lnTo>
                    <a:pt x="28635" y="221827"/>
                  </a:lnTo>
                  <a:lnTo>
                    <a:pt x="15546" y="152239"/>
                  </a:lnTo>
                  <a:lnTo>
                    <a:pt x="5948" y="81779"/>
                  </a:lnTo>
                  <a:lnTo>
                    <a:pt x="276" y="10228"/>
                  </a:lnTo>
                  <a:lnTo>
                    <a:pt x="0" y="0"/>
                  </a:lnTo>
                </a:path>
              </a:pathLst>
            </a:custGeom>
            <a:noFill/>
            <a:ln w="2792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7136" name="object 40">
              <a:extLst>
                <a:ext uri="{FF2B5EF4-FFF2-40B4-BE49-F238E27FC236}">
                  <a16:creationId xmlns:a16="http://schemas.microsoft.com/office/drawing/2014/main" id="{9B6A2B7C-D6BE-41B0-94E1-B2B148789979}"/>
                </a:ext>
              </a:extLst>
            </p:cNvPr>
            <p:cNvSpPr>
              <a:spLocks/>
            </p:cNvSpPr>
            <p:nvPr/>
          </p:nvSpPr>
          <p:spPr bwMode="auto">
            <a:xfrm>
              <a:off x="2841625" y="1419225"/>
              <a:ext cx="115888" cy="115888"/>
            </a:xfrm>
            <a:custGeom>
              <a:avLst/>
              <a:gdLst>
                <a:gd name="T0" fmla="*/ 418 w 167639"/>
                <a:gd name="T1" fmla="*/ 0 h 170179"/>
                <a:gd name="T2" fmla="*/ 0 w 167639"/>
                <a:gd name="T3" fmla="*/ 781 h 170179"/>
                <a:gd name="T4" fmla="*/ 882 w 167639"/>
                <a:gd name="T5" fmla="*/ 760 h 170179"/>
                <a:gd name="T6" fmla="*/ 418 w 167639"/>
                <a:gd name="T7" fmla="*/ 0 h 1701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7639" h="170179">
                  <a:moveTo>
                    <a:pt x="79208" y="0"/>
                  </a:moveTo>
                  <a:lnTo>
                    <a:pt x="0" y="169736"/>
                  </a:lnTo>
                  <a:lnTo>
                    <a:pt x="167471" y="165209"/>
                  </a:lnTo>
                  <a:lnTo>
                    <a:pt x="7920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7137" name="object 41">
              <a:extLst>
                <a:ext uri="{FF2B5EF4-FFF2-40B4-BE49-F238E27FC236}">
                  <a16:creationId xmlns:a16="http://schemas.microsoft.com/office/drawing/2014/main" id="{CFC49AD9-BB1A-4F61-B14D-7368C688510C}"/>
                </a:ext>
              </a:extLst>
            </p:cNvPr>
            <p:cNvSpPr>
              <a:spLocks/>
            </p:cNvSpPr>
            <p:nvPr/>
          </p:nvSpPr>
          <p:spPr bwMode="auto">
            <a:xfrm>
              <a:off x="4237038" y="993775"/>
              <a:ext cx="996950" cy="819150"/>
            </a:xfrm>
            <a:custGeom>
              <a:avLst/>
              <a:gdLst>
                <a:gd name="T0" fmla="*/ 0 w 1450340"/>
                <a:gd name="T1" fmla="*/ 0 h 1190625"/>
                <a:gd name="T2" fmla="*/ 381 w 1450340"/>
                <a:gd name="T3" fmla="*/ 8 h 1190625"/>
                <a:gd name="T4" fmla="*/ 756 w 1450340"/>
                <a:gd name="T5" fmla="*/ 34 h 1190625"/>
                <a:gd name="T6" fmla="*/ 1125 w 1450340"/>
                <a:gd name="T7" fmla="*/ 74 h 1190625"/>
                <a:gd name="T8" fmla="*/ 1488 w 1450340"/>
                <a:gd name="T9" fmla="*/ 130 h 1190625"/>
                <a:gd name="T10" fmla="*/ 1845 w 1450340"/>
                <a:gd name="T11" fmla="*/ 201 h 1190625"/>
                <a:gd name="T12" fmla="*/ 2196 w 1450340"/>
                <a:gd name="T13" fmla="*/ 286 h 1190625"/>
                <a:gd name="T14" fmla="*/ 2540 w 1450340"/>
                <a:gd name="T15" fmla="*/ 387 h 1190625"/>
                <a:gd name="T16" fmla="*/ 2875 w 1450340"/>
                <a:gd name="T17" fmla="*/ 500 h 1190625"/>
                <a:gd name="T18" fmla="*/ 3203 w 1450340"/>
                <a:gd name="T19" fmla="*/ 627 h 1190625"/>
                <a:gd name="T20" fmla="*/ 3521 w 1450340"/>
                <a:gd name="T21" fmla="*/ 768 h 1190625"/>
                <a:gd name="T22" fmla="*/ 3829 w 1450340"/>
                <a:gd name="T23" fmla="*/ 922 h 1190625"/>
                <a:gd name="T24" fmla="*/ 4129 w 1450340"/>
                <a:gd name="T25" fmla="*/ 1087 h 1190625"/>
                <a:gd name="T26" fmla="*/ 4419 w 1450340"/>
                <a:gd name="T27" fmla="*/ 1265 h 1190625"/>
                <a:gd name="T28" fmla="*/ 4698 w 1450340"/>
                <a:gd name="T29" fmla="*/ 1454 h 1190625"/>
                <a:gd name="T30" fmla="*/ 4966 w 1450340"/>
                <a:gd name="T31" fmla="*/ 1653 h 1190625"/>
                <a:gd name="T32" fmla="*/ 5223 w 1450340"/>
                <a:gd name="T33" fmla="*/ 1864 h 1190625"/>
                <a:gd name="T34" fmla="*/ 5468 w 1450340"/>
                <a:gd name="T35" fmla="*/ 2085 h 1190625"/>
                <a:gd name="T36" fmla="*/ 5699 w 1450340"/>
                <a:gd name="T37" fmla="*/ 2316 h 1190625"/>
                <a:gd name="T38" fmla="*/ 5918 w 1450340"/>
                <a:gd name="T39" fmla="*/ 2557 h 1190625"/>
                <a:gd name="T40" fmla="*/ 6124 w 1450340"/>
                <a:gd name="T41" fmla="*/ 2807 h 1190625"/>
                <a:gd name="T42" fmla="*/ 6316 w 1450340"/>
                <a:gd name="T43" fmla="*/ 3065 h 1190625"/>
                <a:gd name="T44" fmla="*/ 6494 w 1450340"/>
                <a:gd name="T45" fmla="*/ 3331 h 1190625"/>
                <a:gd name="T46" fmla="*/ 6657 w 1450340"/>
                <a:gd name="T47" fmla="*/ 3606 h 1190625"/>
                <a:gd name="T48" fmla="*/ 6805 w 1450340"/>
                <a:gd name="T49" fmla="*/ 3888 h 1190625"/>
                <a:gd name="T50" fmla="*/ 6937 w 1450340"/>
                <a:gd name="T51" fmla="*/ 4177 h 1190625"/>
                <a:gd name="T52" fmla="*/ 7053 w 1450340"/>
                <a:gd name="T53" fmla="*/ 4473 h 1190625"/>
                <a:gd name="T54" fmla="*/ 7153 w 1450340"/>
                <a:gd name="T55" fmla="*/ 4775 h 1190625"/>
                <a:gd name="T56" fmla="*/ 7236 w 1450340"/>
                <a:gd name="T57" fmla="*/ 5082 h 1190625"/>
                <a:gd name="T58" fmla="*/ 7300 w 1450340"/>
                <a:gd name="T59" fmla="*/ 5396 h 1190625"/>
                <a:gd name="T60" fmla="*/ 7348 w 1450340"/>
                <a:gd name="T61" fmla="*/ 5715 h 1190625"/>
                <a:gd name="T62" fmla="*/ 7376 w 1450340"/>
                <a:gd name="T63" fmla="*/ 6037 h 1190625"/>
                <a:gd name="T64" fmla="*/ 7376 w 1450340"/>
                <a:gd name="T65" fmla="*/ 6049 h 11906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450340" h="1190625">
                  <a:moveTo>
                    <a:pt x="0" y="0"/>
                  </a:moveTo>
                  <a:lnTo>
                    <a:pt x="74823" y="1527"/>
                  </a:lnTo>
                  <a:lnTo>
                    <a:pt x="148555" y="6544"/>
                  </a:lnTo>
                  <a:lnTo>
                    <a:pt x="221197" y="14397"/>
                  </a:lnTo>
                  <a:lnTo>
                    <a:pt x="292530" y="25522"/>
                  </a:lnTo>
                  <a:lnTo>
                    <a:pt x="362772" y="39483"/>
                  </a:lnTo>
                  <a:lnTo>
                    <a:pt x="431705" y="56281"/>
                  </a:lnTo>
                  <a:lnTo>
                    <a:pt x="499330" y="76132"/>
                  </a:lnTo>
                  <a:lnTo>
                    <a:pt x="565209" y="98382"/>
                  </a:lnTo>
                  <a:lnTo>
                    <a:pt x="629562" y="123469"/>
                  </a:lnTo>
                  <a:lnTo>
                    <a:pt x="692169" y="151173"/>
                  </a:lnTo>
                  <a:lnTo>
                    <a:pt x="752813" y="181495"/>
                  </a:lnTo>
                  <a:lnTo>
                    <a:pt x="811711" y="213998"/>
                  </a:lnTo>
                  <a:lnTo>
                    <a:pt x="868647" y="248901"/>
                  </a:lnTo>
                  <a:lnTo>
                    <a:pt x="923619" y="286204"/>
                  </a:lnTo>
                  <a:lnTo>
                    <a:pt x="976191" y="325470"/>
                  </a:lnTo>
                  <a:lnTo>
                    <a:pt x="1026801" y="366917"/>
                  </a:lnTo>
                  <a:lnTo>
                    <a:pt x="1074792" y="410546"/>
                  </a:lnTo>
                  <a:lnTo>
                    <a:pt x="1120384" y="455919"/>
                  </a:lnTo>
                  <a:lnTo>
                    <a:pt x="1163577" y="503256"/>
                  </a:lnTo>
                  <a:lnTo>
                    <a:pt x="1203933" y="552557"/>
                  </a:lnTo>
                  <a:lnTo>
                    <a:pt x="1241672" y="603384"/>
                  </a:lnTo>
                  <a:lnTo>
                    <a:pt x="1276793" y="655739"/>
                  </a:lnTo>
                  <a:lnTo>
                    <a:pt x="1308860" y="709838"/>
                  </a:lnTo>
                  <a:lnTo>
                    <a:pt x="1337873" y="765247"/>
                  </a:lnTo>
                  <a:lnTo>
                    <a:pt x="1363832" y="822182"/>
                  </a:lnTo>
                  <a:lnTo>
                    <a:pt x="1386738" y="880427"/>
                  </a:lnTo>
                  <a:lnTo>
                    <a:pt x="1406152" y="939980"/>
                  </a:lnTo>
                  <a:lnTo>
                    <a:pt x="1422513" y="1000405"/>
                  </a:lnTo>
                  <a:lnTo>
                    <a:pt x="1435165" y="1062140"/>
                  </a:lnTo>
                  <a:lnTo>
                    <a:pt x="1444546" y="1124965"/>
                  </a:lnTo>
                  <a:lnTo>
                    <a:pt x="1449999" y="1188445"/>
                  </a:lnTo>
                  <a:lnTo>
                    <a:pt x="1450065" y="1190608"/>
                  </a:lnTo>
                </a:path>
              </a:pathLst>
            </a:custGeom>
            <a:noFill/>
            <a:ln w="2792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7138" name="object 42">
              <a:extLst>
                <a:ext uri="{FF2B5EF4-FFF2-40B4-BE49-F238E27FC236}">
                  <a16:creationId xmlns:a16="http://schemas.microsoft.com/office/drawing/2014/main" id="{D99080F9-D726-44D4-B415-314EA538B71A}"/>
                </a:ext>
              </a:extLst>
            </p:cNvPr>
            <p:cNvSpPr>
              <a:spLocks/>
            </p:cNvSpPr>
            <p:nvPr/>
          </p:nvSpPr>
          <p:spPr bwMode="auto">
            <a:xfrm>
              <a:off x="5173663" y="1738313"/>
              <a:ext cx="114300" cy="117475"/>
            </a:xfrm>
            <a:custGeom>
              <a:avLst/>
              <a:gdLst>
                <a:gd name="T0" fmla="*/ 858 w 167640"/>
                <a:gd name="T1" fmla="*/ 0 h 170179"/>
                <a:gd name="T2" fmla="*/ 0 w 167640"/>
                <a:gd name="T3" fmla="*/ 27 h 170179"/>
                <a:gd name="T4" fmla="*/ 455 w 167640"/>
                <a:gd name="T5" fmla="*/ 916 h 170179"/>
                <a:gd name="T6" fmla="*/ 858 w 167640"/>
                <a:gd name="T7" fmla="*/ 0 h 1701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7640" h="170179">
                  <a:moveTo>
                    <a:pt x="167453" y="0"/>
                  </a:moveTo>
                  <a:lnTo>
                    <a:pt x="0" y="5095"/>
                  </a:lnTo>
                  <a:lnTo>
                    <a:pt x="88821" y="170005"/>
                  </a:lnTo>
                  <a:lnTo>
                    <a:pt x="1674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7139" name="object 43">
              <a:extLst>
                <a:ext uri="{FF2B5EF4-FFF2-40B4-BE49-F238E27FC236}">
                  <a16:creationId xmlns:a16="http://schemas.microsoft.com/office/drawing/2014/main" id="{DB88B1E6-0CA6-4703-A342-E44EED5E0498}"/>
                </a:ext>
              </a:extLst>
            </p:cNvPr>
            <p:cNvSpPr>
              <a:spLocks/>
            </p:cNvSpPr>
            <p:nvPr/>
          </p:nvSpPr>
          <p:spPr bwMode="auto">
            <a:xfrm>
              <a:off x="3757613" y="1373188"/>
              <a:ext cx="468312" cy="442912"/>
            </a:xfrm>
            <a:custGeom>
              <a:avLst/>
              <a:gdLst>
                <a:gd name="T0" fmla="*/ 3370 w 684529"/>
                <a:gd name="T1" fmla="*/ 1228 h 645795"/>
                <a:gd name="T2" fmla="*/ 0 w 684529"/>
                <a:gd name="T3" fmla="*/ 1228 h 645795"/>
                <a:gd name="T4" fmla="*/ 1041 w 684529"/>
                <a:gd name="T5" fmla="*/ 1987 h 645795"/>
                <a:gd name="T6" fmla="*/ 644 w 684529"/>
                <a:gd name="T7" fmla="*/ 3215 h 645795"/>
                <a:gd name="T8" fmla="*/ 1685 w 684529"/>
                <a:gd name="T9" fmla="*/ 2456 h 645795"/>
                <a:gd name="T10" fmla="*/ 2481 w 684529"/>
                <a:gd name="T11" fmla="*/ 2456 h 645795"/>
                <a:gd name="T12" fmla="*/ 2329 w 684529"/>
                <a:gd name="T13" fmla="*/ 1987 h 645795"/>
                <a:gd name="T14" fmla="*/ 3370 w 684529"/>
                <a:gd name="T15" fmla="*/ 1228 h 645795"/>
                <a:gd name="T16" fmla="*/ 2481 w 684529"/>
                <a:gd name="T17" fmla="*/ 2456 h 645795"/>
                <a:gd name="T18" fmla="*/ 1685 w 684529"/>
                <a:gd name="T19" fmla="*/ 2456 h 645795"/>
                <a:gd name="T20" fmla="*/ 2726 w 684529"/>
                <a:gd name="T21" fmla="*/ 3215 h 645795"/>
                <a:gd name="T22" fmla="*/ 2481 w 684529"/>
                <a:gd name="T23" fmla="*/ 2456 h 645795"/>
                <a:gd name="T24" fmla="*/ 1685 w 684529"/>
                <a:gd name="T25" fmla="*/ 0 h 645795"/>
                <a:gd name="T26" fmla="*/ 1287 w 684529"/>
                <a:gd name="T27" fmla="*/ 1228 h 645795"/>
                <a:gd name="T28" fmla="*/ 2083 w 684529"/>
                <a:gd name="T29" fmla="*/ 1228 h 645795"/>
                <a:gd name="T30" fmla="*/ 1685 w 684529"/>
                <a:gd name="T31" fmla="*/ 0 h 64579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84529" h="645795">
                  <a:moveTo>
                    <a:pt x="684097" y="246638"/>
                  </a:moveTo>
                  <a:lnTo>
                    <a:pt x="0" y="246638"/>
                  </a:lnTo>
                  <a:lnTo>
                    <a:pt x="211400" y="399066"/>
                  </a:lnTo>
                  <a:lnTo>
                    <a:pt x="130652" y="645704"/>
                  </a:lnTo>
                  <a:lnTo>
                    <a:pt x="342048" y="493272"/>
                  </a:lnTo>
                  <a:lnTo>
                    <a:pt x="503540" y="493272"/>
                  </a:lnTo>
                  <a:lnTo>
                    <a:pt x="472697" y="399066"/>
                  </a:lnTo>
                  <a:lnTo>
                    <a:pt x="684097" y="246638"/>
                  </a:lnTo>
                  <a:close/>
                </a:path>
                <a:path w="684529" h="645795">
                  <a:moveTo>
                    <a:pt x="503540" y="493272"/>
                  </a:moveTo>
                  <a:lnTo>
                    <a:pt x="342048" y="493272"/>
                  </a:lnTo>
                  <a:lnTo>
                    <a:pt x="553445" y="645704"/>
                  </a:lnTo>
                  <a:lnTo>
                    <a:pt x="503540" y="493272"/>
                  </a:lnTo>
                  <a:close/>
                </a:path>
                <a:path w="684529" h="645795">
                  <a:moveTo>
                    <a:pt x="342048" y="0"/>
                  </a:moveTo>
                  <a:lnTo>
                    <a:pt x="261304" y="246638"/>
                  </a:lnTo>
                  <a:lnTo>
                    <a:pt x="422793" y="246638"/>
                  </a:lnTo>
                  <a:lnTo>
                    <a:pt x="342048" y="0"/>
                  </a:lnTo>
                  <a:close/>
                </a:path>
              </a:pathLst>
            </a:custGeom>
            <a:solidFill>
              <a:srgbClr val="FF273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7140" name="object 44">
              <a:extLst>
                <a:ext uri="{FF2B5EF4-FFF2-40B4-BE49-F238E27FC236}">
                  <a16:creationId xmlns:a16="http://schemas.microsoft.com/office/drawing/2014/main" id="{2AF80517-5E5A-4C20-9660-A864F0A6F904}"/>
                </a:ext>
              </a:extLst>
            </p:cNvPr>
            <p:cNvSpPr>
              <a:spLocks/>
            </p:cNvSpPr>
            <p:nvPr/>
          </p:nvSpPr>
          <p:spPr bwMode="auto">
            <a:xfrm>
              <a:off x="3757613" y="1373188"/>
              <a:ext cx="468312" cy="442912"/>
            </a:xfrm>
            <a:custGeom>
              <a:avLst/>
              <a:gdLst>
                <a:gd name="T0" fmla="*/ 0 w 684529"/>
                <a:gd name="T1" fmla="*/ 1228 h 645795"/>
                <a:gd name="T2" fmla="*/ 1287 w 684529"/>
                <a:gd name="T3" fmla="*/ 1228 h 645795"/>
                <a:gd name="T4" fmla="*/ 1685 w 684529"/>
                <a:gd name="T5" fmla="*/ 0 h 645795"/>
                <a:gd name="T6" fmla="*/ 2083 w 684529"/>
                <a:gd name="T7" fmla="*/ 1228 h 645795"/>
                <a:gd name="T8" fmla="*/ 3370 w 684529"/>
                <a:gd name="T9" fmla="*/ 1228 h 645795"/>
                <a:gd name="T10" fmla="*/ 2329 w 684529"/>
                <a:gd name="T11" fmla="*/ 1987 h 645795"/>
                <a:gd name="T12" fmla="*/ 2726 w 684529"/>
                <a:gd name="T13" fmla="*/ 3215 h 645795"/>
                <a:gd name="T14" fmla="*/ 1685 w 684529"/>
                <a:gd name="T15" fmla="*/ 2456 h 645795"/>
                <a:gd name="T16" fmla="*/ 644 w 684529"/>
                <a:gd name="T17" fmla="*/ 3215 h 645795"/>
                <a:gd name="T18" fmla="*/ 1041 w 684529"/>
                <a:gd name="T19" fmla="*/ 1987 h 645795"/>
                <a:gd name="T20" fmla="*/ 0 w 684529"/>
                <a:gd name="T21" fmla="*/ 1228 h 6457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84529" h="645795">
                  <a:moveTo>
                    <a:pt x="0" y="246635"/>
                  </a:moveTo>
                  <a:lnTo>
                    <a:pt x="261302" y="246637"/>
                  </a:lnTo>
                  <a:lnTo>
                    <a:pt x="342048" y="0"/>
                  </a:lnTo>
                  <a:lnTo>
                    <a:pt x="422793" y="246637"/>
                  </a:lnTo>
                  <a:lnTo>
                    <a:pt x="684096" y="246635"/>
                  </a:lnTo>
                  <a:lnTo>
                    <a:pt x="472696" y="399065"/>
                  </a:lnTo>
                  <a:lnTo>
                    <a:pt x="553445" y="645702"/>
                  </a:lnTo>
                  <a:lnTo>
                    <a:pt x="342048" y="493270"/>
                  </a:lnTo>
                  <a:lnTo>
                    <a:pt x="130650" y="645702"/>
                  </a:lnTo>
                  <a:lnTo>
                    <a:pt x="211399" y="399065"/>
                  </a:lnTo>
                  <a:lnTo>
                    <a:pt x="0" y="246635"/>
                  </a:lnTo>
                  <a:close/>
                </a:path>
              </a:pathLst>
            </a:custGeom>
            <a:noFill/>
            <a:ln w="2792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7141" name="object 45">
              <a:extLst>
                <a:ext uri="{FF2B5EF4-FFF2-40B4-BE49-F238E27FC236}">
                  <a16:creationId xmlns:a16="http://schemas.microsoft.com/office/drawing/2014/main" id="{381F0FF0-64BC-4E36-9F25-8F3C1CD331F2}"/>
                </a:ext>
              </a:extLst>
            </p:cNvPr>
            <p:cNvSpPr>
              <a:spLocks/>
            </p:cNvSpPr>
            <p:nvPr/>
          </p:nvSpPr>
          <p:spPr bwMode="auto">
            <a:xfrm>
              <a:off x="10118725" y="6021388"/>
              <a:ext cx="471488" cy="442912"/>
            </a:xfrm>
            <a:custGeom>
              <a:avLst/>
              <a:gdLst>
                <a:gd name="T0" fmla="*/ 3529 w 684530"/>
                <a:gd name="T1" fmla="*/ 1228 h 645795"/>
                <a:gd name="T2" fmla="*/ 0 w 684530"/>
                <a:gd name="T3" fmla="*/ 1228 h 645795"/>
                <a:gd name="T4" fmla="*/ 1090 w 684530"/>
                <a:gd name="T5" fmla="*/ 1987 h 645795"/>
                <a:gd name="T6" fmla="*/ 674 w 684530"/>
                <a:gd name="T7" fmla="*/ 3215 h 645795"/>
                <a:gd name="T8" fmla="*/ 1765 w 684530"/>
                <a:gd name="T9" fmla="*/ 2456 h 645795"/>
                <a:gd name="T10" fmla="*/ 2597 w 684530"/>
                <a:gd name="T11" fmla="*/ 2456 h 645795"/>
                <a:gd name="T12" fmla="*/ 2438 w 684530"/>
                <a:gd name="T13" fmla="*/ 1987 h 645795"/>
                <a:gd name="T14" fmla="*/ 3529 w 684530"/>
                <a:gd name="T15" fmla="*/ 1228 h 645795"/>
                <a:gd name="T16" fmla="*/ 2597 w 684530"/>
                <a:gd name="T17" fmla="*/ 2456 h 645795"/>
                <a:gd name="T18" fmla="*/ 1765 w 684530"/>
                <a:gd name="T19" fmla="*/ 2456 h 645795"/>
                <a:gd name="T20" fmla="*/ 2854 w 684530"/>
                <a:gd name="T21" fmla="*/ 3215 h 645795"/>
                <a:gd name="T22" fmla="*/ 2597 w 684530"/>
                <a:gd name="T23" fmla="*/ 2456 h 645795"/>
                <a:gd name="T24" fmla="*/ 1765 w 684530"/>
                <a:gd name="T25" fmla="*/ 0 h 645795"/>
                <a:gd name="T26" fmla="*/ 1348 w 684530"/>
                <a:gd name="T27" fmla="*/ 1228 h 645795"/>
                <a:gd name="T28" fmla="*/ 2181 w 684530"/>
                <a:gd name="T29" fmla="*/ 1228 h 645795"/>
                <a:gd name="T30" fmla="*/ 1765 w 684530"/>
                <a:gd name="T31" fmla="*/ 0 h 64579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84530" h="645795">
                  <a:moveTo>
                    <a:pt x="684097" y="246638"/>
                  </a:moveTo>
                  <a:lnTo>
                    <a:pt x="0" y="246638"/>
                  </a:lnTo>
                  <a:lnTo>
                    <a:pt x="211400" y="399066"/>
                  </a:lnTo>
                  <a:lnTo>
                    <a:pt x="130652" y="645704"/>
                  </a:lnTo>
                  <a:lnTo>
                    <a:pt x="342048" y="493272"/>
                  </a:lnTo>
                  <a:lnTo>
                    <a:pt x="503540" y="493272"/>
                  </a:lnTo>
                  <a:lnTo>
                    <a:pt x="472697" y="399066"/>
                  </a:lnTo>
                  <a:lnTo>
                    <a:pt x="684097" y="246638"/>
                  </a:lnTo>
                  <a:close/>
                </a:path>
                <a:path w="684530" h="645795">
                  <a:moveTo>
                    <a:pt x="503540" y="493272"/>
                  </a:moveTo>
                  <a:lnTo>
                    <a:pt x="342048" y="493272"/>
                  </a:lnTo>
                  <a:lnTo>
                    <a:pt x="553445" y="645704"/>
                  </a:lnTo>
                  <a:lnTo>
                    <a:pt x="503540" y="493272"/>
                  </a:lnTo>
                  <a:close/>
                </a:path>
                <a:path w="684530" h="645795">
                  <a:moveTo>
                    <a:pt x="342048" y="0"/>
                  </a:moveTo>
                  <a:lnTo>
                    <a:pt x="261304" y="246638"/>
                  </a:lnTo>
                  <a:lnTo>
                    <a:pt x="422793" y="246638"/>
                  </a:lnTo>
                  <a:lnTo>
                    <a:pt x="342048" y="0"/>
                  </a:lnTo>
                  <a:close/>
                </a:path>
              </a:pathLst>
            </a:custGeom>
            <a:solidFill>
              <a:srgbClr val="FF273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7142" name="object 46">
              <a:extLst>
                <a:ext uri="{FF2B5EF4-FFF2-40B4-BE49-F238E27FC236}">
                  <a16:creationId xmlns:a16="http://schemas.microsoft.com/office/drawing/2014/main" id="{1DD6C192-0154-4596-BF81-64A772949ECB}"/>
                </a:ext>
              </a:extLst>
            </p:cNvPr>
            <p:cNvSpPr>
              <a:spLocks/>
            </p:cNvSpPr>
            <p:nvPr/>
          </p:nvSpPr>
          <p:spPr bwMode="auto">
            <a:xfrm>
              <a:off x="10118725" y="6019800"/>
              <a:ext cx="471488" cy="444500"/>
            </a:xfrm>
            <a:custGeom>
              <a:avLst/>
              <a:gdLst>
                <a:gd name="T0" fmla="*/ 0 w 684530"/>
                <a:gd name="T1" fmla="*/ 1280 h 645795"/>
                <a:gd name="T2" fmla="*/ 1348 w 684530"/>
                <a:gd name="T3" fmla="*/ 1280 h 645795"/>
                <a:gd name="T4" fmla="*/ 1765 w 684530"/>
                <a:gd name="T5" fmla="*/ 0 h 645795"/>
                <a:gd name="T6" fmla="*/ 2181 w 684530"/>
                <a:gd name="T7" fmla="*/ 1280 h 645795"/>
                <a:gd name="T8" fmla="*/ 3529 w 684530"/>
                <a:gd name="T9" fmla="*/ 1280 h 645795"/>
                <a:gd name="T10" fmla="*/ 2438 w 684530"/>
                <a:gd name="T11" fmla="*/ 2071 h 645795"/>
                <a:gd name="T12" fmla="*/ 2854 w 684530"/>
                <a:gd name="T13" fmla="*/ 3351 h 645795"/>
                <a:gd name="T14" fmla="*/ 1765 w 684530"/>
                <a:gd name="T15" fmla="*/ 2560 h 645795"/>
                <a:gd name="T16" fmla="*/ 674 w 684530"/>
                <a:gd name="T17" fmla="*/ 3351 h 645795"/>
                <a:gd name="T18" fmla="*/ 1090 w 684530"/>
                <a:gd name="T19" fmla="*/ 2071 h 645795"/>
                <a:gd name="T20" fmla="*/ 0 w 684530"/>
                <a:gd name="T21" fmla="*/ 1280 h 6457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84530" h="645795">
                  <a:moveTo>
                    <a:pt x="0" y="246637"/>
                  </a:moveTo>
                  <a:lnTo>
                    <a:pt x="261303" y="246638"/>
                  </a:lnTo>
                  <a:lnTo>
                    <a:pt x="342048" y="0"/>
                  </a:lnTo>
                  <a:lnTo>
                    <a:pt x="422794" y="246638"/>
                  </a:lnTo>
                  <a:lnTo>
                    <a:pt x="684097" y="246637"/>
                  </a:lnTo>
                  <a:lnTo>
                    <a:pt x="472698" y="399066"/>
                  </a:lnTo>
                  <a:lnTo>
                    <a:pt x="553446" y="645704"/>
                  </a:lnTo>
                  <a:lnTo>
                    <a:pt x="342048" y="493272"/>
                  </a:lnTo>
                  <a:lnTo>
                    <a:pt x="130650" y="645704"/>
                  </a:lnTo>
                  <a:lnTo>
                    <a:pt x="211399" y="399066"/>
                  </a:lnTo>
                  <a:lnTo>
                    <a:pt x="0" y="246637"/>
                  </a:lnTo>
                  <a:close/>
                </a:path>
              </a:pathLst>
            </a:custGeom>
            <a:noFill/>
            <a:ln w="2792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3046" name="object 47">
              <a:extLst>
                <a:ext uri="{FF2B5EF4-FFF2-40B4-BE49-F238E27FC236}">
                  <a16:creationId xmlns:a16="http://schemas.microsoft.com/office/drawing/2014/main" id="{9C1BEC6B-0766-4E2C-AC9B-BF08709FFAD4}"/>
                </a:ext>
              </a:extLst>
            </p:cNvPr>
            <p:cNvSpPr txBox="1">
              <a:spLocks noChangeArrowheads="1"/>
            </p:cNvSpPr>
            <p:nvPr/>
          </p:nvSpPr>
          <p:spPr bwMode="auto">
            <a:xfrm>
              <a:off x="1120237" y="3269026"/>
              <a:ext cx="2222212" cy="1000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63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3915"/>
                </a:lnSpc>
                <a:defRPr/>
              </a:pPr>
              <a:r>
                <a:rPr lang="zh-CN" altLang="zh-CN" sz="3572" b="1">
                  <a:solidFill>
                    <a:srgbClr val="0159ED"/>
                  </a:solidFill>
                  <a:latin typeface="Arial" panose="020B0604020202020204" pitchFamily="34" charset="0"/>
                  <a:cs typeface="Arial" panose="020B0604020202020204" pitchFamily="34" charset="0"/>
                </a:rPr>
                <a:t>发现审查</a:t>
              </a:r>
              <a:endParaRPr lang="zh-CN" altLang="zh-CN" sz="3572">
                <a:latin typeface="Arial" panose="020B0604020202020204" pitchFamily="34" charset="0"/>
                <a:cs typeface="Arial" panose="020B0604020202020204" pitchFamily="34" charset="0"/>
              </a:endParaRPr>
            </a:p>
          </p:txBody>
        </p:sp>
        <p:sp>
          <p:nvSpPr>
            <p:cNvPr id="47144" name="object 48">
              <a:extLst>
                <a:ext uri="{FF2B5EF4-FFF2-40B4-BE49-F238E27FC236}">
                  <a16:creationId xmlns:a16="http://schemas.microsoft.com/office/drawing/2014/main" id="{FBD2A41B-780D-46C9-8477-3188F3980472}"/>
                </a:ext>
              </a:extLst>
            </p:cNvPr>
            <p:cNvSpPr>
              <a:spLocks/>
            </p:cNvSpPr>
            <p:nvPr/>
          </p:nvSpPr>
          <p:spPr bwMode="auto">
            <a:xfrm>
              <a:off x="1763713" y="1681163"/>
              <a:ext cx="2001837" cy="1684337"/>
            </a:xfrm>
            <a:custGeom>
              <a:avLst/>
              <a:gdLst>
                <a:gd name="T0" fmla="*/ 14084 w 2914015"/>
                <a:gd name="T1" fmla="*/ 497 h 2447925"/>
                <a:gd name="T2" fmla="*/ 0 w 2914015"/>
                <a:gd name="T3" fmla="*/ 12442 h 2447925"/>
                <a:gd name="T4" fmla="*/ 91 w 2914015"/>
                <a:gd name="T5" fmla="*/ 12551 h 2447925"/>
                <a:gd name="T6" fmla="*/ 14175 w 2914015"/>
                <a:gd name="T7" fmla="*/ 607 h 2447925"/>
                <a:gd name="T8" fmla="*/ 14084 w 2914015"/>
                <a:gd name="T9" fmla="*/ 497 h 2447925"/>
                <a:gd name="T10" fmla="*/ 14646 w 2914015"/>
                <a:gd name="T11" fmla="*/ 314 h 2447925"/>
                <a:gd name="T12" fmla="*/ 14301 w 2914015"/>
                <a:gd name="T13" fmla="*/ 314 h 2447925"/>
                <a:gd name="T14" fmla="*/ 14392 w 2914015"/>
                <a:gd name="T15" fmla="*/ 422 h 2447925"/>
                <a:gd name="T16" fmla="*/ 14175 w 2914015"/>
                <a:gd name="T17" fmla="*/ 607 h 2447925"/>
                <a:gd name="T18" fmla="*/ 14403 w 2914015"/>
                <a:gd name="T19" fmla="*/ 881 h 2447925"/>
                <a:gd name="T20" fmla="*/ 14646 w 2914015"/>
                <a:gd name="T21" fmla="*/ 314 h 2447925"/>
                <a:gd name="T22" fmla="*/ 14780 w 2914015"/>
                <a:gd name="T23" fmla="*/ 0 h 2447925"/>
                <a:gd name="T24" fmla="*/ 13856 w 2914015"/>
                <a:gd name="T25" fmla="*/ 223 h 2447925"/>
                <a:gd name="T26" fmla="*/ 14084 w 2914015"/>
                <a:gd name="T27" fmla="*/ 497 h 2447925"/>
                <a:gd name="T28" fmla="*/ 14301 w 2914015"/>
                <a:gd name="T29" fmla="*/ 314 h 2447925"/>
                <a:gd name="T30" fmla="*/ 14646 w 2914015"/>
                <a:gd name="T31" fmla="*/ 314 h 2447925"/>
                <a:gd name="T32" fmla="*/ 14780 w 2914015"/>
                <a:gd name="T33" fmla="*/ 0 h 24479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14015" h="2447925">
                  <a:moveTo>
                    <a:pt x="2776481" y="96987"/>
                  </a:moveTo>
                  <a:lnTo>
                    <a:pt x="0" y="2426522"/>
                  </a:lnTo>
                  <a:lnTo>
                    <a:pt x="17947" y="2447911"/>
                  </a:lnTo>
                  <a:lnTo>
                    <a:pt x="2794427" y="118377"/>
                  </a:lnTo>
                  <a:lnTo>
                    <a:pt x="2776481" y="96987"/>
                  </a:lnTo>
                  <a:close/>
                </a:path>
                <a:path w="2914015" h="2447925">
                  <a:moveTo>
                    <a:pt x="2887311" y="61094"/>
                  </a:moveTo>
                  <a:lnTo>
                    <a:pt x="2819261" y="61094"/>
                  </a:lnTo>
                  <a:lnTo>
                    <a:pt x="2837208" y="82482"/>
                  </a:lnTo>
                  <a:lnTo>
                    <a:pt x="2794427" y="118377"/>
                  </a:lnTo>
                  <a:lnTo>
                    <a:pt x="2839295" y="171855"/>
                  </a:lnTo>
                  <a:lnTo>
                    <a:pt x="2887311" y="61094"/>
                  </a:lnTo>
                  <a:close/>
                </a:path>
                <a:path w="2914015" h="2447925">
                  <a:moveTo>
                    <a:pt x="2913795" y="0"/>
                  </a:moveTo>
                  <a:lnTo>
                    <a:pt x="2731613" y="43510"/>
                  </a:lnTo>
                  <a:lnTo>
                    <a:pt x="2776481" y="96987"/>
                  </a:lnTo>
                  <a:lnTo>
                    <a:pt x="2819261" y="61094"/>
                  </a:lnTo>
                  <a:lnTo>
                    <a:pt x="2887311" y="61094"/>
                  </a:lnTo>
                  <a:lnTo>
                    <a:pt x="291379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7145" name="object 49">
              <a:extLst>
                <a:ext uri="{FF2B5EF4-FFF2-40B4-BE49-F238E27FC236}">
                  <a16:creationId xmlns:a16="http://schemas.microsoft.com/office/drawing/2014/main" id="{E2E0D094-6D81-4EC8-9818-7F87B7A6CC35}"/>
                </a:ext>
              </a:extLst>
            </p:cNvPr>
            <p:cNvSpPr>
              <a:spLocks noChangeArrowheads="1"/>
            </p:cNvSpPr>
            <p:nvPr/>
          </p:nvSpPr>
          <p:spPr bwMode="auto">
            <a:xfrm>
              <a:off x="1763713" y="1681163"/>
              <a:ext cx="2001837" cy="1684337"/>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43049" name="object 50">
              <a:extLst>
                <a:ext uri="{FF2B5EF4-FFF2-40B4-BE49-F238E27FC236}">
                  <a16:creationId xmlns:a16="http://schemas.microsoft.com/office/drawing/2014/main" id="{2C1C33C6-C854-41B1-B103-C72D65A93A89}"/>
                </a:ext>
              </a:extLst>
            </p:cNvPr>
            <p:cNvSpPr txBox="1">
              <a:spLocks noChangeArrowheads="1"/>
            </p:cNvSpPr>
            <p:nvPr/>
          </p:nvSpPr>
          <p:spPr bwMode="auto">
            <a:xfrm>
              <a:off x="5287953" y="6693057"/>
              <a:ext cx="3028426" cy="1171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63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3915"/>
                </a:lnSpc>
                <a:defRPr/>
              </a:pPr>
              <a:r>
                <a:rPr lang="zh-CN" altLang="zh-CN" sz="3572" b="1" dirty="0">
                  <a:solidFill>
                    <a:srgbClr val="0159ED"/>
                  </a:solidFill>
                  <a:latin typeface="Arial" panose="020B0604020202020204" pitchFamily="34" charset="0"/>
                  <a:cs typeface="Arial" panose="020B0604020202020204" pitchFamily="34" charset="0"/>
                </a:rPr>
                <a:t>体系结构审阅</a:t>
              </a:r>
              <a:endParaRPr lang="zh-CN" altLang="zh-CN" sz="3572" dirty="0">
                <a:latin typeface="Arial" panose="020B0604020202020204" pitchFamily="34" charset="0"/>
                <a:cs typeface="Arial" panose="020B0604020202020204" pitchFamily="34" charset="0"/>
              </a:endParaRPr>
            </a:p>
          </p:txBody>
        </p:sp>
        <p:sp>
          <p:nvSpPr>
            <p:cNvPr id="47147" name="object 51">
              <a:extLst>
                <a:ext uri="{FF2B5EF4-FFF2-40B4-BE49-F238E27FC236}">
                  <a16:creationId xmlns:a16="http://schemas.microsoft.com/office/drawing/2014/main" id="{CAF16744-BAB3-433F-B5FF-C46F13019192}"/>
                </a:ext>
              </a:extLst>
            </p:cNvPr>
            <p:cNvSpPr>
              <a:spLocks/>
            </p:cNvSpPr>
            <p:nvPr/>
          </p:nvSpPr>
          <p:spPr bwMode="auto">
            <a:xfrm>
              <a:off x="8042275" y="6267450"/>
              <a:ext cx="2035175" cy="658813"/>
            </a:xfrm>
            <a:custGeom>
              <a:avLst/>
              <a:gdLst>
                <a:gd name="T0" fmla="*/ 14198 w 2961640"/>
                <a:gd name="T1" fmla="*/ 342 h 957579"/>
                <a:gd name="T2" fmla="*/ 0 w 2961640"/>
                <a:gd name="T3" fmla="*/ 4772 h 957579"/>
                <a:gd name="T4" fmla="*/ 42 w 2961640"/>
                <a:gd name="T5" fmla="*/ 4909 h 957579"/>
                <a:gd name="T6" fmla="*/ 14239 w 2961640"/>
                <a:gd name="T7" fmla="*/ 479 h 957579"/>
                <a:gd name="T8" fmla="*/ 14198 w 2961640"/>
                <a:gd name="T9" fmla="*/ 342 h 957579"/>
                <a:gd name="T10" fmla="*/ 14927 w 2961640"/>
                <a:gd name="T11" fmla="*/ 257 h 957579"/>
                <a:gd name="T12" fmla="*/ 14469 w 2961640"/>
                <a:gd name="T13" fmla="*/ 257 h 957579"/>
                <a:gd name="T14" fmla="*/ 14510 w 2961640"/>
                <a:gd name="T15" fmla="*/ 394 h 957579"/>
                <a:gd name="T16" fmla="*/ 14239 w 2961640"/>
                <a:gd name="T17" fmla="*/ 479 h 957579"/>
                <a:gd name="T18" fmla="*/ 14344 w 2961640"/>
                <a:gd name="T19" fmla="*/ 821 h 957579"/>
                <a:gd name="T20" fmla="*/ 14927 w 2961640"/>
                <a:gd name="T21" fmla="*/ 257 h 957579"/>
                <a:gd name="T22" fmla="*/ 14093 w 2961640"/>
                <a:gd name="T23" fmla="*/ 0 h 957579"/>
                <a:gd name="T24" fmla="*/ 14198 w 2961640"/>
                <a:gd name="T25" fmla="*/ 342 h 957579"/>
                <a:gd name="T26" fmla="*/ 14469 w 2961640"/>
                <a:gd name="T27" fmla="*/ 257 h 957579"/>
                <a:gd name="T28" fmla="*/ 14927 w 2961640"/>
                <a:gd name="T29" fmla="*/ 257 h 957579"/>
                <a:gd name="T30" fmla="*/ 15031 w 2961640"/>
                <a:gd name="T31" fmla="*/ 157 h 957579"/>
                <a:gd name="T32" fmla="*/ 14093 w 2961640"/>
                <a:gd name="T33" fmla="*/ 0 h 95757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61640" h="957579">
                  <a:moveTo>
                    <a:pt x="2797209" y="66696"/>
                  </a:moveTo>
                  <a:lnTo>
                    <a:pt x="0" y="930740"/>
                  </a:lnTo>
                  <a:lnTo>
                    <a:pt x="8237" y="957418"/>
                  </a:lnTo>
                  <a:lnTo>
                    <a:pt x="2805451" y="93376"/>
                  </a:lnTo>
                  <a:lnTo>
                    <a:pt x="2797209" y="66696"/>
                  </a:lnTo>
                  <a:close/>
                </a:path>
                <a:path w="2961640" h="957579">
                  <a:moveTo>
                    <a:pt x="2940888" y="50214"/>
                  </a:moveTo>
                  <a:lnTo>
                    <a:pt x="2850565" y="50214"/>
                  </a:lnTo>
                  <a:lnTo>
                    <a:pt x="2858809" y="76894"/>
                  </a:lnTo>
                  <a:lnTo>
                    <a:pt x="2805451" y="93376"/>
                  </a:lnTo>
                  <a:lnTo>
                    <a:pt x="2826053" y="160071"/>
                  </a:lnTo>
                  <a:lnTo>
                    <a:pt x="2940888" y="50214"/>
                  </a:lnTo>
                  <a:close/>
                </a:path>
                <a:path w="2961640" h="957579">
                  <a:moveTo>
                    <a:pt x="2776606" y="0"/>
                  </a:moveTo>
                  <a:lnTo>
                    <a:pt x="2797209" y="66696"/>
                  </a:lnTo>
                  <a:lnTo>
                    <a:pt x="2850565" y="50214"/>
                  </a:lnTo>
                  <a:lnTo>
                    <a:pt x="2940888" y="50214"/>
                  </a:lnTo>
                  <a:lnTo>
                    <a:pt x="2961400" y="30592"/>
                  </a:lnTo>
                  <a:lnTo>
                    <a:pt x="277660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7148" name="object 52">
              <a:extLst>
                <a:ext uri="{FF2B5EF4-FFF2-40B4-BE49-F238E27FC236}">
                  <a16:creationId xmlns:a16="http://schemas.microsoft.com/office/drawing/2014/main" id="{81508699-7FD0-4E60-A5D9-55AF33C11C4B}"/>
                </a:ext>
              </a:extLst>
            </p:cNvPr>
            <p:cNvSpPr>
              <a:spLocks noChangeArrowheads="1"/>
            </p:cNvSpPr>
            <p:nvPr/>
          </p:nvSpPr>
          <p:spPr bwMode="auto">
            <a:xfrm>
              <a:off x="8042275" y="6267450"/>
              <a:ext cx="2035175" cy="658813"/>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43052" name="object 53">
              <a:extLst>
                <a:ext uri="{FF2B5EF4-FFF2-40B4-BE49-F238E27FC236}">
                  <a16:creationId xmlns:a16="http://schemas.microsoft.com/office/drawing/2014/main" id="{2FDD0BC8-6A80-43AB-B0F1-041E9319F155}"/>
                </a:ext>
              </a:extLst>
            </p:cNvPr>
            <p:cNvSpPr txBox="1">
              <a:spLocks noChangeArrowheads="1"/>
            </p:cNvSpPr>
            <p:nvPr/>
          </p:nvSpPr>
          <p:spPr bwMode="auto">
            <a:xfrm>
              <a:off x="520700" y="5999701"/>
              <a:ext cx="2787587" cy="1200827"/>
            </a:xfrm>
            <a:prstGeom prst="rect">
              <a:avLst/>
            </a:prstGeom>
            <a:noFill/>
            <a:ln w="27922">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8729" rIns="0" bIns="0">
              <a:spAutoFit/>
            </a:bodyPr>
            <a:lstStyle>
              <a:lvl1pPr marL="920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3091"/>
                </a:lnSpc>
                <a:spcBef>
                  <a:spcPts val="69"/>
                </a:spcBef>
                <a:defRPr/>
              </a:pPr>
              <a:r>
                <a:rPr lang="zh-CN" altLang="zh-CN" sz="2610" b="1">
                  <a:solidFill>
                    <a:srgbClr val="5598DC"/>
                  </a:solidFill>
                  <a:latin typeface="Arial" panose="020B0604020202020204" pitchFamily="34" charset="0"/>
                  <a:cs typeface="Arial" panose="020B0604020202020204" pitchFamily="34" charset="0"/>
                </a:rPr>
                <a:t>源：</a:t>
              </a:r>
              <a:endParaRPr lang="zh-CN" altLang="zh-CN" sz="2610">
                <a:latin typeface="Arial" panose="020B0604020202020204" pitchFamily="34" charset="0"/>
                <a:cs typeface="Arial" panose="020B0604020202020204" pitchFamily="34" charset="0"/>
              </a:endParaRPr>
            </a:p>
            <a:p>
              <a:pPr>
                <a:lnSpc>
                  <a:spcPts val="2953"/>
                </a:lnSpc>
                <a:spcBef>
                  <a:spcPts val="190"/>
                </a:spcBef>
                <a:defRPr/>
              </a:pPr>
              <a:r>
                <a:rPr lang="zh-CN" altLang="zh-CN" sz="2610" b="1">
                  <a:solidFill>
                    <a:srgbClr val="5598DC"/>
                  </a:solidFill>
                  <a:latin typeface="Arial" panose="020B0604020202020204" pitchFamily="34" charset="0"/>
                  <a:cs typeface="Arial" panose="020B0604020202020204" pitchFamily="34" charset="0"/>
                </a:rPr>
                <a:t>乔 Maranzano 贝尔实验室</a:t>
              </a:r>
              <a:endParaRPr lang="zh-CN" altLang="zh-CN" sz="2610">
                <a:latin typeface="Arial" panose="020B0604020202020204" pitchFamily="34" charset="0"/>
                <a:cs typeface="Arial" panose="020B0604020202020204" pitchFamily="34" charset="0"/>
              </a:endParaRPr>
            </a:p>
          </p:txBody>
        </p:sp>
      </p:grpSp>
    </p:spTree>
  </p:cSld>
  <p:clrMapOvr>
    <a:masterClrMapping/>
  </p:clrMapOvr>
</p:sld>
</file>

<file path=ppt/slides/slide14.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A8A42CB3-161C-4C24-BFEA-E9E4AEA86F46}"/>
              </a:ext>
            </a:extLst>
          </p:cNvPr>
          <p:cNvSpPr txBox="1">
            <a:spLocks noGrp="1"/>
          </p:cNvSpPr>
          <p:nvPr>
            <p:ph type="title"/>
          </p:nvPr>
        </p:nvSpPr>
        <p:spPr>
          <a:xfrm>
            <a:off x="355600" y="227013"/>
            <a:ext cx="10796588" cy="784225"/>
          </a:xfrm>
        </p:spPr>
        <p:txBody>
          <a:bodyPr lIns="0" tIns="52929" rIns="0" bIns="0" rtlCol="0">
            <a:spAutoFit/>
          </a:bodyPr>
          <a:lstStyle/>
          <a:p>
            <a:pPr marL="25749">
              <a:lnSpc>
                <a:spcPts val="5708"/>
              </a:lnSpc>
              <a:defRPr/>
            </a:pPr>
            <a:r>
              <a:rPr sz="6044" spc="11" dirty="0"/>
              <a:t>的描述</a:t>
            </a:r>
            <a:r>
              <a:rPr sz="6044" dirty="0"/>
              <a:t> </a:t>
            </a:r>
            <a:r>
              <a:rPr sz="6044" spc="7" dirty="0"/>
              <a:t>建筑</a:t>
            </a:r>
          </a:p>
        </p:txBody>
      </p:sp>
      <p:sp>
        <p:nvSpPr>
          <p:cNvPr id="12" name="object 12">
            <a:extLst>
              <a:ext uri="{FF2B5EF4-FFF2-40B4-BE49-F238E27FC236}">
                <a16:creationId xmlns:a16="http://schemas.microsoft.com/office/drawing/2014/main" id="{353BEBA9-E1DF-4469-B59E-8E92513AD527}"/>
              </a:ext>
            </a:extLst>
          </p:cNvPr>
          <p:cNvSpPr txBox="1"/>
          <p:nvPr/>
        </p:nvSpPr>
        <p:spPr>
          <a:xfrm>
            <a:off x="965200" y="1143000"/>
            <a:ext cx="8455025" cy="6445250"/>
          </a:xfrm>
          <a:prstGeom prst="rect">
            <a:avLst/>
          </a:prstGeom>
        </p:spPr>
        <p:txBody>
          <a:bodyPr lIns="0" tIns="0" rIns="0" bIns="0">
            <a:spAutoFit/>
          </a:bodyPr>
          <a:lstStyle/>
          <a:p>
            <a:pPr marL="526748" indent="-518021">
              <a:buFont typeface="Arial"/>
              <a:buChar char="•"/>
              <a:tabLst>
                <a:tab pos="527185" algn="l"/>
              </a:tabLst>
              <a:defRPr/>
            </a:pPr>
            <a:r>
              <a:rPr sz="4396" spc="-7" dirty="0">
                <a:latin typeface="Cambria"/>
                <a:cs typeface="Cambria"/>
              </a:rPr>
              <a:t>建筑</a:t>
            </a:r>
            <a:r>
              <a:rPr sz="4396" spc="7" dirty="0">
                <a:latin typeface="Cambria"/>
                <a:cs typeface="Cambria"/>
              </a:rPr>
              <a:t>包括</a:t>
            </a:r>
            <a:r>
              <a:rPr sz="4396" spc="7" dirty="0">
                <a:latin typeface="宋体"/>
                <a:cs typeface="宋体"/>
              </a:rPr>
              <a:t>：</a:t>
            </a:r>
            <a:endParaRPr sz="4396" dirty="0">
              <a:latin typeface="宋体"/>
              <a:cs typeface="宋体"/>
            </a:endParaRPr>
          </a:p>
          <a:p>
            <a:pPr marL="1131179" lvl="1" indent="-431611">
              <a:spcBef>
                <a:spcPts val="1354"/>
              </a:spcBef>
              <a:buFont typeface="Arial"/>
              <a:buChar char="–"/>
              <a:tabLst>
                <a:tab pos="1131614" algn="l"/>
              </a:tabLst>
              <a:defRPr/>
            </a:pPr>
            <a:r>
              <a:rPr sz="3846" spc="-4" dirty="0">
                <a:latin typeface="Cambria"/>
                <a:cs typeface="Cambria"/>
              </a:rPr>
              <a:t>组件：</a:t>
            </a:r>
            <a:endParaRPr sz="3846" dirty="0">
              <a:latin typeface="Cambria"/>
              <a:cs typeface="Cambria"/>
            </a:endParaRPr>
          </a:p>
          <a:p>
            <a:pPr marL="1735608" lvl="2" indent="-345201">
              <a:spcBef>
                <a:spcPts val="1192"/>
              </a:spcBef>
              <a:buFont typeface="Arial"/>
              <a:buChar char="•"/>
              <a:tabLst>
                <a:tab pos="1736045" algn="l"/>
              </a:tabLst>
              <a:defRPr/>
            </a:pPr>
            <a:r>
              <a:rPr sz="3297" dirty="0">
                <a:latin typeface="Cambria"/>
                <a:cs typeface="Cambria"/>
              </a:rPr>
              <a:t>例如: 过滤器、数据库、</a:t>
            </a:r>
            <a:r>
              <a:rPr sz="3297" spc="-4" dirty="0">
                <a:latin typeface="Cambria"/>
                <a:cs typeface="Cambria"/>
              </a:rPr>
              <a:t>对象</a:t>
            </a:r>
            <a:r>
              <a:rPr sz="3297" spc="41" dirty="0">
                <a:latin typeface="Cambria"/>
                <a:cs typeface="Cambria"/>
              </a:rPr>
              <a:t> </a:t>
            </a:r>
            <a:r>
              <a:rPr sz="3297" spc="-4" dirty="0">
                <a:latin typeface="Cambria"/>
                <a:cs typeface="Cambria"/>
              </a:rPr>
              <a:t>客户/服务器</a:t>
            </a:r>
            <a:endParaRPr sz="3297" dirty="0">
              <a:latin typeface="Cambria"/>
              <a:cs typeface="Cambria"/>
            </a:endParaRPr>
          </a:p>
          <a:p>
            <a:pPr marL="1131179" lvl="1" indent="-431611">
              <a:spcBef>
                <a:spcPts val="1210"/>
              </a:spcBef>
              <a:buFont typeface="Arial"/>
              <a:buChar char="–"/>
              <a:tabLst>
                <a:tab pos="1131614" algn="l"/>
              </a:tabLst>
              <a:defRPr/>
            </a:pPr>
            <a:r>
              <a:rPr sz="3846" spc="-7" dirty="0">
                <a:latin typeface="Cambria"/>
                <a:cs typeface="Cambria"/>
              </a:rPr>
              <a:t>连接：</a:t>
            </a:r>
            <a:endParaRPr sz="3846" dirty="0">
              <a:latin typeface="Cambria"/>
              <a:cs typeface="Cambria"/>
            </a:endParaRPr>
          </a:p>
          <a:p>
            <a:pPr marL="1735608" lvl="2" indent="-345201">
              <a:spcBef>
                <a:spcPts val="1192"/>
              </a:spcBef>
              <a:buFont typeface="Arial"/>
              <a:buChar char="•"/>
              <a:tabLst>
                <a:tab pos="1736045" algn="l"/>
              </a:tabLst>
              <a:defRPr/>
            </a:pPr>
            <a:r>
              <a:rPr sz="3297" dirty="0">
                <a:latin typeface="Cambria"/>
                <a:cs typeface="Cambria"/>
              </a:rPr>
              <a:t>例如</a:t>
            </a:r>
            <a:r>
              <a:rPr sz="3297" spc="-7" dirty="0">
                <a:latin typeface="Cambria"/>
                <a:cs typeface="Cambria"/>
              </a:rPr>
              <a:t>过程调用,</a:t>
            </a:r>
            <a:r>
              <a:rPr sz="3297" dirty="0">
                <a:latin typeface="Cambria"/>
                <a:cs typeface="Cambria"/>
              </a:rPr>
              <a:t>管道</a:t>
            </a:r>
            <a:r>
              <a:rPr sz="3297" spc="-18" dirty="0">
                <a:latin typeface="Cambria"/>
                <a:cs typeface="Cambria"/>
              </a:rPr>
              <a:t>事件</a:t>
            </a:r>
            <a:r>
              <a:rPr sz="3297" spc="52" dirty="0">
                <a:latin typeface="Cambria"/>
                <a:cs typeface="Cambria"/>
              </a:rPr>
              <a:t> </a:t>
            </a:r>
            <a:r>
              <a:rPr sz="3297" spc="-7" dirty="0">
                <a:latin typeface="Cambria"/>
                <a:cs typeface="Cambria"/>
              </a:rPr>
              <a:t>广播</a:t>
            </a:r>
            <a:endParaRPr sz="3297" dirty="0">
              <a:latin typeface="Cambria"/>
              <a:cs typeface="Cambria"/>
            </a:endParaRPr>
          </a:p>
          <a:p>
            <a:pPr marL="1131179" lvl="1" indent="-431611">
              <a:spcBef>
                <a:spcPts val="1229"/>
              </a:spcBef>
              <a:buFont typeface="Arial"/>
              <a:buChar char="–"/>
              <a:tabLst>
                <a:tab pos="1131614" algn="l"/>
              </a:tabLst>
              <a:defRPr/>
            </a:pPr>
            <a:r>
              <a:rPr sz="3846" spc="-7" dirty="0">
                <a:latin typeface="Cambria"/>
                <a:cs typeface="Cambria"/>
              </a:rPr>
              <a:t>性能：</a:t>
            </a:r>
            <a:endParaRPr sz="3846" dirty="0">
              <a:latin typeface="Cambria"/>
              <a:cs typeface="Cambria"/>
            </a:endParaRPr>
          </a:p>
          <a:p>
            <a:pPr marL="1735608" lvl="2" indent="-345201">
              <a:spcBef>
                <a:spcPts val="1192"/>
              </a:spcBef>
              <a:buFont typeface="Arial"/>
              <a:buChar char="•"/>
              <a:tabLst>
                <a:tab pos="1736045" algn="l"/>
              </a:tabLst>
              <a:defRPr/>
            </a:pPr>
            <a:r>
              <a:rPr sz="3297" dirty="0">
                <a:latin typeface="Cambria"/>
                <a:cs typeface="Cambria"/>
              </a:rPr>
              <a:t>例如</a:t>
            </a:r>
            <a:r>
              <a:rPr sz="3297" spc="-4" dirty="0">
                <a:latin typeface="Cambria"/>
                <a:cs typeface="Cambria"/>
              </a:rPr>
              <a:t>签名, 前/后 conds,</a:t>
            </a:r>
            <a:r>
              <a:rPr sz="3297" spc="-41" dirty="0">
                <a:latin typeface="Cambria"/>
                <a:cs typeface="Cambria"/>
              </a:rPr>
              <a:t>Rt</a:t>
            </a:r>
            <a:r>
              <a:rPr sz="3297" spc="34" dirty="0">
                <a:latin typeface="Cambria"/>
                <a:cs typeface="Cambria"/>
              </a:rPr>
              <a:t> </a:t>
            </a:r>
            <a:r>
              <a:rPr sz="3297" spc="-4" dirty="0">
                <a:latin typeface="Cambria"/>
                <a:cs typeface="Cambria"/>
              </a:rPr>
              <a:t>规格</a:t>
            </a:r>
            <a:endParaRPr sz="3297" dirty="0">
              <a:latin typeface="Cambria"/>
              <a:cs typeface="Cambria"/>
            </a:endParaRPr>
          </a:p>
        </p:txBody>
      </p:sp>
      <p:sp>
        <p:nvSpPr>
          <p:cNvPr id="13" name="object 13">
            <a:extLst>
              <a:ext uri="{FF2B5EF4-FFF2-40B4-BE49-F238E27FC236}">
                <a16:creationId xmlns:a16="http://schemas.microsoft.com/office/drawing/2014/main" id="{481B8078-2B95-4177-A79F-6DD8844948CE}"/>
              </a:ext>
            </a:extLst>
          </p:cNvPr>
          <p:cNvSpPr txBox="1"/>
          <p:nvPr/>
        </p:nvSpPr>
        <p:spPr>
          <a:xfrm>
            <a:off x="6815138" y="8637588"/>
            <a:ext cx="187325" cy="323850"/>
          </a:xfrm>
          <a:prstGeom prst="rect">
            <a:avLst/>
          </a:prstGeom>
        </p:spPr>
        <p:txBody>
          <a:bodyPr lIns="0" tIns="0" rIns="0" bIns="0">
            <a:spAutoFit/>
          </a:bodyPr>
          <a:lstStyle/>
          <a:p>
            <a:pPr marL="8728">
              <a:defRPr/>
            </a:pPr>
            <a:r>
              <a:rPr sz="2096" b="1" spc="11" dirty="0">
                <a:solidFill>
                  <a:srgbClr val="FFFFFF"/>
                </a:solidFill>
                <a:latin typeface="Tahoma"/>
                <a:cs typeface="Tahoma"/>
              </a:rPr>
              <a:t>7</a:t>
            </a:r>
            <a:endParaRPr sz="2096">
              <a:latin typeface="Tahoma"/>
              <a:cs typeface="Tahoma"/>
            </a:endParaRPr>
          </a:p>
        </p:txBody>
      </p:sp>
    </p:spTree>
  </p:cSld>
  <p:clrMapOvr>
    <a:masterClrMapping/>
  </p:clrMapOvr>
</p:sld>
</file>

<file path=ppt/slides/slide1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B819775C-77D7-47D3-B56C-82F1B4AEE92F}"/>
              </a:ext>
            </a:extLst>
          </p:cNvPr>
          <p:cNvSpPr txBox="1">
            <a:spLocks noGrp="1"/>
          </p:cNvSpPr>
          <p:nvPr>
            <p:ph type="title"/>
          </p:nvPr>
        </p:nvSpPr>
        <p:spPr>
          <a:xfrm>
            <a:off x="231775" y="149225"/>
            <a:ext cx="12979400" cy="971550"/>
          </a:xfrm>
        </p:spPr>
        <p:txBody>
          <a:bodyPr tIns="40935" rtlCol="0">
            <a:spAutoFit/>
          </a:bodyPr>
          <a:lstStyle/>
          <a:p>
            <a:pPr marL="25749" algn="l">
              <a:defRPr/>
            </a:pPr>
            <a:r>
              <a:rPr sz="6044" b="0" spc="11" dirty="0">
                <a:solidFill>
                  <a:schemeClr val="bg1"/>
                </a:solidFill>
                <a:latin typeface="+mj-lt"/>
                <a:cs typeface="+mj-cs"/>
              </a:rPr>
              <a:t>建筑学词汇</a:t>
            </a:r>
          </a:p>
        </p:txBody>
      </p:sp>
      <p:sp>
        <p:nvSpPr>
          <p:cNvPr id="12" name="object 12">
            <a:extLst>
              <a:ext uri="{FF2B5EF4-FFF2-40B4-BE49-F238E27FC236}">
                <a16:creationId xmlns:a16="http://schemas.microsoft.com/office/drawing/2014/main" id="{ECB6A1B8-D5D6-4E46-9A63-0A6B3DE03673}"/>
              </a:ext>
            </a:extLst>
          </p:cNvPr>
          <p:cNvSpPr txBox="1"/>
          <p:nvPr/>
        </p:nvSpPr>
        <p:spPr>
          <a:xfrm>
            <a:off x="6815138" y="8637588"/>
            <a:ext cx="187325" cy="323850"/>
          </a:xfrm>
          <a:prstGeom prst="rect">
            <a:avLst/>
          </a:prstGeom>
        </p:spPr>
        <p:txBody>
          <a:bodyPr lIns="0" tIns="0" rIns="0" bIns="0">
            <a:spAutoFit/>
          </a:bodyPr>
          <a:lstStyle/>
          <a:p>
            <a:pPr marL="8728">
              <a:defRPr/>
            </a:pPr>
            <a:r>
              <a:rPr sz="2096" b="1" spc="11" dirty="0">
                <a:solidFill>
                  <a:srgbClr val="FFFFFF"/>
                </a:solidFill>
                <a:latin typeface="Tahoma"/>
                <a:cs typeface="Tahoma"/>
              </a:rPr>
              <a:t>8</a:t>
            </a:r>
            <a:endParaRPr sz="2096">
              <a:latin typeface="Tahoma"/>
              <a:cs typeface="Tahoma"/>
            </a:endParaRPr>
          </a:p>
        </p:txBody>
      </p:sp>
      <p:sp>
        <p:nvSpPr>
          <p:cNvPr id="49156" name="object 13">
            <a:extLst>
              <a:ext uri="{FF2B5EF4-FFF2-40B4-BE49-F238E27FC236}">
                <a16:creationId xmlns:a16="http://schemas.microsoft.com/office/drawing/2014/main" id="{AFF6C1C8-188E-4D1E-B316-A9504212E953}"/>
              </a:ext>
            </a:extLst>
          </p:cNvPr>
          <p:cNvSpPr>
            <a:spLocks/>
          </p:cNvSpPr>
          <p:nvPr/>
        </p:nvSpPr>
        <p:spPr bwMode="auto">
          <a:xfrm>
            <a:off x="2160588" y="2598738"/>
            <a:ext cx="3106737" cy="2665412"/>
          </a:xfrm>
          <a:custGeom>
            <a:avLst/>
            <a:gdLst>
              <a:gd name="T0" fmla="*/ 0 w 4516755"/>
              <a:gd name="T1" fmla="*/ 0 h 3877945"/>
              <a:gd name="T2" fmla="*/ 23091 w 4516755"/>
              <a:gd name="T3" fmla="*/ 0 h 3877945"/>
              <a:gd name="T4" fmla="*/ 23091 w 4516755"/>
              <a:gd name="T5" fmla="*/ 19728 h 3877945"/>
              <a:gd name="T6" fmla="*/ 0 w 4516755"/>
              <a:gd name="T7" fmla="*/ 19728 h 3877945"/>
              <a:gd name="T8" fmla="*/ 0 w 4516755"/>
              <a:gd name="T9" fmla="*/ 0 h 38779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16755" h="3877945">
                <a:moveTo>
                  <a:pt x="0" y="0"/>
                </a:moveTo>
                <a:lnTo>
                  <a:pt x="4516442" y="0"/>
                </a:lnTo>
                <a:lnTo>
                  <a:pt x="4516442" y="3877719"/>
                </a:lnTo>
                <a:lnTo>
                  <a:pt x="0" y="3877719"/>
                </a:lnTo>
                <a:lnTo>
                  <a:pt x="0" y="0"/>
                </a:lnTo>
                <a:close/>
              </a:path>
            </a:pathLst>
          </a:custGeom>
          <a:noFill/>
          <a:ln w="55844">
            <a:solidFill>
              <a:srgbClr val="0096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57" name="object 14">
            <a:extLst>
              <a:ext uri="{FF2B5EF4-FFF2-40B4-BE49-F238E27FC236}">
                <a16:creationId xmlns:a16="http://schemas.microsoft.com/office/drawing/2014/main" id="{036A06C8-6999-4743-8A02-B62D0D76CE30}"/>
              </a:ext>
            </a:extLst>
          </p:cNvPr>
          <p:cNvSpPr>
            <a:spLocks/>
          </p:cNvSpPr>
          <p:nvPr/>
        </p:nvSpPr>
        <p:spPr bwMode="auto">
          <a:xfrm>
            <a:off x="9113838" y="2497138"/>
            <a:ext cx="2455862" cy="2767012"/>
          </a:xfrm>
          <a:custGeom>
            <a:avLst/>
            <a:gdLst>
              <a:gd name="T0" fmla="*/ 0 w 3574415"/>
              <a:gd name="T1" fmla="*/ 0 h 4027804"/>
              <a:gd name="T2" fmla="*/ 18130 w 3574415"/>
              <a:gd name="T3" fmla="*/ 0 h 4027804"/>
              <a:gd name="T4" fmla="*/ 18130 w 3574415"/>
              <a:gd name="T5" fmla="*/ 20446 h 4027804"/>
              <a:gd name="T6" fmla="*/ 0 w 3574415"/>
              <a:gd name="T7" fmla="*/ 20446 h 4027804"/>
              <a:gd name="T8" fmla="*/ 0 w 3574415"/>
              <a:gd name="T9" fmla="*/ 0 h 40278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74415" h="4027804">
                <a:moveTo>
                  <a:pt x="0" y="0"/>
                </a:moveTo>
                <a:lnTo>
                  <a:pt x="3574062" y="0"/>
                </a:lnTo>
                <a:lnTo>
                  <a:pt x="3574062" y="4027801"/>
                </a:lnTo>
                <a:lnTo>
                  <a:pt x="0" y="4027801"/>
                </a:lnTo>
                <a:lnTo>
                  <a:pt x="0" y="0"/>
                </a:lnTo>
                <a:close/>
              </a:path>
            </a:pathLst>
          </a:custGeom>
          <a:noFill/>
          <a:ln w="55844">
            <a:solidFill>
              <a:srgbClr val="0096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58" name="object 15">
            <a:extLst>
              <a:ext uri="{FF2B5EF4-FFF2-40B4-BE49-F238E27FC236}">
                <a16:creationId xmlns:a16="http://schemas.microsoft.com/office/drawing/2014/main" id="{3BCFB60D-D8BD-464F-B7A0-9917C15644E7}"/>
              </a:ext>
            </a:extLst>
          </p:cNvPr>
          <p:cNvSpPr>
            <a:spLocks/>
          </p:cNvSpPr>
          <p:nvPr/>
        </p:nvSpPr>
        <p:spPr bwMode="auto">
          <a:xfrm>
            <a:off x="5046663" y="3687763"/>
            <a:ext cx="238125" cy="257175"/>
          </a:xfrm>
          <a:custGeom>
            <a:avLst/>
            <a:gdLst>
              <a:gd name="T0" fmla="*/ 1756 w 346075"/>
              <a:gd name="T1" fmla="*/ 0 h 374015"/>
              <a:gd name="T2" fmla="*/ 0 w 346075"/>
              <a:gd name="T3" fmla="*/ 1918 h 374015"/>
              <a:gd name="T4" fmla="*/ 0 60000 65536"/>
              <a:gd name="T5" fmla="*/ 0 60000 65536"/>
            </a:gdLst>
            <a:ahLst/>
            <a:cxnLst>
              <a:cxn ang="T4">
                <a:pos x="T0" y="T1"/>
              </a:cxn>
              <a:cxn ang="T5">
                <a:pos x="T2" y="T3"/>
              </a:cxn>
            </a:cxnLst>
            <a:rect l="0" t="0" r="r" b="b"/>
            <a:pathLst>
              <a:path w="346075" h="374015">
                <a:moveTo>
                  <a:pt x="345540" y="0"/>
                </a:moveTo>
                <a:lnTo>
                  <a:pt x="0" y="373462"/>
                </a:lnTo>
              </a:path>
            </a:pathLst>
          </a:custGeom>
          <a:noFill/>
          <a:ln w="55844">
            <a:solidFill>
              <a:srgbClr val="0096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59" name="object 16">
            <a:extLst>
              <a:ext uri="{FF2B5EF4-FFF2-40B4-BE49-F238E27FC236}">
                <a16:creationId xmlns:a16="http://schemas.microsoft.com/office/drawing/2014/main" id="{0CF33CF3-4CA2-4A38-B3AD-AAC067D9495C}"/>
              </a:ext>
            </a:extLst>
          </p:cNvPr>
          <p:cNvSpPr>
            <a:spLocks/>
          </p:cNvSpPr>
          <p:nvPr/>
        </p:nvSpPr>
        <p:spPr bwMode="auto">
          <a:xfrm>
            <a:off x="5046663" y="3944938"/>
            <a:ext cx="238125" cy="157162"/>
          </a:xfrm>
          <a:custGeom>
            <a:avLst/>
            <a:gdLst>
              <a:gd name="T0" fmla="*/ 0 w 346075"/>
              <a:gd name="T1" fmla="*/ 0 h 227329"/>
              <a:gd name="T2" fmla="*/ 1756 w 346075"/>
              <a:gd name="T3" fmla="*/ 1210 h 227329"/>
              <a:gd name="T4" fmla="*/ 0 60000 65536"/>
              <a:gd name="T5" fmla="*/ 0 60000 65536"/>
            </a:gdLst>
            <a:ahLst/>
            <a:cxnLst>
              <a:cxn ang="T4">
                <a:pos x="T0" y="T1"/>
              </a:cxn>
              <a:cxn ang="T5">
                <a:pos x="T2" y="T3"/>
              </a:cxn>
            </a:cxnLst>
            <a:rect l="0" t="0" r="r" b="b"/>
            <a:pathLst>
              <a:path w="346075" h="227329">
                <a:moveTo>
                  <a:pt x="0" y="0"/>
                </a:moveTo>
                <a:lnTo>
                  <a:pt x="345540" y="226868"/>
                </a:lnTo>
              </a:path>
            </a:pathLst>
          </a:custGeom>
          <a:noFill/>
          <a:ln w="55844">
            <a:solidFill>
              <a:srgbClr val="0096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60" name="object 17">
            <a:extLst>
              <a:ext uri="{FF2B5EF4-FFF2-40B4-BE49-F238E27FC236}">
                <a16:creationId xmlns:a16="http://schemas.microsoft.com/office/drawing/2014/main" id="{DF7549F1-72BC-4055-9C67-814C85DA3913}"/>
              </a:ext>
            </a:extLst>
          </p:cNvPr>
          <p:cNvSpPr>
            <a:spLocks/>
          </p:cNvSpPr>
          <p:nvPr/>
        </p:nvSpPr>
        <p:spPr bwMode="auto">
          <a:xfrm>
            <a:off x="9093200" y="3687763"/>
            <a:ext cx="214313" cy="206375"/>
          </a:xfrm>
          <a:custGeom>
            <a:avLst/>
            <a:gdLst>
              <a:gd name="T0" fmla="*/ 0 w 311150"/>
              <a:gd name="T1" fmla="*/ 0 h 300354"/>
              <a:gd name="T2" fmla="*/ 1581 w 311150"/>
              <a:gd name="T3" fmla="*/ 1567 h 300354"/>
              <a:gd name="T4" fmla="*/ 0 60000 65536"/>
              <a:gd name="T5" fmla="*/ 0 60000 65536"/>
            </a:gdLst>
            <a:ahLst/>
            <a:cxnLst>
              <a:cxn ang="T4">
                <a:pos x="T0" y="T1"/>
              </a:cxn>
              <a:cxn ang="T5">
                <a:pos x="T2" y="T3"/>
              </a:cxn>
            </a:cxnLst>
            <a:rect l="0" t="0" r="r" b="b"/>
            <a:pathLst>
              <a:path w="311150" h="300354">
                <a:moveTo>
                  <a:pt x="0" y="0"/>
                </a:moveTo>
                <a:lnTo>
                  <a:pt x="310635" y="300165"/>
                </a:lnTo>
              </a:path>
            </a:pathLst>
          </a:custGeom>
          <a:noFill/>
          <a:ln w="55844">
            <a:solidFill>
              <a:srgbClr val="0096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61" name="object 18">
            <a:extLst>
              <a:ext uri="{FF2B5EF4-FFF2-40B4-BE49-F238E27FC236}">
                <a16:creationId xmlns:a16="http://schemas.microsoft.com/office/drawing/2014/main" id="{2480A93A-D4C2-4EB1-A50F-6F3AE60EDB3D}"/>
              </a:ext>
            </a:extLst>
          </p:cNvPr>
          <p:cNvSpPr>
            <a:spLocks/>
          </p:cNvSpPr>
          <p:nvPr/>
        </p:nvSpPr>
        <p:spPr bwMode="auto">
          <a:xfrm>
            <a:off x="9093200" y="3894138"/>
            <a:ext cx="214313" cy="182562"/>
          </a:xfrm>
          <a:custGeom>
            <a:avLst/>
            <a:gdLst>
              <a:gd name="T0" fmla="*/ 1581 w 311150"/>
              <a:gd name="T1" fmla="*/ 0 h 262254"/>
              <a:gd name="T2" fmla="*/ 0 w 311150"/>
              <a:gd name="T3" fmla="*/ 1408 h 262254"/>
              <a:gd name="T4" fmla="*/ 0 60000 65536"/>
              <a:gd name="T5" fmla="*/ 0 60000 65536"/>
            </a:gdLst>
            <a:ahLst/>
            <a:cxnLst>
              <a:cxn ang="T4">
                <a:pos x="T0" y="T1"/>
              </a:cxn>
              <a:cxn ang="T5">
                <a:pos x="T2" y="T3"/>
              </a:cxn>
            </a:cxnLst>
            <a:rect l="0" t="0" r="r" b="b"/>
            <a:pathLst>
              <a:path w="311150" h="262254">
                <a:moveTo>
                  <a:pt x="310635" y="0"/>
                </a:moveTo>
                <a:lnTo>
                  <a:pt x="0" y="261773"/>
                </a:lnTo>
              </a:path>
            </a:pathLst>
          </a:custGeom>
          <a:noFill/>
          <a:ln w="55844">
            <a:solidFill>
              <a:srgbClr val="0096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62" name="object 19">
            <a:extLst>
              <a:ext uri="{FF2B5EF4-FFF2-40B4-BE49-F238E27FC236}">
                <a16:creationId xmlns:a16="http://schemas.microsoft.com/office/drawing/2014/main" id="{9DFCDC60-6853-4E49-99B4-AC83A4850902}"/>
              </a:ext>
            </a:extLst>
          </p:cNvPr>
          <p:cNvSpPr>
            <a:spLocks/>
          </p:cNvSpPr>
          <p:nvPr/>
        </p:nvSpPr>
        <p:spPr bwMode="auto">
          <a:xfrm>
            <a:off x="5413375" y="3868738"/>
            <a:ext cx="3573463" cy="0"/>
          </a:xfrm>
          <a:custGeom>
            <a:avLst/>
            <a:gdLst>
              <a:gd name="T0" fmla="*/ 0 w 5201919"/>
              <a:gd name="T1" fmla="*/ 26412 w 5201919"/>
              <a:gd name="T2" fmla="*/ 0 60000 65536"/>
              <a:gd name="T3" fmla="*/ 0 60000 65536"/>
            </a:gdLst>
            <a:ahLst/>
            <a:cxnLst>
              <a:cxn ang="T2">
                <a:pos x="T0" y="0"/>
              </a:cxn>
              <a:cxn ang="T3">
                <a:pos x="T1" y="0"/>
              </a:cxn>
            </a:cxnLst>
            <a:rect l="0" t="0" r="r" b="b"/>
            <a:pathLst>
              <a:path w="5201919">
                <a:moveTo>
                  <a:pt x="0" y="0"/>
                </a:moveTo>
                <a:lnTo>
                  <a:pt x="5201703" y="0"/>
                </a:lnTo>
              </a:path>
            </a:pathLst>
          </a:custGeom>
          <a:noFill/>
          <a:ln w="111689">
            <a:solidFill>
              <a:srgbClr val="008B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63" name="object 20">
            <a:extLst>
              <a:ext uri="{FF2B5EF4-FFF2-40B4-BE49-F238E27FC236}">
                <a16:creationId xmlns:a16="http://schemas.microsoft.com/office/drawing/2014/main" id="{30651563-88D2-427C-BDD3-8E406A244602}"/>
              </a:ext>
            </a:extLst>
          </p:cNvPr>
          <p:cNvSpPr>
            <a:spLocks noChangeArrowheads="1"/>
          </p:cNvSpPr>
          <p:nvPr/>
        </p:nvSpPr>
        <p:spPr bwMode="auto">
          <a:xfrm>
            <a:off x="1085850" y="1241425"/>
            <a:ext cx="11645900" cy="589438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21" name="object 21">
            <a:extLst>
              <a:ext uri="{FF2B5EF4-FFF2-40B4-BE49-F238E27FC236}">
                <a16:creationId xmlns:a16="http://schemas.microsoft.com/office/drawing/2014/main" id="{68834D1D-5ABA-4B18-907C-15AE4D686340}"/>
              </a:ext>
            </a:extLst>
          </p:cNvPr>
          <p:cNvSpPr txBox="1"/>
          <p:nvPr/>
        </p:nvSpPr>
        <p:spPr>
          <a:xfrm>
            <a:off x="6070600" y="2222500"/>
            <a:ext cx="1952625" cy="533400"/>
          </a:xfrm>
          <a:prstGeom prst="rect">
            <a:avLst/>
          </a:prstGeom>
        </p:spPr>
        <p:txBody>
          <a:bodyPr lIns="0" tIns="0" rIns="0" bIns="0">
            <a:spAutoFit/>
          </a:bodyPr>
          <a:lstStyle/>
          <a:p>
            <a:pPr marL="8728">
              <a:defRPr/>
            </a:pPr>
            <a:r>
              <a:rPr sz="3471" i="1" dirty="0">
                <a:latin typeface="Arial"/>
                <a:cs typeface="Arial"/>
              </a:rPr>
              <a:t>C</a:t>
            </a:r>
            <a:r>
              <a:rPr sz="3471" i="1" spc="-7" dirty="0">
                <a:latin typeface="Arial"/>
                <a:cs typeface="Arial"/>
              </a:rPr>
              <a:t>onne</a:t>
            </a:r>
            <a:r>
              <a:rPr sz="3471" i="1" dirty="0">
                <a:latin typeface="Arial"/>
                <a:cs typeface="Arial"/>
              </a:rPr>
              <a:t>C</a:t>
            </a:r>
            <a:r>
              <a:rPr sz="3471" i="1" spc="-4" dirty="0">
                <a:latin typeface="Arial"/>
                <a:cs typeface="Arial"/>
              </a:rPr>
              <a:t>t</a:t>
            </a:r>
            <a:r>
              <a:rPr sz="3471" i="1" spc="-7" dirty="0">
                <a:latin typeface="Arial"/>
                <a:cs typeface="Arial"/>
              </a:rPr>
              <a:t>o</a:t>
            </a:r>
            <a:r>
              <a:rPr sz="3471" i="1" dirty="0">
                <a:latin typeface="Arial"/>
                <a:cs typeface="Arial"/>
              </a:rPr>
              <a:t>R</a:t>
            </a:r>
            <a:endParaRPr sz="3471">
              <a:latin typeface="Arial"/>
              <a:cs typeface="Arial"/>
            </a:endParaRPr>
          </a:p>
        </p:txBody>
      </p:sp>
      <p:sp>
        <p:nvSpPr>
          <p:cNvPr id="22" name="object 22">
            <a:extLst>
              <a:ext uri="{FF2B5EF4-FFF2-40B4-BE49-F238E27FC236}">
                <a16:creationId xmlns:a16="http://schemas.microsoft.com/office/drawing/2014/main" id="{31921F68-48FB-4A12-8BD7-00FCA6C57F3D}"/>
              </a:ext>
            </a:extLst>
          </p:cNvPr>
          <p:cNvSpPr txBox="1"/>
          <p:nvPr/>
        </p:nvSpPr>
        <p:spPr>
          <a:xfrm>
            <a:off x="2390775" y="4124325"/>
            <a:ext cx="2195513" cy="533400"/>
          </a:xfrm>
          <a:prstGeom prst="rect">
            <a:avLst/>
          </a:prstGeom>
        </p:spPr>
        <p:txBody>
          <a:bodyPr lIns="0" tIns="0" rIns="0" bIns="0">
            <a:spAutoFit/>
          </a:bodyPr>
          <a:lstStyle/>
          <a:p>
            <a:pPr marL="8728">
              <a:defRPr/>
            </a:pPr>
            <a:r>
              <a:rPr sz="3471" i="1" dirty="0">
                <a:latin typeface="Arial"/>
                <a:cs typeface="Arial"/>
              </a:rPr>
              <a:t>C</a:t>
            </a:r>
            <a:r>
              <a:rPr sz="3471" i="1" spc="-7" dirty="0">
                <a:latin typeface="Arial"/>
                <a:cs typeface="Arial"/>
              </a:rPr>
              <a:t>omponen</a:t>
            </a:r>
            <a:r>
              <a:rPr sz="3471" i="1" dirty="0">
                <a:latin typeface="Arial"/>
                <a:cs typeface="Arial"/>
              </a:rPr>
              <a:t>t</a:t>
            </a:r>
            <a:endParaRPr sz="3471">
              <a:latin typeface="Arial"/>
              <a:cs typeface="Arial"/>
            </a:endParaRPr>
          </a:p>
        </p:txBody>
      </p:sp>
      <p:sp>
        <p:nvSpPr>
          <p:cNvPr id="23" name="object 23">
            <a:extLst>
              <a:ext uri="{FF2B5EF4-FFF2-40B4-BE49-F238E27FC236}">
                <a16:creationId xmlns:a16="http://schemas.microsoft.com/office/drawing/2014/main" id="{1CDBD067-F10E-4529-BD8E-163C37C8F7EF}"/>
              </a:ext>
            </a:extLst>
          </p:cNvPr>
          <p:cNvSpPr txBox="1"/>
          <p:nvPr/>
        </p:nvSpPr>
        <p:spPr>
          <a:xfrm>
            <a:off x="711200" y="1241425"/>
            <a:ext cx="1414463" cy="533400"/>
          </a:xfrm>
          <a:prstGeom prst="rect">
            <a:avLst/>
          </a:prstGeom>
        </p:spPr>
        <p:txBody>
          <a:bodyPr lIns="0" tIns="0" rIns="0" bIns="0">
            <a:spAutoFit/>
          </a:bodyPr>
          <a:lstStyle/>
          <a:p>
            <a:pPr marL="8728">
              <a:defRPr/>
            </a:pPr>
            <a:r>
              <a:rPr sz="3471" i="1" dirty="0">
                <a:latin typeface="Arial"/>
                <a:cs typeface="Arial"/>
              </a:rPr>
              <a:t>系统</a:t>
            </a:r>
            <a:r>
              <a:rPr sz="3471" i="1" spc="-4" dirty="0">
                <a:latin typeface="Arial"/>
                <a:cs typeface="Arial"/>
              </a:rPr>
              <a:t>t</a:t>
            </a:r>
            <a:r>
              <a:rPr sz="3471" i="1" spc="-7" dirty="0">
                <a:latin typeface="Arial"/>
                <a:cs typeface="Arial"/>
              </a:rPr>
              <a:t>电子邮件</a:t>
            </a:r>
            <a:r>
              <a:rPr sz="3471" i="1" spc="4" dirty="0">
                <a:latin typeface="Arial"/>
                <a:cs typeface="Arial"/>
              </a:rPr>
              <a:t>m</a:t>
            </a:r>
            <a:endParaRPr sz="3471" dirty="0">
              <a:latin typeface="Arial"/>
              <a:cs typeface="Arial"/>
            </a:endParaRPr>
          </a:p>
        </p:txBody>
      </p:sp>
      <p:sp>
        <p:nvSpPr>
          <p:cNvPr id="49167" name="object 24">
            <a:extLst>
              <a:ext uri="{FF2B5EF4-FFF2-40B4-BE49-F238E27FC236}">
                <a16:creationId xmlns:a16="http://schemas.microsoft.com/office/drawing/2014/main" id="{381BFDBD-22AE-49B8-9983-02D74DC26C2F}"/>
              </a:ext>
            </a:extLst>
          </p:cNvPr>
          <p:cNvSpPr>
            <a:spLocks/>
          </p:cNvSpPr>
          <p:nvPr/>
        </p:nvSpPr>
        <p:spPr bwMode="auto">
          <a:xfrm>
            <a:off x="5830888" y="3740150"/>
            <a:ext cx="2911475" cy="1293813"/>
          </a:xfrm>
          <a:custGeom>
            <a:avLst/>
            <a:gdLst>
              <a:gd name="T0" fmla="*/ 0 w 4234180"/>
              <a:gd name="T1" fmla="*/ 0 h 1881504"/>
              <a:gd name="T2" fmla="*/ 21642 w 4234180"/>
              <a:gd name="T3" fmla="*/ 9593 h 1881504"/>
              <a:gd name="T4" fmla="*/ 0 60000 65536"/>
              <a:gd name="T5" fmla="*/ 0 60000 65536"/>
            </a:gdLst>
            <a:ahLst/>
            <a:cxnLst>
              <a:cxn ang="T4">
                <a:pos x="T0" y="T1"/>
              </a:cxn>
              <a:cxn ang="T5">
                <a:pos x="T2" y="T3"/>
              </a:cxn>
            </a:cxnLst>
            <a:rect l="0" t="0" r="r" b="b"/>
            <a:pathLst>
              <a:path w="4234180" h="1881504">
                <a:moveTo>
                  <a:pt x="0" y="0"/>
                </a:moveTo>
                <a:lnTo>
                  <a:pt x="4233726" y="1881270"/>
                </a:lnTo>
              </a:path>
            </a:pathLst>
          </a:custGeom>
          <a:noFill/>
          <a:ln w="558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68" name="object 25">
            <a:extLst>
              <a:ext uri="{FF2B5EF4-FFF2-40B4-BE49-F238E27FC236}">
                <a16:creationId xmlns:a16="http://schemas.microsoft.com/office/drawing/2014/main" id="{2055A7C5-5B09-42FC-B1A2-9EEA42D5641D}"/>
              </a:ext>
            </a:extLst>
          </p:cNvPr>
          <p:cNvSpPr>
            <a:spLocks/>
          </p:cNvSpPr>
          <p:nvPr/>
        </p:nvSpPr>
        <p:spPr bwMode="auto">
          <a:xfrm>
            <a:off x="4887913" y="4119563"/>
            <a:ext cx="1589087" cy="2479675"/>
          </a:xfrm>
          <a:custGeom>
            <a:avLst/>
            <a:gdLst>
              <a:gd name="T0" fmla="*/ 0 w 2314575"/>
              <a:gd name="T1" fmla="*/ 0 h 3605529"/>
              <a:gd name="T2" fmla="*/ 11706 w 2314575"/>
              <a:gd name="T3" fmla="*/ 18461 h 3605529"/>
              <a:gd name="T4" fmla="*/ 0 60000 65536"/>
              <a:gd name="T5" fmla="*/ 0 60000 65536"/>
            </a:gdLst>
            <a:ahLst/>
            <a:cxnLst>
              <a:cxn ang="T4">
                <a:pos x="T0" y="T1"/>
              </a:cxn>
              <a:cxn ang="T5">
                <a:pos x="T2" y="T3"/>
              </a:cxn>
            </a:cxnLst>
            <a:rect l="0" t="0" r="r" b="b"/>
            <a:pathLst>
              <a:path w="2314575" h="3605529">
                <a:moveTo>
                  <a:pt x="0" y="0"/>
                </a:moveTo>
                <a:lnTo>
                  <a:pt x="2314064" y="3605476"/>
                </a:lnTo>
              </a:path>
            </a:pathLst>
          </a:custGeom>
          <a:noFill/>
          <a:ln w="558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69" name="object 26">
            <a:extLst>
              <a:ext uri="{FF2B5EF4-FFF2-40B4-BE49-F238E27FC236}">
                <a16:creationId xmlns:a16="http://schemas.microsoft.com/office/drawing/2014/main" id="{A6677BBA-0FE4-4CA6-ADA0-A597B56B759F}"/>
              </a:ext>
            </a:extLst>
          </p:cNvPr>
          <p:cNvSpPr>
            <a:spLocks/>
          </p:cNvSpPr>
          <p:nvPr/>
        </p:nvSpPr>
        <p:spPr bwMode="auto">
          <a:xfrm>
            <a:off x="7772400" y="4765675"/>
            <a:ext cx="0" cy="2370138"/>
          </a:xfrm>
          <a:custGeom>
            <a:avLst/>
            <a:gdLst>
              <a:gd name="T0" fmla="*/ 0 h 3448684"/>
              <a:gd name="T1" fmla="*/ 17571 h 3448684"/>
              <a:gd name="T2" fmla="*/ 0 60000 65536"/>
              <a:gd name="T3" fmla="*/ 0 60000 65536"/>
            </a:gdLst>
            <a:ahLst/>
            <a:cxnLst>
              <a:cxn ang="T2">
                <a:pos x="0" y="T0"/>
              </a:cxn>
              <a:cxn ang="T3">
                <a:pos x="0" y="T1"/>
              </a:cxn>
            </a:cxnLst>
            <a:rect l="0" t="0" r="r" b="b"/>
            <a:pathLst>
              <a:path h="3448684">
                <a:moveTo>
                  <a:pt x="0" y="0"/>
                </a:moveTo>
                <a:lnTo>
                  <a:pt x="2" y="3448412"/>
                </a:lnTo>
              </a:path>
            </a:pathLst>
          </a:custGeom>
          <a:noFill/>
          <a:ln w="55844">
            <a:solidFill>
              <a:srgbClr val="0096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70" name="object 27">
            <a:extLst>
              <a:ext uri="{FF2B5EF4-FFF2-40B4-BE49-F238E27FC236}">
                <a16:creationId xmlns:a16="http://schemas.microsoft.com/office/drawing/2014/main" id="{EC66B7DD-0ED5-425D-88B8-A0D98D0DF367}"/>
              </a:ext>
            </a:extLst>
          </p:cNvPr>
          <p:cNvSpPr>
            <a:spLocks/>
          </p:cNvSpPr>
          <p:nvPr/>
        </p:nvSpPr>
        <p:spPr bwMode="auto">
          <a:xfrm>
            <a:off x="6586538" y="5197475"/>
            <a:ext cx="1185862" cy="1508125"/>
          </a:xfrm>
          <a:custGeom>
            <a:avLst/>
            <a:gdLst>
              <a:gd name="T0" fmla="*/ 8712 w 1727834"/>
              <a:gd name="T1" fmla="*/ 0 h 2195829"/>
              <a:gd name="T2" fmla="*/ 0 w 1727834"/>
              <a:gd name="T3" fmla="*/ 6369 h 2195829"/>
              <a:gd name="T4" fmla="*/ 8712 w 1727834"/>
              <a:gd name="T5" fmla="*/ 11159 h 2195829"/>
              <a:gd name="T6" fmla="*/ 0 60000 65536"/>
              <a:gd name="T7" fmla="*/ 0 60000 65536"/>
              <a:gd name="T8" fmla="*/ 0 60000 65536"/>
            </a:gdLst>
            <a:ahLst/>
            <a:cxnLst>
              <a:cxn ang="T6">
                <a:pos x="T0" y="T1"/>
              </a:cxn>
              <a:cxn ang="T7">
                <a:pos x="T2" y="T3"/>
              </a:cxn>
              <a:cxn ang="T8">
                <a:pos x="T4" y="T5"/>
              </a:cxn>
            </a:cxnLst>
            <a:rect l="0" t="0" r="r" b="b"/>
            <a:pathLst>
              <a:path w="1727834" h="2195829">
                <a:moveTo>
                  <a:pt x="1727696" y="0"/>
                </a:moveTo>
                <a:lnTo>
                  <a:pt x="0" y="1253016"/>
                </a:lnTo>
                <a:lnTo>
                  <a:pt x="1727696" y="2195395"/>
                </a:lnTo>
              </a:path>
            </a:pathLst>
          </a:custGeom>
          <a:noFill/>
          <a:ln w="55844">
            <a:solidFill>
              <a:srgbClr val="0096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71" name="object 28">
            <a:extLst>
              <a:ext uri="{FF2B5EF4-FFF2-40B4-BE49-F238E27FC236}">
                <a16:creationId xmlns:a16="http://schemas.microsoft.com/office/drawing/2014/main" id="{79E1A6CC-61A3-4774-8589-C967A1C7E771}"/>
              </a:ext>
            </a:extLst>
          </p:cNvPr>
          <p:cNvSpPr>
            <a:spLocks/>
          </p:cNvSpPr>
          <p:nvPr/>
        </p:nvSpPr>
        <p:spPr bwMode="auto">
          <a:xfrm>
            <a:off x="7772400" y="5305425"/>
            <a:ext cx="1044575" cy="1293813"/>
          </a:xfrm>
          <a:custGeom>
            <a:avLst/>
            <a:gdLst>
              <a:gd name="T0" fmla="*/ 7804 w 1518284"/>
              <a:gd name="T1" fmla="*/ 0 h 1881504"/>
              <a:gd name="T2" fmla="*/ 0 w 1518284"/>
              <a:gd name="T3" fmla="*/ 4805 h 1881504"/>
              <a:gd name="T4" fmla="*/ 7804 w 1518284"/>
              <a:gd name="T5" fmla="*/ 9593 h 1881504"/>
              <a:gd name="T6" fmla="*/ 7804 w 1518284"/>
              <a:gd name="T7" fmla="*/ 0 h 18815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18284" h="1881504">
                <a:moveTo>
                  <a:pt x="1518278" y="0"/>
                </a:moveTo>
                <a:lnTo>
                  <a:pt x="0" y="942379"/>
                </a:lnTo>
                <a:lnTo>
                  <a:pt x="1518278" y="1881269"/>
                </a:lnTo>
                <a:lnTo>
                  <a:pt x="1518278" y="0"/>
                </a:lnTo>
                <a:close/>
              </a:path>
            </a:pathLst>
          </a:custGeom>
          <a:solidFill>
            <a:srgbClr val="008B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9172" name="object 29">
            <a:extLst>
              <a:ext uri="{FF2B5EF4-FFF2-40B4-BE49-F238E27FC236}">
                <a16:creationId xmlns:a16="http://schemas.microsoft.com/office/drawing/2014/main" id="{482D890C-BEFA-4F9C-A072-D3DE130945AB}"/>
              </a:ext>
            </a:extLst>
          </p:cNvPr>
          <p:cNvSpPr>
            <a:spLocks/>
          </p:cNvSpPr>
          <p:nvPr/>
        </p:nvSpPr>
        <p:spPr bwMode="auto">
          <a:xfrm>
            <a:off x="7772400" y="5305425"/>
            <a:ext cx="1509713" cy="1293813"/>
          </a:xfrm>
          <a:custGeom>
            <a:avLst/>
            <a:gdLst>
              <a:gd name="T0" fmla="*/ 0 w 2195830"/>
              <a:gd name="T1" fmla="*/ 4805 h 1881504"/>
              <a:gd name="T2" fmla="*/ 7734 w 2195830"/>
              <a:gd name="T3" fmla="*/ 0 h 1881504"/>
              <a:gd name="T4" fmla="*/ 7734 w 2195830"/>
              <a:gd name="T5" fmla="*/ 4805 h 1881504"/>
              <a:gd name="T6" fmla="*/ 11183 w 2195830"/>
              <a:gd name="T7" fmla="*/ 4805 h 1881504"/>
              <a:gd name="T8" fmla="*/ 7734 w 2195830"/>
              <a:gd name="T9" fmla="*/ 4805 h 1881504"/>
              <a:gd name="T10" fmla="*/ 7734 w 2195830"/>
              <a:gd name="T11" fmla="*/ 9593 h 1881504"/>
              <a:gd name="T12" fmla="*/ 0 w 2195830"/>
              <a:gd name="T13" fmla="*/ 4805 h 1881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95830" h="1881504">
                <a:moveTo>
                  <a:pt x="0" y="942379"/>
                </a:moveTo>
                <a:lnTo>
                  <a:pt x="1518278" y="0"/>
                </a:lnTo>
                <a:lnTo>
                  <a:pt x="1518278" y="942379"/>
                </a:lnTo>
                <a:lnTo>
                  <a:pt x="2195395" y="942379"/>
                </a:lnTo>
                <a:lnTo>
                  <a:pt x="1518278" y="942379"/>
                </a:lnTo>
                <a:lnTo>
                  <a:pt x="1518278" y="1881269"/>
                </a:lnTo>
                <a:lnTo>
                  <a:pt x="0" y="942379"/>
                </a:lnTo>
              </a:path>
            </a:pathLst>
          </a:custGeom>
          <a:noFill/>
          <a:ln w="167534">
            <a:solidFill>
              <a:srgbClr val="008B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 name="object 30">
            <a:extLst>
              <a:ext uri="{FF2B5EF4-FFF2-40B4-BE49-F238E27FC236}">
                <a16:creationId xmlns:a16="http://schemas.microsoft.com/office/drawing/2014/main" id="{D0AB7F22-2A80-4D33-9C17-6D8B59B65828}"/>
              </a:ext>
            </a:extLst>
          </p:cNvPr>
          <p:cNvSpPr txBox="1"/>
          <p:nvPr/>
        </p:nvSpPr>
        <p:spPr>
          <a:xfrm>
            <a:off x="4978400" y="6816725"/>
            <a:ext cx="774700" cy="534988"/>
          </a:xfrm>
          <a:prstGeom prst="rect">
            <a:avLst/>
          </a:prstGeom>
        </p:spPr>
        <p:txBody>
          <a:bodyPr lIns="0" tIns="0" rIns="0" bIns="0">
            <a:spAutoFit/>
          </a:bodyPr>
          <a:lstStyle/>
          <a:p>
            <a:pPr marL="8728">
              <a:defRPr/>
            </a:pPr>
            <a:r>
              <a:rPr sz="3471" i="1" spc="-7" dirty="0">
                <a:latin typeface="Arial"/>
                <a:cs typeface="Arial"/>
              </a:rPr>
              <a:t>港口</a:t>
            </a:r>
            <a:endParaRPr sz="3471">
              <a:latin typeface="Arial"/>
              <a:cs typeface="Arial"/>
            </a:endParaRPr>
          </a:p>
        </p:txBody>
      </p:sp>
      <p:sp>
        <p:nvSpPr>
          <p:cNvPr id="49174" name="object 31">
            <a:extLst>
              <a:ext uri="{FF2B5EF4-FFF2-40B4-BE49-F238E27FC236}">
                <a16:creationId xmlns:a16="http://schemas.microsoft.com/office/drawing/2014/main" id="{83535978-598E-4053-80BB-B8AB849ADEAB}"/>
              </a:ext>
            </a:extLst>
          </p:cNvPr>
          <p:cNvSpPr>
            <a:spLocks/>
          </p:cNvSpPr>
          <p:nvPr/>
        </p:nvSpPr>
        <p:spPr bwMode="auto">
          <a:xfrm>
            <a:off x="6046788" y="6529388"/>
            <a:ext cx="811212" cy="606425"/>
          </a:xfrm>
          <a:custGeom>
            <a:avLst/>
            <a:gdLst>
              <a:gd name="T0" fmla="*/ 0 w 1178559"/>
              <a:gd name="T1" fmla="*/ 4445 h 883284"/>
              <a:gd name="T2" fmla="*/ 6083 w 1178559"/>
              <a:gd name="T3" fmla="*/ 0 h 883284"/>
              <a:gd name="T4" fmla="*/ 0 60000 65536"/>
              <a:gd name="T5" fmla="*/ 0 60000 65536"/>
            </a:gdLst>
            <a:ahLst/>
            <a:cxnLst>
              <a:cxn ang="T4">
                <a:pos x="T0" y="T1"/>
              </a:cxn>
              <a:cxn ang="T5">
                <a:pos x="T2" y="T3"/>
              </a:cxn>
            </a:cxnLst>
            <a:rect l="0" t="0" r="r" b="b"/>
            <a:pathLst>
              <a:path w="1178559" h="883284">
                <a:moveTo>
                  <a:pt x="0" y="883077"/>
                </a:moveTo>
                <a:lnTo>
                  <a:pt x="1178531" y="0"/>
                </a:lnTo>
              </a:path>
            </a:pathLst>
          </a:custGeom>
          <a:noFill/>
          <a:ln w="2792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75" name="object 32">
            <a:extLst>
              <a:ext uri="{FF2B5EF4-FFF2-40B4-BE49-F238E27FC236}">
                <a16:creationId xmlns:a16="http://schemas.microsoft.com/office/drawing/2014/main" id="{9E76592E-5E4F-4127-A9A7-2C6986E889D8}"/>
              </a:ext>
            </a:extLst>
          </p:cNvPr>
          <p:cNvSpPr>
            <a:spLocks/>
          </p:cNvSpPr>
          <p:nvPr/>
        </p:nvSpPr>
        <p:spPr bwMode="auto">
          <a:xfrm>
            <a:off x="6721475" y="6489700"/>
            <a:ext cx="187325" cy="161925"/>
          </a:xfrm>
          <a:custGeom>
            <a:avLst/>
            <a:gdLst>
              <a:gd name="T0" fmla="*/ 1354 w 273684"/>
              <a:gd name="T1" fmla="*/ 0 h 234950"/>
              <a:gd name="T2" fmla="*/ 0 w 273684"/>
              <a:gd name="T3" fmla="*/ 512 h 234950"/>
              <a:gd name="T4" fmla="*/ 691 w 273684"/>
              <a:gd name="T5" fmla="*/ 512 h 234950"/>
              <a:gd name="T6" fmla="*/ 497 w 273684"/>
              <a:gd name="T7" fmla="*/ 1196 h 234950"/>
              <a:gd name="T8" fmla="*/ 1354 w 273684"/>
              <a:gd name="T9" fmla="*/ 0 h 2349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3684" h="234950">
                <a:moveTo>
                  <a:pt x="273684" y="0"/>
                </a:moveTo>
                <a:lnTo>
                  <a:pt x="0" y="100398"/>
                </a:lnTo>
                <a:lnTo>
                  <a:pt x="139611" y="100461"/>
                </a:lnTo>
                <a:lnTo>
                  <a:pt x="100461" y="234471"/>
                </a:lnTo>
                <a:lnTo>
                  <a:pt x="27368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3" name="object 33">
            <a:extLst>
              <a:ext uri="{FF2B5EF4-FFF2-40B4-BE49-F238E27FC236}">
                <a16:creationId xmlns:a16="http://schemas.microsoft.com/office/drawing/2014/main" id="{45641317-E1AC-4970-91D0-4B938F74AA3A}"/>
              </a:ext>
            </a:extLst>
          </p:cNvPr>
          <p:cNvSpPr txBox="1"/>
          <p:nvPr/>
        </p:nvSpPr>
        <p:spPr>
          <a:xfrm>
            <a:off x="9721850" y="7032625"/>
            <a:ext cx="752475" cy="534988"/>
          </a:xfrm>
          <a:prstGeom prst="rect">
            <a:avLst/>
          </a:prstGeom>
        </p:spPr>
        <p:txBody>
          <a:bodyPr lIns="0" tIns="0" rIns="0" bIns="0">
            <a:spAutoFit/>
          </a:bodyPr>
          <a:lstStyle/>
          <a:p>
            <a:pPr marL="8728">
              <a:defRPr/>
            </a:pPr>
            <a:r>
              <a:rPr sz="3471" i="1" spc="-7" dirty="0">
                <a:latin typeface="Arial"/>
                <a:cs typeface="Arial"/>
              </a:rPr>
              <a:t>Ro</a:t>
            </a:r>
            <a:r>
              <a:rPr sz="3471" i="1" dirty="0">
                <a:latin typeface="Arial"/>
                <a:cs typeface="Arial"/>
              </a:rPr>
              <a:t>乐</a:t>
            </a:r>
            <a:endParaRPr sz="3471">
              <a:latin typeface="Arial"/>
              <a:cs typeface="Arial"/>
            </a:endParaRPr>
          </a:p>
        </p:txBody>
      </p:sp>
      <p:sp>
        <p:nvSpPr>
          <p:cNvPr id="49177" name="object 34">
            <a:extLst>
              <a:ext uri="{FF2B5EF4-FFF2-40B4-BE49-F238E27FC236}">
                <a16:creationId xmlns:a16="http://schemas.microsoft.com/office/drawing/2014/main" id="{B5625DA1-B168-4312-8F2A-B7D092CE69CB}"/>
              </a:ext>
            </a:extLst>
          </p:cNvPr>
          <p:cNvSpPr>
            <a:spLocks/>
          </p:cNvSpPr>
          <p:nvPr/>
        </p:nvSpPr>
        <p:spPr bwMode="auto">
          <a:xfrm>
            <a:off x="9007475" y="6424613"/>
            <a:ext cx="814388" cy="711200"/>
          </a:xfrm>
          <a:custGeom>
            <a:avLst/>
            <a:gdLst>
              <a:gd name="T0" fmla="*/ 6018 w 1186815"/>
              <a:gd name="T1" fmla="*/ 5243 h 1035050"/>
              <a:gd name="T2" fmla="*/ 0 w 1186815"/>
              <a:gd name="T3" fmla="*/ 0 h 1035050"/>
              <a:gd name="T4" fmla="*/ 0 60000 65536"/>
              <a:gd name="T5" fmla="*/ 0 60000 65536"/>
            </a:gdLst>
            <a:ahLst/>
            <a:cxnLst>
              <a:cxn ang="T4">
                <a:pos x="T0" y="T1"/>
              </a:cxn>
              <a:cxn ang="T5">
                <a:pos x="T2" y="T3"/>
              </a:cxn>
            </a:cxnLst>
            <a:rect l="0" t="0" r="r" b="b"/>
            <a:pathLst>
              <a:path w="1186815" h="1035050">
                <a:moveTo>
                  <a:pt x="1186363" y="1034773"/>
                </a:moveTo>
                <a:lnTo>
                  <a:pt x="0" y="0"/>
                </a:lnTo>
              </a:path>
            </a:pathLst>
          </a:custGeom>
          <a:noFill/>
          <a:ln w="2792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178" name="object 35">
            <a:extLst>
              <a:ext uri="{FF2B5EF4-FFF2-40B4-BE49-F238E27FC236}">
                <a16:creationId xmlns:a16="http://schemas.microsoft.com/office/drawing/2014/main" id="{20AE8EE0-7296-4EAD-9EE0-7A499E49D51F}"/>
              </a:ext>
            </a:extLst>
          </p:cNvPr>
          <p:cNvSpPr>
            <a:spLocks/>
          </p:cNvSpPr>
          <p:nvPr/>
        </p:nvSpPr>
        <p:spPr bwMode="auto">
          <a:xfrm>
            <a:off x="8956675" y="6383338"/>
            <a:ext cx="182563" cy="168275"/>
          </a:xfrm>
          <a:custGeom>
            <a:avLst/>
            <a:gdLst>
              <a:gd name="T0" fmla="*/ 0 w 266065"/>
              <a:gd name="T1" fmla="*/ 0 h 247015"/>
              <a:gd name="T2" fmla="*/ 798 w 266065"/>
              <a:gd name="T3" fmla="*/ 1142 h 247015"/>
              <a:gd name="T4" fmla="*/ 649 w 266065"/>
              <a:gd name="T5" fmla="*/ 510 h 247015"/>
              <a:gd name="T6" fmla="*/ 1247 w 266065"/>
              <a:gd name="T7" fmla="*/ 510 h 247015"/>
              <a:gd name="T8" fmla="*/ 0 w 266065"/>
              <a:gd name="T9" fmla="*/ 0 h 247015"/>
              <a:gd name="T10" fmla="*/ 1247 w 266065"/>
              <a:gd name="T11" fmla="*/ 510 h 247015"/>
              <a:gd name="T12" fmla="*/ 649 w 266065"/>
              <a:gd name="T13" fmla="*/ 510 h 247015"/>
              <a:gd name="T14" fmla="*/ 1364 w 266065"/>
              <a:gd name="T15" fmla="*/ 558 h 247015"/>
              <a:gd name="T16" fmla="*/ 1247 w 266065"/>
              <a:gd name="T17" fmla="*/ 510 h 2470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6065" h="247015">
                <a:moveTo>
                  <a:pt x="0" y="0"/>
                </a:moveTo>
                <a:lnTo>
                  <a:pt x="155363" y="246666"/>
                </a:lnTo>
                <a:lnTo>
                  <a:pt x="126257" y="110125"/>
                </a:lnTo>
                <a:lnTo>
                  <a:pt x="242810" y="110125"/>
                </a:lnTo>
                <a:lnTo>
                  <a:pt x="0" y="0"/>
                </a:lnTo>
                <a:close/>
              </a:path>
              <a:path w="266065" h="247015">
                <a:moveTo>
                  <a:pt x="242810" y="110125"/>
                </a:moveTo>
                <a:lnTo>
                  <a:pt x="126257" y="110125"/>
                </a:lnTo>
                <a:lnTo>
                  <a:pt x="265489" y="120411"/>
                </a:lnTo>
                <a:lnTo>
                  <a:pt x="242810" y="1101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Tree>
  </p:cSld>
  <p:clrMapOvr>
    <a:masterClrMapping/>
  </p:clrMapOvr>
</p:sld>
</file>

<file path=ppt/slides/slide1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2373D893-B83D-4670-BB01-009E347CE49A}"/>
              </a:ext>
            </a:extLst>
          </p:cNvPr>
          <p:cNvSpPr txBox="1">
            <a:spLocks noGrp="1"/>
          </p:cNvSpPr>
          <p:nvPr>
            <p:ph type="title"/>
          </p:nvPr>
        </p:nvSpPr>
        <p:spPr>
          <a:xfrm>
            <a:off x="431800" y="-152400"/>
            <a:ext cx="11861800" cy="1333500"/>
          </a:xfrm>
        </p:spPr>
        <p:txBody>
          <a:bodyPr lIns="0" tIns="306543" rIns="0" bIns="0" rtlCol="0">
            <a:spAutoFit/>
          </a:bodyPr>
          <a:lstStyle/>
          <a:p>
            <a:pPr marL="17446">
              <a:defRPr/>
            </a:pPr>
            <a:r>
              <a:rPr sz="6600" spc="7" dirty="0"/>
              <a:t>建筑</a:t>
            </a:r>
            <a:r>
              <a:rPr sz="6600" spc="-27" dirty="0"/>
              <a:t> </a:t>
            </a:r>
            <a:r>
              <a:rPr sz="6600" spc="7" dirty="0"/>
              <a:t>模式</a:t>
            </a:r>
          </a:p>
        </p:txBody>
      </p:sp>
      <p:sp>
        <p:nvSpPr>
          <p:cNvPr id="46083" name="object 7">
            <a:extLst>
              <a:ext uri="{FF2B5EF4-FFF2-40B4-BE49-F238E27FC236}">
                <a16:creationId xmlns:a16="http://schemas.microsoft.com/office/drawing/2014/main" id="{DC529550-9109-42F9-B52D-B3CE43E0C77A}"/>
              </a:ext>
            </a:extLst>
          </p:cNvPr>
          <p:cNvSpPr txBox="1">
            <a:spLocks noChangeArrowheads="1"/>
          </p:cNvSpPr>
          <p:nvPr/>
        </p:nvSpPr>
        <p:spPr bwMode="auto">
          <a:xfrm>
            <a:off x="1423988" y="1878013"/>
            <a:ext cx="10442575" cy="551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0838" indent="-338138">
              <a:tabLst>
                <a:tab pos="352425" algn="l"/>
              </a:tabLst>
              <a:defRPr>
                <a:solidFill>
                  <a:schemeClr val="tx1"/>
                </a:solidFill>
                <a:latin typeface="Calibri" panose="020F0502020204030204" pitchFamily="34" charset="0"/>
                <a:ea typeface="宋体" panose="02010600030101010101" pitchFamily="2" charset="-122"/>
              </a:defRPr>
            </a:lvl1pPr>
            <a:lvl2pPr marL="742950" indent="-285750">
              <a:tabLst>
                <a:tab pos="352425" algn="l"/>
              </a:tabLst>
              <a:defRPr>
                <a:solidFill>
                  <a:schemeClr val="tx1"/>
                </a:solidFill>
                <a:latin typeface="Calibri" panose="020F0502020204030204" pitchFamily="34" charset="0"/>
                <a:ea typeface="宋体" panose="02010600030101010101" pitchFamily="2" charset="-122"/>
              </a:defRPr>
            </a:lvl2pPr>
            <a:lvl3pPr marL="1143000" indent="-228600">
              <a:tabLst>
                <a:tab pos="352425" algn="l"/>
              </a:tabLst>
              <a:defRPr>
                <a:solidFill>
                  <a:schemeClr val="tx1"/>
                </a:solidFill>
                <a:latin typeface="Calibri" panose="020F0502020204030204" pitchFamily="34" charset="0"/>
                <a:ea typeface="宋体" panose="02010600030101010101" pitchFamily="2" charset="-122"/>
              </a:defRPr>
            </a:lvl3pPr>
            <a:lvl4pPr marL="1600200" indent="-228600">
              <a:tabLst>
                <a:tab pos="352425" algn="l"/>
              </a:tabLst>
              <a:defRPr>
                <a:solidFill>
                  <a:schemeClr val="tx1"/>
                </a:solidFill>
                <a:latin typeface="Calibri" panose="020F0502020204030204" pitchFamily="34" charset="0"/>
                <a:ea typeface="宋体" panose="02010600030101010101" pitchFamily="2" charset="-122"/>
              </a:defRPr>
            </a:lvl4pPr>
            <a:lvl5pPr marL="2057400" indent="-228600">
              <a:tabLst>
                <a:tab pos="352425"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101000"/>
              </a:lnSpc>
              <a:buClr>
                <a:srgbClr val="00355E"/>
              </a:buClr>
              <a:buSzPct val="74000"/>
              <a:buFont typeface="Wingdings" panose="05000000000000000000" pitchFamily="2" charset="2"/>
              <a:buChar char=""/>
              <a:defRPr/>
            </a:pPr>
            <a:r>
              <a:rPr lang="zh-CN" altLang="zh-CN" sz="3846">
                <a:latin typeface="Tahoma" panose="020B0604030504040204" pitchFamily="34" charset="0"/>
                <a:cs typeface="Tahoma" panose="020B0604030504040204" pitchFamily="34" charset="0"/>
              </a:rPr>
              <a:t>体系结构模式是一组可适用于定期设计问题的体系结构设计决策, 并参数化, 以说明出现该问题的不同软件开发上下文。</a:t>
            </a:r>
          </a:p>
          <a:p>
            <a:pPr eaLnBrk="1" hangingPunct="1">
              <a:lnSpc>
                <a:spcPct val="103000"/>
              </a:lnSpc>
              <a:spcBef>
                <a:spcPts val="756"/>
              </a:spcBef>
              <a:buClr>
                <a:srgbClr val="00355E"/>
              </a:buClr>
              <a:buSzPct val="74000"/>
              <a:buFont typeface="Wingdings" panose="05000000000000000000" pitchFamily="2" charset="2"/>
              <a:buChar char=""/>
              <a:defRPr/>
            </a:pPr>
            <a:r>
              <a:rPr lang="zh-CN" altLang="zh-CN" sz="3846">
                <a:latin typeface="Tahoma" panose="020B0604030504040204" pitchFamily="34" charset="0"/>
                <a:cs typeface="Tahoma" panose="020B0604030504040204" pitchFamily="34" charset="0"/>
              </a:rPr>
              <a:t>架构模式类似于 DSSAs, 但应用于 "较低级别", 且范围更窄。</a:t>
            </a:r>
          </a:p>
        </p:txBody>
      </p:sp>
    </p:spTree>
  </p:cSld>
  <p:clrMapOvr>
    <a:masterClrMapping/>
  </p:clrMapOvr>
</p:sld>
</file>

<file path=ppt/slides/slide1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object 6">
            <a:extLst>
              <a:ext uri="{FF2B5EF4-FFF2-40B4-BE49-F238E27FC236}">
                <a16:creationId xmlns:a16="http://schemas.microsoft.com/office/drawing/2014/main" id="{293513BF-2C35-4F6A-AFC3-EF89BB3E14DE}"/>
              </a:ext>
            </a:extLst>
          </p:cNvPr>
          <p:cNvSpPr>
            <a:spLocks noGrp="1"/>
          </p:cNvSpPr>
          <p:nvPr>
            <p:ph type="title"/>
          </p:nvPr>
        </p:nvSpPr>
        <p:spPr>
          <a:xfrm>
            <a:off x="1041400" y="381000"/>
            <a:ext cx="11822113" cy="582613"/>
          </a:xfrm>
        </p:spPr>
        <p:txBody>
          <a:bodyPr lIns="0" tIns="0" rIns="0" bIns="0">
            <a:spAutoFit/>
          </a:bodyPr>
          <a:lstStyle/>
          <a:p>
            <a:pPr marL="17446">
              <a:lnSpc>
                <a:spcPct val="102000"/>
              </a:lnSpc>
              <a:tabLst>
                <a:tab pos="5850950" algn="l"/>
              </a:tabLst>
              <a:defRPr/>
            </a:pPr>
            <a:r>
              <a:rPr lang="zh-CN" altLang="zh-CN" sz="3709" dirty="0"/>
              <a:t>状态-逻辑-显示: 三分层模式</a:t>
            </a:r>
          </a:p>
        </p:txBody>
      </p:sp>
      <p:sp>
        <p:nvSpPr>
          <p:cNvPr id="7" name="object 7">
            <a:extLst>
              <a:ext uri="{FF2B5EF4-FFF2-40B4-BE49-F238E27FC236}">
                <a16:creationId xmlns:a16="http://schemas.microsoft.com/office/drawing/2014/main" id="{84BCD973-17DA-4904-8138-DC80798CBEE2}"/>
              </a:ext>
            </a:extLst>
          </p:cNvPr>
          <p:cNvSpPr txBox="1"/>
          <p:nvPr/>
        </p:nvSpPr>
        <p:spPr>
          <a:xfrm>
            <a:off x="1423988" y="1882775"/>
            <a:ext cx="5372100" cy="2293938"/>
          </a:xfrm>
          <a:prstGeom prst="rect">
            <a:avLst/>
          </a:prstGeom>
        </p:spPr>
        <p:txBody>
          <a:bodyPr lIns="0" tIns="0" rIns="0" bIns="0">
            <a:spAutoFit/>
          </a:bodyPr>
          <a:lstStyle/>
          <a:p>
            <a:pPr marL="483254" indent="-465808" eaLnBrk="1" fontAlgn="auto" hangingPunct="1">
              <a:spcBef>
                <a:spcPts val="0"/>
              </a:spcBef>
              <a:spcAft>
                <a:spcPts val="0"/>
              </a:spcAft>
              <a:buClr>
                <a:srgbClr val="00355E"/>
              </a:buClr>
              <a:buSzPct val="74468"/>
              <a:buFont typeface="Wingdings"/>
              <a:buChar char=""/>
              <a:tabLst>
                <a:tab pos="484126" algn="l"/>
              </a:tabLst>
              <a:defRPr/>
            </a:pPr>
            <a:r>
              <a:rPr sz="3228" spc="14" dirty="0">
                <a:latin typeface="Tahoma"/>
                <a:ea typeface="+mn-ea"/>
                <a:cs typeface="Tahoma"/>
              </a:rPr>
              <a:t>应用</a:t>
            </a:r>
            <a:r>
              <a:rPr sz="3228" spc="-110" dirty="0">
                <a:latin typeface="Tahoma"/>
                <a:ea typeface="+mn-ea"/>
                <a:cs typeface="Tahoma"/>
              </a:rPr>
              <a:t> </a:t>
            </a:r>
            <a:r>
              <a:rPr sz="3228" spc="14" dirty="0">
                <a:latin typeface="Tahoma"/>
                <a:ea typeface="+mn-ea"/>
                <a:cs typeface="Tahoma"/>
              </a:rPr>
              <a:t>例子</a:t>
            </a:r>
            <a:endParaRPr sz="3228">
              <a:latin typeface="Tahoma"/>
              <a:ea typeface="+mn-ea"/>
              <a:cs typeface="Tahoma"/>
            </a:endParaRPr>
          </a:p>
          <a:p>
            <a:pPr marL="1026697" lvl="1" indent="-388173" eaLnBrk="1" fontAlgn="auto" hangingPunct="1">
              <a:spcBef>
                <a:spcPts val="845"/>
              </a:spcBef>
              <a:spcAft>
                <a:spcPts val="0"/>
              </a:spcAft>
              <a:buClr>
                <a:srgbClr val="8FBAC8"/>
              </a:buClr>
              <a:buSzPct val="70212"/>
              <a:buFont typeface="Arial"/>
              <a:buChar char="◆"/>
              <a:tabLst>
                <a:tab pos="1027569" algn="l"/>
              </a:tabLst>
              <a:defRPr/>
            </a:pPr>
            <a:r>
              <a:rPr sz="3228" spc="14" dirty="0">
                <a:latin typeface="Tahoma"/>
                <a:ea typeface="+mn-ea"/>
                <a:cs typeface="Tahoma"/>
              </a:rPr>
              <a:t>业务</a:t>
            </a:r>
            <a:r>
              <a:rPr sz="3228" spc="-117" dirty="0">
                <a:latin typeface="Tahoma"/>
                <a:ea typeface="+mn-ea"/>
                <a:cs typeface="Tahoma"/>
              </a:rPr>
              <a:t> </a:t>
            </a:r>
            <a:r>
              <a:rPr sz="3228" spc="14" dirty="0">
                <a:latin typeface="Tahoma"/>
                <a:ea typeface="+mn-ea"/>
                <a:cs typeface="Tahoma"/>
              </a:rPr>
              <a:t>应用</a:t>
            </a:r>
            <a:endParaRPr sz="3228">
              <a:latin typeface="Tahoma"/>
              <a:ea typeface="+mn-ea"/>
              <a:cs typeface="Tahoma"/>
            </a:endParaRPr>
          </a:p>
          <a:p>
            <a:pPr marL="1026697" lvl="1" indent="-388173" eaLnBrk="1" fontAlgn="auto" hangingPunct="1">
              <a:spcBef>
                <a:spcPts val="742"/>
              </a:spcBef>
              <a:spcAft>
                <a:spcPts val="0"/>
              </a:spcAft>
              <a:buClr>
                <a:srgbClr val="8FBAC8"/>
              </a:buClr>
              <a:buSzPct val="70212"/>
              <a:buFont typeface="Arial"/>
              <a:buChar char="◆"/>
              <a:tabLst>
                <a:tab pos="1027569" algn="l"/>
              </a:tabLst>
              <a:defRPr/>
            </a:pPr>
            <a:r>
              <a:rPr sz="3228" spc="7" dirty="0">
                <a:latin typeface="Tahoma"/>
                <a:ea typeface="+mn-ea"/>
                <a:cs typeface="Tahoma"/>
              </a:rPr>
              <a:t>多玩家</a:t>
            </a:r>
            <a:r>
              <a:rPr sz="3228" spc="-34" dirty="0">
                <a:latin typeface="Tahoma"/>
                <a:ea typeface="+mn-ea"/>
                <a:cs typeface="Tahoma"/>
              </a:rPr>
              <a:t> </a:t>
            </a:r>
            <a:r>
              <a:rPr sz="3228" spc="14" dirty="0">
                <a:latin typeface="Tahoma"/>
                <a:ea typeface="+mn-ea"/>
                <a:cs typeface="Tahoma"/>
              </a:rPr>
              <a:t>游戏</a:t>
            </a:r>
            <a:endParaRPr sz="3228">
              <a:latin typeface="Tahoma"/>
              <a:ea typeface="+mn-ea"/>
              <a:cs typeface="Tahoma"/>
            </a:endParaRPr>
          </a:p>
          <a:p>
            <a:pPr marL="1026697" lvl="1" indent="-388173" eaLnBrk="1" fontAlgn="auto" hangingPunct="1">
              <a:spcBef>
                <a:spcPts val="879"/>
              </a:spcBef>
              <a:spcAft>
                <a:spcPts val="0"/>
              </a:spcAft>
              <a:buClr>
                <a:srgbClr val="8FBAC8"/>
              </a:buClr>
              <a:buSzPct val="70212"/>
              <a:buFont typeface="Arial"/>
              <a:buChar char="◆"/>
              <a:tabLst>
                <a:tab pos="1027569" algn="l"/>
              </a:tabLst>
              <a:defRPr/>
            </a:pPr>
            <a:r>
              <a:rPr sz="3228" spc="14" dirty="0">
                <a:latin typeface="Tahoma"/>
                <a:ea typeface="+mn-ea"/>
                <a:cs typeface="Tahoma"/>
              </a:rPr>
              <a:t>基于 Web 的</a:t>
            </a:r>
            <a:r>
              <a:rPr sz="3228" spc="-89" dirty="0">
                <a:latin typeface="Tahoma"/>
                <a:ea typeface="+mn-ea"/>
                <a:cs typeface="Tahoma"/>
              </a:rPr>
              <a:t> </a:t>
            </a:r>
            <a:r>
              <a:rPr sz="3228" spc="14" dirty="0">
                <a:latin typeface="Tahoma"/>
                <a:ea typeface="+mn-ea"/>
                <a:cs typeface="Tahoma"/>
              </a:rPr>
              <a:t>应用</a:t>
            </a:r>
            <a:endParaRPr sz="3228">
              <a:latin typeface="Tahoma"/>
              <a:ea typeface="+mn-ea"/>
              <a:cs typeface="Tahoma"/>
            </a:endParaRPr>
          </a:p>
        </p:txBody>
      </p:sp>
      <p:sp>
        <p:nvSpPr>
          <p:cNvPr id="51204" name="object 8">
            <a:extLst>
              <a:ext uri="{FF2B5EF4-FFF2-40B4-BE49-F238E27FC236}">
                <a16:creationId xmlns:a16="http://schemas.microsoft.com/office/drawing/2014/main" id="{2B2816B5-BE05-48CE-B4CF-9262F66AB390}"/>
              </a:ext>
            </a:extLst>
          </p:cNvPr>
          <p:cNvSpPr>
            <a:spLocks noChangeArrowheads="1"/>
          </p:cNvSpPr>
          <p:nvPr/>
        </p:nvSpPr>
        <p:spPr bwMode="auto">
          <a:xfrm>
            <a:off x="7737475" y="1296988"/>
            <a:ext cx="4592638" cy="66278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Tree>
  </p:cSld>
  <p:clrMapOvr>
    <a:masterClrMapping/>
  </p:clrMapOvr>
</p:sld>
</file>

<file path=ppt/slides/slide1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7CDCE696-CE73-480C-9BAC-2C6653B98550}"/>
              </a:ext>
            </a:extLst>
          </p:cNvPr>
          <p:cNvSpPr txBox="1">
            <a:spLocks noGrp="1"/>
          </p:cNvSpPr>
          <p:nvPr>
            <p:ph type="title"/>
          </p:nvPr>
        </p:nvSpPr>
        <p:spPr>
          <a:xfrm>
            <a:off x="428625" y="-228600"/>
            <a:ext cx="11861800" cy="1333500"/>
          </a:xfrm>
        </p:spPr>
        <p:txBody>
          <a:bodyPr lIns="0" tIns="306543" rIns="0" bIns="0" rtlCol="0">
            <a:spAutoFit/>
          </a:bodyPr>
          <a:lstStyle/>
          <a:p>
            <a:pPr marL="17446">
              <a:defRPr/>
            </a:pPr>
            <a:r>
              <a:rPr sz="6649" spc="7" dirty="0"/>
              <a:t>模型-视图-控制器 (MVC)</a:t>
            </a:r>
          </a:p>
        </p:txBody>
      </p:sp>
      <p:sp>
        <p:nvSpPr>
          <p:cNvPr id="48131" name="object 7">
            <a:extLst>
              <a:ext uri="{FF2B5EF4-FFF2-40B4-BE49-F238E27FC236}">
                <a16:creationId xmlns:a16="http://schemas.microsoft.com/office/drawing/2014/main" id="{E3648034-908C-4198-B9F9-68CDF772DFD7}"/>
              </a:ext>
            </a:extLst>
          </p:cNvPr>
          <p:cNvSpPr txBox="1">
            <a:spLocks noChangeArrowheads="1"/>
          </p:cNvSpPr>
          <p:nvPr/>
        </p:nvSpPr>
        <p:spPr bwMode="auto">
          <a:xfrm>
            <a:off x="1423988" y="1873250"/>
            <a:ext cx="10866437"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0838" indent="-338138">
              <a:tabLst>
                <a:tab pos="352425" algn="l"/>
              </a:tabLst>
              <a:defRPr>
                <a:solidFill>
                  <a:schemeClr val="tx1"/>
                </a:solidFill>
                <a:latin typeface="Calibri" panose="020F0502020204030204" pitchFamily="34" charset="0"/>
                <a:ea typeface="宋体" panose="02010600030101010101" pitchFamily="2" charset="-122"/>
              </a:defRPr>
            </a:lvl1pPr>
            <a:lvl2pPr marL="742950" indent="-285750">
              <a:tabLst>
                <a:tab pos="352425" algn="l"/>
              </a:tabLst>
              <a:defRPr>
                <a:solidFill>
                  <a:schemeClr val="tx1"/>
                </a:solidFill>
                <a:latin typeface="Calibri" panose="020F0502020204030204" pitchFamily="34" charset="0"/>
                <a:ea typeface="宋体" panose="02010600030101010101" pitchFamily="2" charset="-122"/>
              </a:defRPr>
            </a:lvl2pPr>
            <a:lvl3pPr marL="1143000" indent="-228600">
              <a:tabLst>
                <a:tab pos="352425" algn="l"/>
              </a:tabLst>
              <a:defRPr>
                <a:solidFill>
                  <a:schemeClr val="tx1"/>
                </a:solidFill>
                <a:latin typeface="Calibri" panose="020F0502020204030204" pitchFamily="34" charset="0"/>
                <a:ea typeface="宋体" panose="02010600030101010101" pitchFamily="2" charset="-122"/>
              </a:defRPr>
            </a:lvl3pPr>
            <a:lvl4pPr marL="1600200" indent="-228600">
              <a:tabLst>
                <a:tab pos="352425" algn="l"/>
              </a:tabLst>
              <a:defRPr>
                <a:solidFill>
                  <a:schemeClr val="tx1"/>
                </a:solidFill>
                <a:latin typeface="Calibri" panose="020F0502020204030204" pitchFamily="34" charset="0"/>
                <a:ea typeface="宋体" panose="02010600030101010101" pitchFamily="2" charset="-122"/>
              </a:defRPr>
            </a:lvl4pPr>
            <a:lvl5pPr marL="2057400" indent="-228600">
              <a:tabLst>
                <a:tab pos="352425"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102000"/>
              </a:lnSpc>
              <a:buClr>
                <a:srgbClr val="00355E"/>
              </a:buClr>
              <a:buSzPct val="74000"/>
              <a:buFont typeface="Wingdings" panose="05000000000000000000" pitchFamily="2" charset="2"/>
              <a:buChar char=""/>
              <a:defRPr/>
            </a:pPr>
            <a:r>
              <a:rPr lang="zh-CN" altLang="zh-CN" sz="3297">
                <a:latin typeface="Tahoma" panose="020B0604030504040204" pitchFamily="34" charset="0"/>
                <a:cs typeface="Tahoma" panose="020B0604030504040204" pitchFamily="34" charset="0"/>
              </a:rPr>
              <a:t>目的: 在信息、演示和用户交互之间进行分离。</a:t>
            </a:r>
          </a:p>
          <a:p>
            <a:pPr eaLnBrk="1" hangingPunct="1">
              <a:lnSpc>
                <a:spcPct val="101000"/>
              </a:lnSpc>
              <a:spcBef>
                <a:spcPts val="824"/>
              </a:spcBef>
              <a:buClr>
                <a:srgbClr val="00355E"/>
              </a:buClr>
              <a:buSzPct val="74000"/>
              <a:buFont typeface="Wingdings" panose="05000000000000000000" pitchFamily="2" charset="2"/>
              <a:buChar char=""/>
              <a:defRPr/>
            </a:pPr>
            <a:r>
              <a:rPr lang="zh-CN" altLang="zh-CN" sz="3297">
                <a:latin typeface="Tahoma" panose="020B0604030504040204" pitchFamily="34" charset="0"/>
                <a:cs typeface="Tahoma" panose="020B0604030504040204" pitchFamily="34" charset="0"/>
              </a:rPr>
              <a:t>当模型对象值发生更改时, 将向视图和控制器发送通知。这样, 视图就可以自我更新, 如果控制器的逻辑要求, 它可以修改视图。</a:t>
            </a:r>
          </a:p>
          <a:p>
            <a:pPr eaLnBrk="1" hangingPunct="1">
              <a:lnSpc>
                <a:spcPct val="101000"/>
              </a:lnSpc>
              <a:spcBef>
                <a:spcPts val="824"/>
              </a:spcBef>
              <a:buClr>
                <a:srgbClr val="00355E"/>
              </a:buClr>
              <a:buSzPct val="74000"/>
              <a:buFont typeface="Wingdings" panose="05000000000000000000" pitchFamily="2" charset="2"/>
              <a:buChar char=""/>
              <a:defRPr/>
            </a:pPr>
            <a:r>
              <a:rPr lang="zh-CN" altLang="zh-CN" sz="3297">
                <a:latin typeface="Tahoma" panose="020B0604030504040204" pitchFamily="34" charset="0"/>
                <a:cs typeface="Tahoma" panose="020B0604030504040204" pitchFamily="34" charset="0"/>
              </a:rPr>
              <a:t>当处理用户输入时, 窗口系统将用户事件发送到控制器;如果需要更改, 控制器将更新模型对象。</a:t>
            </a:r>
          </a:p>
        </p:txBody>
      </p:sp>
    </p:spTree>
  </p:cSld>
  <p:clrMapOvr>
    <a:masterClrMapping/>
  </p:clrMapOvr>
</p:sld>
</file>

<file path=ppt/slides/slide1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E2DC8065-B19F-4BB6-9339-C76BCD029736}"/>
              </a:ext>
            </a:extLst>
          </p:cNvPr>
          <p:cNvSpPr txBox="1">
            <a:spLocks noGrp="1"/>
          </p:cNvSpPr>
          <p:nvPr>
            <p:ph type="title"/>
          </p:nvPr>
        </p:nvSpPr>
        <p:spPr>
          <a:xfrm>
            <a:off x="279400" y="-76200"/>
            <a:ext cx="12434888" cy="1239838"/>
          </a:xfrm>
        </p:spPr>
        <p:txBody>
          <a:bodyPr lIns="0" tIns="306543" rIns="0" bIns="0" rtlCol="0">
            <a:spAutoFit/>
          </a:bodyPr>
          <a:lstStyle/>
          <a:p>
            <a:pPr marL="17446" algn="l">
              <a:defRPr/>
            </a:pPr>
            <a:r>
              <a:rPr sz="6044" spc="7" dirty="0">
                <a:solidFill>
                  <a:schemeClr val="bg1"/>
                </a:solidFill>
              </a:rPr>
              <a:t>模型-视图-控制器</a:t>
            </a:r>
          </a:p>
        </p:txBody>
      </p:sp>
      <p:sp>
        <p:nvSpPr>
          <p:cNvPr id="53251" name="object 7">
            <a:extLst>
              <a:ext uri="{FF2B5EF4-FFF2-40B4-BE49-F238E27FC236}">
                <a16:creationId xmlns:a16="http://schemas.microsoft.com/office/drawing/2014/main" id="{21109B4B-3B9B-4162-A58B-4A884384258F}"/>
              </a:ext>
            </a:extLst>
          </p:cNvPr>
          <p:cNvSpPr>
            <a:spLocks noChangeArrowheads="1"/>
          </p:cNvSpPr>
          <p:nvPr/>
        </p:nvSpPr>
        <p:spPr bwMode="auto">
          <a:xfrm>
            <a:off x="1524000" y="2020888"/>
            <a:ext cx="11352213" cy="56340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Tree>
  </p:cSld>
  <p:clrMapOvr>
    <a:masterClrMapping/>
  </p:clrMapOvr>
  <p:transition spd="med">
    <p:fade/>
  </p:transition>
</p:sld>
</file>

<file path=ppt/slides/slide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object 3">
            <a:extLst>
              <a:ext uri="{FF2B5EF4-FFF2-40B4-BE49-F238E27FC236}">
                <a16:creationId xmlns:a16="http://schemas.microsoft.com/office/drawing/2014/main" id="{E942E18C-1120-4D69-9274-31F4E74E16B8}"/>
              </a:ext>
            </a:extLst>
          </p:cNvPr>
          <p:cNvSpPr>
            <a:spLocks noChangeArrowheads="1"/>
          </p:cNvSpPr>
          <p:nvPr/>
        </p:nvSpPr>
        <p:spPr bwMode="auto">
          <a:xfrm>
            <a:off x="787400" y="2390775"/>
            <a:ext cx="12493625" cy="41814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latin typeface="Arial" panose="020B0604020202020204" pitchFamily="34" charset="0"/>
            </a:endParaRPr>
          </a:p>
        </p:txBody>
      </p:sp>
      <p:sp>
        <p:nvSpPr>
          <p:cNvPr id="34819" name="object 4">
            <a:extLst>
              <a:ext uri="{FF2B5EF4-FFF2-40B4-BE49-F238E27FC236}">
                <a16:creationId xmlns:a16="http://schemas.microsoft.com/office/drawing/2014/main" id="{356E1DA4-52F2-42A9-BDBB-C20583F830EC}"/>
              </a:ext>
            </a:extLst>
          </p:cNvPr>
          <p:cNvSpPr>
            <a:spLocks/>
          </p:cNvSpPr>
          <p:nvPr/>
        </p:nvSpPr>
        <p:spPr bwMode="auto">
          <a:xfrm>
            <a:off x="882650" y="2443163"/>
            <a:ext cx="12303125" cy="3990975"/>
          </a:xfrm>
          <a:custGeom>
            <a:avLst/>
            <a:gdLst>
              <a:gd name="T0" fmla="*/ 53663941 w 8140700"/>
              <a:gd name="T1" fmla="*/ 0 h 2641600"/>
              <a:gd name="T2" fmla="*/ 1103432 w 8140700"/>
              <a:gd name="T3" fmla="*/ 0 h 2641600"/>
              <a:gd name="T4" fmla="*/ 810087 w 8140700"/>
              <a:gd name="T5" fmla="*/ 39314 h 2641600"/>
              <a:gd name="T6" fmla="*/ 546497 w 8140700"/>
              <a:gd name="T7" fmla="*/ 150278 h 2641600"/>
              <a:gd name="T8" fmla="*/ 323185 w 8140700"/>
              <a:gd name="T9" fmla="*/ 322410 h 2641600"/>
              <a:gd name="T10" fmla="*/ 150644 w 8140700"/>
              <a:gd name="T11" fmla="*/ 545174 h 2641600"/>
              <a:gd name="T12" fmla="*/ 39409 w 8140700"/>
              <a:gd name="T13" fmla="*/ 808123 h 2641600"/>
              <a:gd name="T14" fmla="*/ 0 w 8140700"/>
              <a:gd name="T15" fmla="*/ 1100748 h 2641600"/>
              <a:gd name="T16" fmla="*/ 0 w 8140700"/>
              <a:gd name="T17" fmla="*/ 16627733 h 2641600"/>
              <a:gd name="T18" fmla="*/ 39409 w 8140700"/>
              <a:gd name="T19" fmla="*/ 16920364 h 2641600"/>
              <a:gd name="T20" fmla="*/ 150644 w 8140700"/>
              <a:gd name="T21" fmla="*/ 17183309 h 2641600"/>
              <a:gd name="T22" fmla="*/ 323185 w 8140700"/>
              <a:gd name="T23" fmla="*/ 17406084 h 2641600"/>
              <a:gd name="T24" fmla="*/ 546497 w 8140700"/>
              <a:gd name="T25" fmla="*/ 17578196 h 2641600"/>
              <a:gd name="T26" fmla="*/ 810087 w 8140700"/>
              <a:gd name="T27" fmla="*/ 17689170 h 2641600"/>
              <a:gd name="T28" fmla="*/ 1103432 w 8140700"/>
              <a:gd name="T29" fmla="*/ 17728497 h 2641600"/>
              <a:gd name="T30" fmla="*/ 53663941 w 8140700"/>
              <a:gd name="T31" fmla="*/ 17728497 h 2641600"/>
              <a:gd name="T32" fmla="*/ 53957279 w 8140700"/>
              <a:gd name="T33" fmla="*/ 17689170 h 2641600"/>
              <a:gd name="T34" fmla="*/ 54220877 w 8140700"/>
              <a:gd name="T35" fmla="*/ 17578196 h 2641600"/>
              <a:gd name="T36" fmla="*/ 54444185 w 8140700"/>
              <a:gd name="T37" fmla="*/ 17406084 h 2641600"/>
              <a:gd name="T38" fmla="*/ 54616718 w 8140700"/>
              <a:gd name="T39" fmla="*/ 17183309 h 2641600"/>
              <a:gd name="T40" fmla="*/ 54727961 w 8140700"/>
              <a:gd name="T41" fmla="*/ 16920364 h 2641600"/>
              <a:gd name="T42" fmla="*/ 54767382 w 8140700"/>
              <a:gd name="T43" fmla="*/ 16627733 h 2641600"/>
              <a:gd name="T44" fmla="*/ 54767382 w 8140700"/>
              <a:gd name="T45" fmla="*/ 1100748 h 2641600"/>
              <a:gd name="T46" fmla="*/ 54727961 w 8140700"/>
              <a:gd name="T47" fmla="*/ 808123 h 2641600"/>
              <a:gd name="T48" fmla="*/ 54616718 w 8140700"/>
              <a:gd name="T49" fmla="*/ 545174 h 2641600"/>
              <a:gd name="T50" fmla="*/ 54444185 w 8140700"/>
              <a:gd name="T51" fmla="*/ 322410 h 2641600"/>
              <a:gd name="T52" fmla="*/ 54220877 w 8140700"/>
              <a:gd name="T53" fmla="*/ 150278 h 2641600"/>
              <a:gd name="T54" fmla="*/ 53957279 w 8140700"/>
              <a:gd name="T55" fmla="*/ 39314 h 2641600"/>
              <a:gd name="T56" fmla="*/ 53663941 w 8140700"/>
              <a:gd name="T57" fmla="*/ 0 h 26416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140700" h="2641600">
                <a:moveTo>
                  <a:pt x="7976684" y="0"/>
                </a:moveTo>
                <a:lnTo>
                  <a:pt x="164015" y="0"/>
                </a:lnTo>
                <a:lnTo>
                  <a:pt x="120413" y="5858"/>
                </a:lnTo>
                <a:lnTo>
                  <a:pt x="81233" y="22393"/>
                </a:lnTo>
                <a:lnTo>
                  <a:pt x="48039" y="48039"/>
                </a:lnTo>
                <a:lnTo>
                  <a:pt x="22392" y="81233"/>
                </a:lnTo>
                <a:lnTo>
                  <a:pt x="5858" y="120413"/>
                </a:lnTo>
                <a:lnTo>
                  <a:pt x="0" y="164015"/>
                </a:lnTo>
                <a:lnTo>
                  <a:pt x="0" y="2477584"/>
                </a:lnTo>
                <a:lnTo>
                  <a:pt x="5858" y="2521186"/>
                </a:lnTo>
                <a:lnTo>
                  <a:pt x="22392" y="2560366"/>
                </a:lnTo>
                <a:lnTo>
                  <a:pt x="48039" y="2593560"/>
                </a:lnTo>
                <a:lnTo>
                  <a:pt x="81233" y="2619206"/>
                </a:lnTo>
                <a:lnTo>
                  <a:pt x="120413" y="2635741"/>
                </a:lnTo>
                <a:lnTo>
                  <a:pt x="164015" y="2641600"/>
                </a:lnTo>
                <a:lnTo>
                  <a:pt x="7976684" y="2641600"/>
                </a:lnTo>
                <a:lnTo>
                  <a:pt x="8020286" y="2635741"/>
                </a:lnTo>
                <a:lnTo>
                  <a:pt x="8059466" y="2619206"/>
                </a:lnTo>
                <a:lnTo>
                  <a:pt x="8092660" y="2593560"/>
                </a:lnTo>
                <a:lnTo>
                  <a:pt x="8118306" y="2560366"/>
                </a:lnTo>
                <a:lnTo>
                  <a:pt x="8134841" y="2521186"/>
                </a:lnTo>
                <a:lnTo>
                  <a:pt x="8140700" y="2477584"/>
                </a:lnTo>
                <a:lnTo>
                  <a:pt x="8140700" y="164015"/>
                </a:lnTo>
                <a:lnTo>
                  <a:pt x="8134841" y="120413"/>
                </a:lnTo>
                <a:lnTo>
                  <a:pt x="8118306" y="81233"/>
                </a:lnTo>
                <a:lnTo>
                  <a:pt x="8092660" y="48039"/>
                </a:lnTo>
                <a:lnTo>
                  <a:pt x="8059466" y="22393"/>
                </a:lnTo>
                <a:lnTo>
                  <a:pt x="8020286" y="5858"/>
                </a:lnTo>
                <a:lnTo>
                  <a:pt x="7976684" y="0"/>
                </a:lnTo>
                <a:close/>
              </a:path>
            </a:pathLst>
          </a:custGeom>
          <a:solidFill>
            <a:srgbClr val="73AC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4820" name="object 5">
            <a:extLst>
              <a:ext uri="{FF2B5EF4-FFF2-40B4-BE49-F238E27FC236}">
                <a16:creationId xmlns:a16="http://schemas.microsoft.com/office/drawing/2014/main" id="{BC230D1A-E415-4CC9-B7EE-61EFD096D35C}"/>
              </a:ext>
            </a:extLst>
          </p:cNvPr>
          <p:cNvSpPr>
            <a:spLocks/>
          </p:cNvSpPr>
          <p:nvPr/>
        </p:nvSpPr>
        <p:spPr bwMode="auto">
          <a:xfrm>
            <a:off x="0" y="8664575"/>
            <a:ext cx="13817600" cy="403225"/>
          </a:xfrm>
          <a:custGeom>
            <a:avLst/>
            <a:gdLst>
              <a:gd name="T0" fmla="*/ 0 w 9144000"/>
              <a:gd name="T1" fmla="*/ 1808843 h 266700"/>
              <a:gd name="T2" fmla="*/ 0 w 9144000"/>
              <a:gd name="T3" fmla="*/ 0 h 266700"/>
              <a:gd name="T4" fmla="*/ 61485709 w 9144000"/>
              <a:gd name="T5" fmla="*/ 0 h 266700"/>
              <a:gd name="T6" fmla="*/ 61485709 w 9144000"/>
              <a:gd name="T7" fmla="*/ 1808843 h 266700"/>
              <a:gd name="T8" fmla="*/ 0 w 9144000"/>
              <a:gd name="T9" fmla="*/ 1808843 h 266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266700">
                <a:moveTo>
                  <a:pt x="0" y="266700"/>
                </a:moveTo>
                <a:lnTo>
                  <a:pt x="0" y="0"/>
                </a:lnTo>
                <a:lnTo>
                  <a:pt x="9144000" y="0"/>
                </a:lnTo>
                <a:lnTo>
                  <a:pt x="9144000" y="266700"/>
                </a:lnTo>
                <a:lnTo>
                  <a:pt x="0" y="266700"/>
                </a:lnTo>
                <a:close/>
              </a:path>
            </a:pathLst>
          </a:custGeom>
          <a:solidFill>
            <a:srgbClr val="73AC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 name="object 8">
            <a:extLst>
              <a:ext uri="{FF2B5EF4-FFF2-40B4-BE49-F238E27FC236}">
                <a16:creationId xmlns:a16="http://schemas.microsoft.com/office/drawing/2014/main" id="{CBBEA0DF-39A6-426D-A30A-84BCB9905633}"/>
              </a:ext>
            </a:extLst>
          </p:cNvPr>
          <p:cNvSpPr>
            <a:spLocks noGrp="1"/>
          </p:cNvSpPr>
          <p:nvPr>
            <p:ph type="title"/>
          </p:nvPr>
        </p:nvSpPr>
        <p:spPr>
          <a:xfrm>
            <a:off x="2187575" y="4125913"/>
            <a:ext cx="10048875" cy="730250"/>
          </a:xfrm>
        </p:spPr>
        <p:txBody>
          <a:bodyPr lIns="0" tIns="0" rIns="0" bIns="0">
            <a:spAutoFit/>
          </a:bodyPr>
          <a:lstStyle/>
          <a:p>
            <a:pPr marL="19191" indent="345431" algn="ctr">
              <a:lnSpc>
                <a:spcPts val="5742"/>
              </a:lnSpc>
              <a:defRPr/>
            </a:pPr>
            <a:r>
              <a:rPr lang="en-US" altLang="zh-CN" sz="7253" spc="8" dirty="0"/>
              <a:t>式样和样式 I</a:t>
            </a:r>
            <a:endParaRPr lang="zh-CN" altLang="zh-CN" sz="7253" dirty="0"/>
          </a:p>
        </p:txBody>
      </p:sp>
    </p:spTree>
  </p:cSld>
  <p:clrMapOvr>
    <a:masterClrMapping/>
  </p:clrMapOvr>
</p:sld>
</file>

<file path=ppt/slides/slide2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33C1F52C-7A5E-4C92-AF17-F185044D7E17}"/>
              </a:ext>
            </a:extLst>
          </p:cNvPr>
          <p:cNvSpPr txBox="1">
            <a:spLocks noGrp="1"/>
          </p:cNvSpPr>
          <p:nvPr>
            <p:ph type="title"/>
          </p:nvPr>
        </p:nvSpPr>
        <p:spPr>
          <a:xfrm>
            <a:off x="355600" y="-19050"/>
            <a:ext cx="12434888" cy="1239838"/>
          </a:xfrm>
        </p:spPr>
        <p:txBody>
          <a:bodyPr lIns="0" tIns="306543" rIns="0" bIns="0" rtlCol="0">
            <a:spAutoFit/>
          </a:bodyPr>
          <a:lstStyle/>
          <a:p>
            <a:pPr marL="17446" algn="l">
              <a:defRPr/>
            </a:pPr>
            <a:r>
              <a:rPr sz="6044" spc="7" dirty="0">
                <a:solidFill>
                  <a:schemeClr val="bg1"/>
                </a:solidFill>
              </a:rPr>
              <a:t>感觉-计算-控制</a:t>
            </a:r>
          </a:p>
        </p:txBody>
      </p:sp>
      <p:sp>
        <p:nvSpPr>
          <p:cNvPr id="54275" name="object 7">
            <a:extLst>
              <a:ext uri="{FF2B5EF4-FFF2-40B4-BE49-F238E27FC236}">
                <a16:creationId xmlns:a16="http://schemas.microsoft.com/office/drawing/2014/main" id="{FFB9A4D5-5B29-4899-A7E3-387FB993D11E}"/>
              </a:ext>
            </a:extLst>
          </p:cNvPr>
          <p:cNvSpPr>
            <a:spLocks noChangeArrowheads="1"/>
          </p:cNvSpPr>
          <p:nvPr/>
        </p:nvSpPr>
        <p:spPr bwMode="auto">
          <a:xfrm>
            <a:off x="2662238" y="1296988"/>
            <a:ext cx="9070975" cy="610076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8" name="object 8">
            <a:extLst>
              <a:ext uri="{FF2B5EF4-FFF2-40B4-BE49-F238E27FC236}">
                <a16:creationId xmlns:a16="http://schemas.microsoft.com/office/drawing/2014/main" id="{1C9E2424-FB85-49FA-B6F8-543234DF75B8}"/>
              </a:ext>
            </a:extLst>
          </p:cNvPr>
          <p:cNvSpPr txBox="1"/>
          <p:nvPr/>
        </p:nvSpPr>
        <p:spPr>
          <a:xfrm>
            <a:off x="2046288" y="7473950"/>
            <a:ext cx="9728200" cy="496888"/>
          </a:xfrm>
          <a:prstGeom prst="rect">
            <a:avLst/>
          </a:prstGeom>
        </p:spPr>
        <p:txBody>
          <a:bodyPr lIns="0" tIns="0" rIns="0" bIns="0">
            <a:spAutoFit/>
          </a:bodyPr>
          <a:lstStyle/>
          <a:p>
            <a:pPr marL="17446" eaLnBrk="1" fontAlgn="auto" hangingPunct="1">
              <a:spcBef>
                <a:spcPts val="0"/>
              </a:spcBef>
              <a:spcAft>
                <a:spcPts val="0"/>
              </a:spcAft>
              <a:defRPr/>
            </a:pPr>
            <a:r>
              <a:rPr sz="3228" spc="14" dirty="0">
                <a:latin typeface="Arial"/>
                <a:ea typeface="+mn-ea"/>
                <a:cs typeface="Arial"/>
              </a:rPr>
              <a:t>目的: 构建嵌入式控制</a:t>
            </a:r>
            <a:r>
              <a:rPr sz="3228" spc="-82" dirty="0">
                <a:latin typeface="Arial"/>
                <a:ea typeface="+mn-ea"/>
                <a:cs typeface="Arial"/>
              </a:rPr>
              <a:t> </a:t>
            </a:r>
            <a:r>
              <a:rPr sz="3228" spc="14" dirty="0">
                <a:latin typeface="Arial"/>
                <a:ea typeface="+mn-ea"/>
                <a:cs typeface="Arial"/>
              </a:rPr>
              <a:t>应用</a:t>
            </a:r>
            <a:endParaRPr sz="3228">
              <a:latin typeface="Arial"/>
              <a:ea typeface="+mn-ea"/>
              <a:cs typeface="Arial"/>
            </a:endParaRPr>
          </a:p>
        </p:txBody>
      </p:sp>
    </p:spTree>
  </p:cSld>
  <p:clrMapOvr>
    <a:masterClrMapping/>
  </p:clrMapOvr>
  <p:transition spd="med">
    <p:fade/>
  </p:transition>
</p:sld>
</file>

<file path=ppt/slides/slide2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object 6">
            <a:extLst>
              <a:ext uri="{FF2B5EF4-FFF2-40B4-BE49-F238E27FC236}">
                <a16:creationId xmlns:a16="http://schemas.microsoft.com/office/drawing/2014/main" id="{BD6AD7E3-D470-4A11-842F-D4E66EB13C02}"/>
              </a:ext>
            </a:extLst>
          </p:cNvPr>
          <p:cNvSpPr>
            <a:spLocks noGrp="1"/>
          </p:cNvSpPr>
          <p:nvPr>
            <p:ph type="title"/>
          </p:nvPr>
        </p:nvSpPr>
        <p:spPr>
          <a:xfrm>
            <a:off x="-101600" y="0"/>
            <a:ext cx="14020800" cy="1004888"/>
          </a:xfrm>
        </p:spPr>
        <p:txBody>
          <a:bodyPr lIns="0" tIns="65081" rIns="0" bIns="0">
            <a:spAutoFit/>
          </a:bodyPr>
          <a:lstStyle/>
          <a:p>
            <a:pPr marL="327025">
              <a:lnSpc>
                <a:spcPct val="101000"/>
              </a:lnSpc>
            </a:pPr>
            <a:r>
              <a:rPr lang="zh-CN" altLang="zh-CN" sz="6000"/>
              <a:t>月球着陆器: 一个长期运行的例子</a:t>
            </a:r>
          </a:p>
        </p:txBody>
      </p:sp>
      <p:sp>
        <p:nvSpPr>
          <p:cNvPr id="51203" name="object 7">
            <a:extLst>
              <a:ext uri="{FF2B5EF4-FFF2-40B4-BE49-F238E27FC236}">
                <a16:creationId xmlns:a16="http://schemas.microsoft.com/office/drawing/2014/main" id="{BEA0A5D4-3998-407C-A494-9646B315E368}"/>
              </a:ext>
            </a:extLst>
          </p:cNvPr>
          <p:cNvSpPr txBox="1">
            <a:spLocks noChangeArrowheads="1"/>
          </p:cNvSpPr>
          <p:nvPr/>
        </p:nvSpPr>
        <p:spPr bwMode="auto">
          <a:xfrm>
            <a:off x="1735138" y="1787525"/>
            <a:ext cx="10093325" cy="614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0838" indent="-338138">
              <a:tabLst>
                <a:tab pos="352425" algn="l"/>
              </a:tabLst>
              <a:defRPr>
                <a:solidFill>
                  <a:schemeClr val="tx1"/>
                </a:solidFill>
                <a:latin typeface="Calibri" panose="020F0502020204030204" pitchFamily="34" charset="0"/>
                <a:ea typeface="宋体" panose="02010600030101010101" pitchFamily="2" charset="-122"/>
              </a:defRPr>
            </a:lvl1pPr>
            <a:lvl2pPr marL="752475" indent="-288925">
              <a:tabLst>
                <a:tab pos="352425" algn="l"/>
              </a:tabLst>
              <a:defRPr>
                <a:solidFill>
                  <a:schemeClr val="tx1"/>
                </a:solidFill>
                <a:latin typeface="Calibri" panose="020F0502020204030204" pitchFamily="34" charset="0"/>
                <a:ea typeface="宋体" panose="02010600030101010101" pitchFamily="2" charset="-122"/>
              </a:defRPr>
            </a:lvl2pPr>
            <a:lvl3pPr marL="1143000" indent="-225425">
              <a:tabLst>
                <a:tab pos="352425" algn="l"/>
              </a:tabLst>
              <a:defRPr>
                <a:solidFill>
                  <a:schemeClr val="tx1"/>
                </a:solidFill>
                <a:latin typeface="Calibri" panose="020F0502020204030204" pitchFamily="34" charset="0"/>
                <a:ea typeface="宋体" panose="02010600030101010101" pitchFamily="2" charset="-122"/>
              </a:defRPr>
            </a:lvl3pPr>
            <a:lvl4pPr marL="1600200" indent="-228600">
              <a:tabLst>
                <a:tab pos="352425" algn="l"/>
              </a:tabLst>
              <a:defRPr>
                <a:solidFill>
                  <a:schemeClr val="tx1"/>
                </a:solidFill>
                <a:latin typeface="Calibri" panose="020F0502020204030204" pitchFamily="34" charset="0"/>
                <a:ea typeface="宋体" panose="02010600030101010101" pitchFamily="2" charset="-122"/>
              </a:defRPr>
            </a:lvl4pPr>
            <a:lvl5pPr marL="2057400" indent="-228600">
              <a:tabLst>
                <a:tab pos="352425"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3537"/>
              </a:lnSpc>
              <a:buClr>
                <a:srgbClr val="00355E"/>
              </a:buClr>
              <a:buSzPct val="74000"/>
              <a:buFont typeface="Wingdings" panose="05000000000000000000" pitchFamily="2" charset="2"/>
              <a:buChar char=""/>
              <a:defRPr/>
            </a:pPr>
            <a:r>
              <a:rPr lang="zh-CN" altLang="zh-CN" sz="3297">
                <a:latin typeface="Tahoma" panose="020B0604030504040204" pitchFamily="34" charset="0"/>
                <a:cs typeface="Tahoma" panose="020B0604030504040204" pitchFamily="34" charset="0"/>
              </a:rPr>
              <a:t>一个简单的电脑游戏, 第一次出现在1960的</a:t>
            </a:r>
          </a:p>
          <a:p>
            <a:pPr eaLnBrk="1" hangingPunct="1">
              <a:spcBef>
                <a:spcPts val="378"/>
              </a:spcBef>
              <a:buClr>
                <a:srgbClr val="00355E"/>
              </a:buClr>
              <a:buSzPct val="74000"/>
              <a:buFont typeface="Wingdings" panose="05000000000000000000" pitchFamily="2" charset="2"/>
              <a:buChar char=""/>
              <a:defRPr/>
            </a:pPr>
            <a:r>
              <a:rPr lang="zh-CN" altLang="zh-CN" sz="3297">
                <a:latin typeface="Tahoma" panose="020B0604030504040204" pitchFamily="34" charset="0"/>
                <a:cs typeface="Tahoma" panose="020B0604030504040204" pitchFamily="34" charset="0"/>
              </a:rPr>
              <a:t>简单的概念:</a:t>
            </a:r>
          </a:p>
          <a:p>
            <a:pPr lvl="1" eaLnBrk="1" hangingPunct="1">
              <a:lnSpc>
                <a:spcPts val="3434"/>
              </a:lnSpc>
              <a:spcBef>
                <a:spcPts val="962"/>
              </a:spcBef>
              <a:buClr>
                <a:srgbClr val="8FBAC8"/>
              </a:buClr>
              <a:buSzPct val="70000"/>
              <a:buFont typeface="Arial" panose="020B0604020202020204" pitchFamily="34" charset="0"/>
              <a:buChar char="◆"/>
              <a:defRPr/>
            </a:pPr>
            <a:r>
              <a:rPr lang="zh-CN" altLang="zh-CN" sz="3297">
                <a:latin typeface="Tahoma" panose="020B0604030504040204" pitchFamily="34" charset="0"/>
                <a:cs typeface="Tahoma" panose="020B0604030504040204" pitchFamily="34" charset="0"/>
              </a:rPr>
              <a:t>你 (飞行员) 控制阿波罗时代登月着陆器的下落率</a:t>
            </a:r>
          </a:p>
          <a:p>
            <a:pPr lvl="2" eaLnBrk="1" hangingPunct="1">
              <a:spcBef>
                <a:spcPts val="396"/>
              </a:spcBef>
              <a:buClr>
                <a:srgbClr val="00355E"/>
              </a:buClr>
              <a:buSzPct val="74000"/>
              <a:buFont typeface="Wingdings" panose="05000000000000000000" pitchFamily="2" charset="2"/>
              <a:buChar char=""/>
              <a:defRPr/>
            </a:pPr>
            <a:r>
              <a:rPr lang="zh-CN" altLang="zh-CN" sz="3297">
                <a:latin typeface="Tahoma" panose="020B0604030504040204" pitchFamily="34" charset="0"/>
                <a:cs typeface="Tahoma" panose="020B0604030504040204" pitchFamily="34" charset="0"/>
              </a:rPr>
              <a:t>油门设定控制下降引擎</a:t>
            </a:r>
          </a:p>
          <a:p>
            <a:pPr lvl="2" eaLnBrk="1" hangingPunct="1">
              <a:spcBef>
                <a:spcPts val="481"/>
              </a:spcBef>
              <a:buClr>
                <a:srgbClr val="00355E"/>
              </a:buClr>
              <a:buSzPct val="74000"/>
              <a:buFont typeface="Wingdings" panose="05000000000000000000" pitchFamily="2" charset="2"/>
              <a:buChar char=""/>
              <a:defRPr/>
            </a:pPr>
            <a:r>
              <a:rPr lang="zh-CN" altLang="zh-CN" sz="3297">
                <a:latin typeface="Tahoma" panose="020B0604030504040204" pitchFamily="34" charset="0"/>
                <a:cs typeface="Tahoma" panose="020B0604030504040204" pitchFamily="34" charset="0"/>
              </a:rPr>
              <a:t>有限的燃料</a:t>
            </a:r>
          </a:p>
          <a:p>
            <a:pPr lvl="2" eaLnBrk="1" hangingPunct="1">
              <a:spcBef>
                <a:spcPts val="343"/>
              </a:spcBef>
              <a:buClr>
                <a:srgbClr val="00355E"/>
              </a:buClr>
              <a:buSzPct val="74000"/>
              <a:buFont typeface="Wingdings" panose="05000000000000000000" pitchFamily="2" charset="2"/>
              <a:buChar char=""/>
              <a:defRPr/>
            </a:pPr>
            <a:r>
              <a:rPr lang="zh-CN" altLang="zh-CN" sz="3297">
                <a:latin typeface="Tahoma" panose="020B0604030504040204" pitchFamily="34" charset="0"/>
                <a:cs typeface="Tahoma" panose="020B0604030504040204" pitchFamily="34" charset="0"/>
              </a:rPr>
              <a:t>初始高度和速度预设</a:t>
            </a:r>
          </a:p>
          <a:p>
            <a:pPr lvl="2" eaLnBrk="1" hangingPunct="1">
              <a:lnSpc>
                <a:spcPts val="3572"/>
              </a:lnSpc>
              <a:spcBef>
                <a:spcPts val="842"/>
              </a:spcBef>
              <a:buClr>
                <a:srgbClr val="00355E"/>
              </a:buClr>
              <a:buSzPct val="74000"/>
              <a:buFont typeface="Wingdings" panose="05000000000000000000" pitchFamily="2" charset="2"/>
              <a:buChar char=""/>
              <a:defRPr/>
            </a:pPr>
            <a:r>
              <a:rPr lang="zh-CN" altLang="zh-CN" sz="3297">
                <a:latin typeface="Tahoma" panose="020B0604030504040204" pitchFamily="34" charset="0"/>
                <a:cs typeface="Tahoma" panose="020B0604030504040204" pitchFamily="34" charset="0"/>
              </a:rPr>
              <a:t>如果你降落的下降率为 5 fps: 你赢了 (是否有燃料离开或没有)</a:t>
            </a:r>
          </a:p>
          <a:p>
            <a:pPr lvl="1" eaLnBrk="1" hangingPunct="1">
              <a:lnSpc>
                <a:spcPts val="3434"/>
              </a:lnSpc>
              <a:spcBef>
                <a:spcPts val="859"/>
              </a:spcBef>
              <a:buClr>
                <a:srgbClr val="8FBAC8"/>
              </a:buClr>
              <a:buSzPct val="70000"/>
              <a:buFont typeface="Arial" panose="020B0604020202020204" pitchFamily="34" charset="0"/>
              <a:buChar char="◆"/>
              <a:defRPr/>
            </a:pPr>
            <a:r>
              <a:rPr lang="zh-CN" altLang="zh-CN" sz="3297">
                <a:latin typeface="Tahoma" panose="020B0604030504040204" pitchFamily="34" charset="0"/>
                <a:cs typeface="Tahoma" panose="020B0604030504040204" pitchFamily="34" charset="0"/>
              </a:rPr>
              <a:t>"高级" 版本: 操纵杆控制姿态和水平运动</a:t>
            </a:r>
          </a:p>
        </p:txBody>
      </p:sp>
    </p:spTree>
  </p:cSld>
  <p:clrMapOvr>
    <a:masterClrMapping/>
  </p:clrMapOvr>
</p:sld>
</file>

<file path=ppt/slides/slide2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0938CC37-D7C7-4C61-BF99-91D185DB1320}"/>
              </a:ext>
            </a:extLst>
          </p:cNvPr>
          <p:cNvSpPr txBox="1">
            <a:spLocks noGrp="1"/>
          </p:cNvSpPr>
          <p:nvPr>
            <p:ph type="title"/>
          </p:nvPr>
        </p:nvSpPr>
        <p:spPr>
          <a:xfrm>
            <a:off x="279400" y="-152400"/>
            <a:ext cx="11861800" cy="1333500"/>
          </a:xfrm>
        </p:spPr>
        <p:txBody>
          <a:bodyPr lIns="0" tIns="306543" rIns="0" bIns="0" rtlCol="0">
            <a:spAutoFit/>
          </a:bodyPr>
          <a:lstStyle/>
          <a:p>
            <a:pPr marL="17446">
              <a:defRPr/>
            </a:pPr>
            <a:r>
              <a:rPr sz="6649" spc="7" dirty="0"/>
              <a:t>感觉-计算-控制</a:t>
            </a:r>
            <a:r>
              <a:rPr sz="6649" spc="-7" dirty="0"/>
              <a:t> </a:t>
            </a:r>
            <a:r>
              <a:rPr sz="6649" spc="7" dirty="0"/>
              <a:t>将</a:t>
            </a:r>
          </a:p>
        </p:txBody>
      </p:sp>
      <p:sp>
        <p:nvSpPr>
          <p:cNvPr id="56323" name="object 7">
            <a:extLst>
              <a:ext uri="{FF2B5EF4-FFF2-40B4-BE49-F238E27FC236}">
                <a16:creationId xmlns:a16="http://schemas.microsoft.com/office/drawing/2014/main" id="{B321F170-B53F-48C6-AAAB-3B7E1445D5AB}"/>
              </a:ext>
            </a:extLst>
          </p:cNvPr>
          <p:cNvSpPr>
            <a:spLocks noChangeArrowheads="1"/>
          </p:cNvSpPr>
          <p:nvPr/>
        </p:nvSpPr>
        <p:spPr bwMode="auto">
          <a:xfrm>
            <a:off x="3403600" y="1371600"/>
            <a:ext cx="9263063" cy="61579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Tree>
  </p:cSld>
  <p:clrMapOvr>
    <a:masterClrMapping/>
  </p:clrMapOvr>
</p:sld>
</file>

<file path=ppt/slides/slide2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6EE650AD-EEB5-49E0-9CD8-D44AA4CC035A}"/>
              </a:ext>
            </a:extLst>
          </p:cNvPr>
          <p:cNvSpPr txBox="1">
            <a:spLocks noGrp="1"/>
          </p:cNvSpPr>
          <p:nvPr>
            <p:ph type="title"/>
          </p:nvPr>
        </p:nvSpPr>
        <p:spPr>
          <a:xfrm>
            <a:off x="468313" y="-228600"/>
            <a:ext cx="11861800" cy="1333500"/>
          </a:xfrm>
        </p:spPr>
        <p:txBody>
          <a:bodyPr lIns="0" tIns="306543" rIns="0" bIns="0" rtlCol="0">
            <a:spAutoFit/>
          </a:bodyPr>
          <a:lstStyle/>
          <a:p>
            <a:pPr marL="17446">
              <a:defRPr/>
            </a:pPr>
            <a:r>
              <a:rPr sz="6649" spc="7" dirty="0"/>
              <a:t>建筑风格:</a:t>
            </a:r>
            <a:r>
              <a:rPr sz="6649" dirty="0"/>
              <a:t> </a:t>
            </a:r>
            <a:r>
              <a:rPr sz="6649" spc="7" dirty="0"/>
              <a:t>定义</a:t>
            </a:r>
          </a:p>
        </p:txBody>
      </p:sp>
      <p:sp>
        <p:nvSpPr>
          <p:cNvPr id="53251" name="object 7">
            <a:extLst>
              <a:ext uri="{FF2B5EF4-FFF2-40B4-BE49-F238E27FC236}">
                <a16:creationId xmlns:a16="http://schemas.microsoft.com/office/drawing/2014/main" id="{EC88645C-5BB0-441A-AF8E-014060DB2DE5}"/>
              </a:ext>
            </a:extLst>
          </p:cNvPr>
          <p:cNvSpPr txBox="1">
            <a:spLocks noChangeArrowheads="1"/>
          </p:cNvSpPr>
          <p:nvPr/>
        </p:nvSpPr>
        <p:spPr bwMode="auto">
          <a:xfrm>
            <a:off x="1423988" y="1889125"/>
            <a:ext cx="10923587" cy="526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0838" indent="-338138">
              <a:tabLst>
                <a:tab pos="352425" algn="l"/>
              </a:tabLst>
              <a:defRPr>
                <a:solidFill>
                  <a:schemeClr val="tx1"/>
                </a:solidFill>
                <a:latin typeface="Calibri" panose="020F0502020204030204" pitchFamily="34" charset="0"/>
                <a:ea typeface="宋体" panose="02010600030101010101" pitchFamily="2" charset="-122"/>
              </a:defRPr>
            </a:lvl1pPr>
            <a:lvl2pPr marL="1143000" indent="-225425">
              <a:tabLst>
                <a:tab pos="352425" algn="l"/>
              </a:tabLst>
              <a:defRPr>
                <a:solidFill>
                  <a:schemeClr val="tx1"/>
                </a:solidFill>
                <a:latin typeface="Calibri" panose="020F0502020204030204" pitchFamily="34" charset="0"/>
                <a:ea typeface="宋体" panose="02010600030101010101" pitchFamily="2" charset="-122"/>
              </a:defRPr>
            </a:lvl2pPr>
            <a:lvl3pPr marL="1143000" indent="-228600">
              <a:tabLst>
                <a:tab pos="352425" algn="l"/>
              </a:tabLst>
              <a:defRPr>
                <a:solidFill>
                  <a:schemeClr val="tx1"/>
                </a:solidFill>
                <a:latin typeface="Calibri" panose="020F0502020204030204" pitchFamily="34" charset="0"/>
                <a:ea typeface="宋体" panose="02010600030101010101" pitchFamily="2" charset="-122"/>
              </a:defRPr>
            </a:lvl3pPr>
            <a:lvl4pPr marL="1600200" indent="-228600">
              <a:tabLst>
                <a:tab pos="352425" algn="l"/>
              </a:tabLst>
              <a:defRPr>
                <a:solidFill>
                  <a:schemeClr val="tx1"/>
                </a:solidFill>
                <a:latin typeface="Calibri" panose="020F0502020204030204" pitchFamily="34" charset="0"/>
                <a:ea typeface="宋体" panose="02010600030101010101" pitchFamily="2" charset="-122"/>
              </a:defRPr>
            </a:lvl4pPr>
            <a:lvl5pPr marL="2057400" indent="-228600">
              <a:tabLst>
                <a:tab pos="352425"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3263"/>
              </a:lnSpc>
              <a:buClr>
                <a:srgbClr val="00355E"/>
              </a:buClr>
              <a:buSzPct val="74000"/>
              <a:buFont typeface="Wingdings" panose="05000000000000000000" pitchFamily="2" charset="2"/>
              <a:buChar char=""/>
              <a:defRPr/>
            </a:pPr>
            <a:r>
              <a:rPr lang="zh-CN" altLang="zh-CN" sz="3297">
                <a:latin typeface="Tahoma" panose="020B0604030504040204" pitchFamily="34" charset="0"/>
                <a:cs typeface="Tahoma" panose="020B0604030504040204" pitchFamily="34" charset="0"/>
              </a:rPr>
              <a:t>体系结构样式是一个命名的结构设计决策集合, 它</a:t>
            </a:r>
          </a:p>
          <a:p>
            <a:pPr lvl="1" eaLnBrk="1" hangingPunct="1">
              <a:spcBef>
                <a:spcPts val="378"/>
              </a:spcBef>
              <a:buClr>
                <a:srgbClr val="00355E"/>
              </a:buClr>
              <a:buSzPct val="74000"/>
              <a:buFont typeface="Wingdings" panose="05000000000000000000" pitchFamily="2" charset="2"/>
              <a:buChar char=""/>
              <a:defRPr/>
            </a:pPr>
            <a:r>
              <a:rPr lang="zh-CN" altLang="zh-CN" sz="3297">
                <a:latin typeface="Tahoma" panose="020B0604030504040204" pitchFamily="34" charset="0"/>
                <a:cs typeface="Tahoma" panose="020B0604030504040204" pitchFamily="34" charset="0"/>
              </a:rPr>
              <a:t>适用于特定的开发环境</a:t>
            </a:r>
          </a:p>
          <a:p>
            <a:pPr lvl="1" eaLnBrk="1" hangingPunct="1">
              <a:lnSpc>
                <a:spcPts val="3228"/>
              </a:lnSpc>
              <a:spcBef>
                <a:spcPts val="756"/>
              </a:spcBef>
              <a:buClr>
                <a:srgbClr val="00355E"/>
              </a:buClr>
              <a:buSzPct val="74000"/>
              <a:buFont typeface="Wingdings" panose="05000000000000000000" pitchFamily="2" charset="2"/>
              <a:buChar char=""/>
              <a:defRPr/>
            </a:pPr>
            <a:r>
              <a:rPr lang="zh-CN" altLang="zh-CN" sz="3297">
                <a:latin typeface="Tahoma" panose="020B0604030504040204" pitchFamily="34" charset="0"/>
                <a:cs typeface="Tahoma" panose="020B0604030504040204" pitchFamily="34" charset="0"/>
              </a:rPr>
              <a:t>约束特定于该上下文中特定系统的体系结构设计决策</a:t>
            </a:r>
          </a:p>
          <a:p>
            <a:pPr lvl="1" eaLnBrk="1" hangingPunct="1">
              <a:spcBef>
                <a:spcPts val="240"/>
              </a:spcBef>
              <a:buClr>
                <a:srgbClr val="00355E"/>
              </a:buClr>
              <a:buSzPct val="74000"/>
              <a:buFont typeface="Wingdings" panose="05000000000000000000" pitchFamily="2" charset="2"/>
              <a:buChar char=""/>
              <a:defRPr/>
            </a:pPr>
            <a:r>
              <a:rPr lang="zh-CN" altLang="zh-CN" sz="3297">
                <a:latin typeface="Tahoma" panose="020B0604030504040204" pitchFamily="34" charset="0"/>
                <a:cs typeface="Tahoma" panose="020B0604030504040204" pitchFamily="34" charset="0"/>
              </a:rPr>
              <a:t>在每个产生的系统中引出有益的品质</a:t>
            </a:r>
          </a:p>
          <a:p>
            <a:pPr eaLnBrk="1" hangingPunct="1">
              <a:lnSpc>
                <a:spcPts val="3228"/>
              </a:lnSpc>
              <a:spcBef>
                <a:spcPts val="756"/>
              </a:spcBef>
              <a:buClr>
                <a:srgbClr val="00355E"/>
              </a:buClr>
              <a:buSzPct val="74000"/>
              <a:buFont typeface="Wingdings" panose="05000000000000000000" pitchFamily="2" charset="2"/>
              <a:buChar char=""/>
              <a:defRPr/>
            </a:pPr>
            <a:r>
              <a:rPr lang="zh-CN" altLang="zh-CN" sz="3297">
                <a:latin typeface="Tahoma" panose="020B0604030504040204" pitchFamily="34" charset="0"/>
                <a:cs typeface="Tahoma" panose="020B0604030504040204" pitchFamily="34" charset="0"/>
              </a:rPr>
              <a:t>软件系统设计经验教训的主要方法</a:t>
            </a:r>
          </a:p>
          <a:p>
            <a:pPr eaLnBrk="1" hangingPunct="1">
              <a:spcBef>
                <a:spcPts val="378"/>
              </a:spcBef>
              <a:buClr>
                <a:srgbClr val="00355E"/>
              </a:buClr>
              <a:buSzPct val="74000"/>
              <a:buFont typeface="Wingdings" panose="05000000000000000000" pitchFamily="2" charset="2"/>
              <a:buChar char=""/>
              <a:defRPr/>
            </a:pPr>
            <a:r>
              <a:rPr lang="zh-CN" altLang="zh-CN" sz="3297">
                <a:latin typeface="Tahoma" panose="020B0604030504040204" pitchFamily="34" charset="0"/>
                <a:cs typeface="Tahoma" panose="020B0604030504040204" pitchFamily="34" charset="0"/>
              </a:rPr>
              <a:t>反映的域特异性比建筑模式更少</a:t>
            </a:r>
          </a:p>
          <a:p>
            <a:pPr eaLnBrk="1" hangingPunct="1">
              <a:lnSpc>
                <a:spcPts val="3228"/>
              </a:lnSpc>
              <a:spcBef>
                <a:spcPts val="756"/>
              </a:spcBef>
              <a:buClr>
                <a:srgbClr val="00355E"/>
              </a:buClr>
              <a:buSzPct val="74000"/>
              <a:buFont typeface="Wingdings" panose="05000000000000000000" pitchFamily="2" charset="2"/>
              <a:buChar char=""/>
              <a:defRPr/>
            </a:pPr>
            <a:r>
              <a:rPr lang="zh-CN" altLang="zh-CN" sz="3297">
                <a:latin typeface="Tahoma" panose="020B0604030504040204" pitchFamily="34" charset="0"/>
                <a:cs typeface="Tahoma" panose="020B0604030504040204" pitchFamily="34" charset="0"/>
              </a:rPr>
              <a:t>用于确定从子程序结构到顶级应用程序结构的所有内容</a:t>
            </a:r>
          </a:p>
        </p:txBody>
      </p:sp>
    </p:spTree>
  </p:cSld>
  <p:clrMapOvr>
    <a:masterClrMapping/>
  </p:clrMapOvr>
</p:sld>
</file>

<file path=ppt/slides/slide2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AE5BB8AF-6F98-406D-8C5A-96E674BABD34}"/>
              </a:ext>
            </a:extLst>
          </p:cNvPr>
          <p:cNvSpPr txBox="1">
            <a:spLocks noGrp="1"/>
          </p:cNvSpPr>
          <p:nvPr>
            <p:ph type="title"/>
          </p:nvPr>
        </p:nvSpPr>
        <p:spPr>
          <a:xfrm>
            <a:off x="355600" y="-200025"/>
            <a:ext cx="11861800" cy="1333500"/>
          </a:xfrm>
        </p:spPr>
        <p:txBody>
          <a:bodyPr lIns="0" tIns="306543" rIns="0" bIns="0" rtlCol="0">
            <a:spAutoFit/>
          </a:bodyPr>
          <a:lstStyle/>
          <a:p>
            <a:pPr marL="17446">
              <a:defRPr/>
            </a:pPr>
            <a:r>
              <a:rPr sz="6649" spc="7" dirty="0"/>
              <a:t>的基本特性</a:t>
            </a:r>
            <a:r>
              <a:rPr sz="6649" spc="-21" dirty="0"/>
              <a:t> </a:t>
            </a:r>
            <a:r>
              <a:rPr sz="6649" spc="7" dirty="0"/>
              <a:t>风格</a:t>
            </a:r>
          </a:p>
        </p:txBody>
      </p:sp>
      <p:sp>
        <p:nvSpPr>
          <p:cNvPr id="54275" name="object 7">
            <a:extLst>
              <a:ext uri="{FF2B5EF4-FFF2-40B4-BE49-F238E27FC236}">
                <a16:creationId xmlns:a16="http://schemas.microsoft.com/office/drawing/2014/main" id="{04B15D0C-B00F-447C-B9B7-3BE60A40C418}"/>
              </a:ext>
            </a:extLst>
          </p:cNvPr>
          <p:cNvSpPr txBox="1">
            <a:spLocks noChangeArrowheads="1"/>
          </p:cNvSpPr>
          <p:nvPr/>
        </p:nvSpPr>
        <p:spPr bwMode="auto">
          <a:xfrm>
            <a:off x="1255713" y="1165225"/>
            <a:ext cx="10863262" cy="67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0838" indent="-338138">
              <a:tabLst>
                <a:tab pos="352425" algn="l"/>
              </a:tabLst>
              <a:defRPr>
                <a:solidFill>
                  <a:schemeClr val="tx1"/>
                </a:solidFill>
                <a:latin typeface="Calibri" panose="020F0502020204030204" pitchFamily="34" charset="0"/>
                <a:ea typeface="宋体" panose="02010600030101010101" pitchFamily="2" charset="-122"/>
              </a:defRPr>
            </a:lvl1pPr>
            <a:lvl2pPr marL="746125" indent="-282575">
              <a:tabLst>
                <a:tab pos="352425" algn="l"/>
              </a:tabLst>
              <a:defRPr>
                <a:solidFill>
                  <a:schemeClr val="tx1"/>
                </a:solidFill>
                <a:latin typeface="Calibri" panose="020F0502020204030204" pitchFamily="34" charset="0"/>
                <a:ea typeface="宋体" panose="02010600030101010101" pitchFamily="2" charset="-122"/>
              </a:defRPr>
            </a:lvl2pPr>
            <a:lvl3pPr marL="1143000" indent="-228600">
              <a:tabLst>
                <a:tab pos="352425" algn="l"/>
              </a:tabLst>
              <a:defRPr>
                <a:solidFill>
                  <a:schemeClr val="tx1"/>
                </a:solidFill>
                <a:latin typeface="Calibri" panose="020F0502020204030204" pitchFamily="34" charset="0"/>
                <a:ea typeface="宋体" panose="02010600030101010101" pitchFamily="2" charset="-122"/>
              </a:defRPr>
            </a:lvl3pPr>
            <a:lvl4pPr marL="1600200" indent="-228600">
              <a:tabLst>
                <a:tab pos="352425" algn="l"/>
              </a:tabLst>
              <a:defRPr>
                <a:solidFill>
                  <a:schemeClr val="tx1"/>
                </a:solidFill>
                <a:latin typeface="Calibri" panose="020F0502020204030204" pitchFamily="34" charset="0"/>
                <a:ea typeface="宋体" panose="02010600030101010101" pitchFamily="2" charset="-122"/>
              </a:defRPr>
            </a:lvl4pPr>
            <a:lvl5pPr marL="2057400" indent="-228600">
              <a:tabLst>
                <a:tab pos="352425"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9pPr>
          </a:lstStyle>
          <a:p>
            <a:pPr eaLnBrk="1" hangingPunct="1">
              <a:buClr>
                <a:srgbClr val="00355E"/>
              </a:buClr>
              <a:buSzPct val="74000"/>
              <a:buFont typeface="Wingdings" panose="05000000000000000000" pitchFamily="2" charset="2"/>
              <a:buChar char=""/>
              <a:defRPr/>
            </a:pPr>
            <a:r>
              <a:rPr lang="zh-CN" altLang="zh-CN" sz="3297">
                <a:latin typeface="Tahoma" panose="020B0604030504040204" pitchFamily="34" charset="0"/>
                <a:cs typeface="Tahoma" panose="020B0604030504040204" pitchFamily="34" charset="0"/>
              </a:rPr>
              <a:t>设计元素的词汇表</a:t>
            </a:r>
          </a:p>
          <a:p>
            <a:pPr lvl="1" eaLnBrk="1" hangingPunct="1">
              <a:spcBef>
                <a:spcPts val="705"/>
              </a:spcBef>
              <a:buClr>
                <a:srgbClr val="8FBAC8"/>
              </a:buClr>
              <a:buSzPct val="70000"/>
              <a:buFont typeface="Arial" panose="020B0604020202020204" pitchFamily="34" charset="0"/>
              <a:buChar char="◆"/>
              <a:defRPr/>
            </a:pPr>
            <a:r>
              <a:rPr lang="zh-CN" altLang="zh-CN" sz="3297">
                <a:latin typeface="Tahoma" panose="020B0604030504040204" pitchFamily="34" charset="0"/>
                <a:cs typeface="Tahoma" panose="020B0604030504040204" pitchFamily="34" charset="0"/>
              </a:rPr>
              <a:t>组件和连接器类型;数据元素</a:t>
            </a:r>
          </a:p>
          <a:p>
            <a:pPr lvl="1" eaLnBrk="1" hangingPunct="1">
              <a:spcBef>
                <a:spcPts val="808"/>
              </a:spcBef>
              <a:buClr>
                <a:srgbClr val="8FBAC8"/>
              </a:buClr>
              <a:buSzPct val="70000"/>
              <a:buFont typeface="Arial" panose="020B0604020202020204" pitchFamily="34" charset="0"/>
              <a:buChar char="◆"/>
              <a:defRPr/>
            </a:pPr>
            <a:r>
              <a:rPr lang="zh-CN" altLang="zh-CN" sz="3297">
                <a:latin typeface="Tahoma" panose="020B0604030504040204" pitchFamily="34" charset="0"/>
                <a:cs typeface="Tahoma" panose="020B0604030504040204" pitchFamily="34" charset="0"/>
              </a:rPr>
              <a:t>例如, 管道、过滤器、对象、服务器</a:t>
            </a:r>
          </a:p>
          <a:p>
            <a:pPr eaLnBrk="1" hangingPunct="1">
              <a:spcBef>
                <a:spcPts val="808"/>
              </a:spcBef>
              <a:buClr>
                <a:srgbClr val="00355E"/>
              </a:buClr>
              <a:buSzPct val="74000"/>
              <a:buFont typeface="Wingdings" panose="05000000000000000000" pitchFamily="2" charset="2"/>
              <a:buChar char=""/>
              <a:defRPr/>
            </a:pPr>
            <a:r>
              <a:rPr lang="zh-CN" altLang="zh-CN" sz="3297">
                <a:latin typeface="Tahoma" panose="020B0604030504040204" pitchFamily="34" charset="0"/>
                <a:cs typeface="Tahoma" panose="020B0604030504040204" pitchFamily="34" charset="0"/>
              </a:rPr>
              <a:t>一组配置规则</a:t>
            </a:r>
          </a:p>
          <a:p>
            <a:pPr lvl="1" eaLnBrk="1" hangingPunct="1">
              <a:lnSpc>
                <a:spcPct val="102000"/>
              </a:lnSpc>
              <a:spcBef>
                <a:spcPts val="584"/>
              </a:spcBef>
              <a:buClr>
                <a:srgbClr val="8FBAC8"/>
              </a:buClr>
              <a:buSzPct val="70000"/>
              <a:buFont typeface="Arial" panose="020B0604020202020204" pitchFamily="34" charset="0"/>
              <a:buChar char="◆"/>
              <a:defRPr/>
            </a:pPr>
            <a:r>
              <a:rPr lang="zh-CN" altLang="zh-CN" sz="3297">
                <a:latin typeface="Tahoma" panose="020B0604030504040204" pitchFamily="34" charset="0"/>
                <a:cs typeface="Tahoma" panose="020B0604030504040204" pitchFamily="34" charset="0"/>
              </a:rPr>
              <a:t>确定元素允许组合的拓扑约束</a:t>
            </a:r>
          </a:p>
          <a:p>
            <a:pPr lvl="1" eaLnBrk="1" hangingPunct="1">
              <a:lnSpc>
                <a:spcPts val="3486"/>
              </a:lnSpc>
              <a:spcBef>
                <a:spcPts val="996"/>
              </a:spcBef>
              <a:buClr>
                <a:srgbClr val="8FBAC8"/>
              </a:buClr>
              <a:buSzPct val="70000"/>
              <a:buFont typeface="Arial" panose="020B0604020202020204" pitchFamily="34" charset="0"/>
              <a:buChar char="◆"/>
              <a:defRPr/>
            </a:pPr>
            <a:r>
              <a:rPr lang="zh-CN" altLang="zh-CN" sz="3297">
                <a:latin typeface="Tahoma" panose="020B0604030504040204" pitchFamily="34" charset="0"/>
                <a:cs typeface="Tahoma" panose="020B0604030504040204" pitchFamily="34" charset="0"/>
              </a:rPr>
              <a:t>例如, 组件可能连接到最多两个其他组件</a:t>
            </a:r>
          </a:p>
          <a:p>
            <a:pPr eaLnBrk="1" hangingPunct="1">
              <a:spcBef>
                <a:spcPts val="739"/>
              </a:spcBef>
              <a:buClr>
                <a:srgbClr val="00355E"/>
              </a:buClr>
              <a:buSzPct val="74000"/>
              <a:buFont typeface="Wingdings" panose="05000000000000000000" pitchFamily="2" charset="2"/>
              <a:buChar char=""/>
              <a:defRPr/>
            </a:pPr>
            <a:r>
              <a:rPr lang="zh-CN" altLang="zh-CN" sz="3297">
                <a:latin typeface="Tahoma" panose="020B0604030504040204" pitchFamily="34" charset="0"/>
                <a:cs typeface="Tahoma" panose="020B0604030504040204" pitchFamily="34" charset="0"/>
              </a:rPr>
              <a:t>语义解释</a:t>
            </a:r>
          </a:p>
          <a:p>
            <a:pPr lvl="1" eaLnBrk="1" hangingPunct="1">
              <a:lnSpc>
                <a:spcPct val="102000"/>
              </a:lnSpc>
              <a:spcBef>
                <a:spcPts val="584"/>
              </a:spcBef>
              <a:buClr>
                <a:srgbClr val="8FBAC8"/>
              </a:buClr>
              <a:buSzPct val="70000"/>
              <a:buFont typeface="Arial" panose="020B0604020202020204" pitchFamily="34" charset="0"/>
              <a:buChar char="◆"/>
              <a:defRPr/>
            </a:pPr>
            <a:r>
              <a:rPr lang="zh-CN" altLang="zh-CN" sz="3297">
                <a:latin typeface="Tahoma" panose="020B0604030504040204" pitchFamily="34" charset="0"/>
                <a:cs typeface="Tahoma" panose="020B0604030504040204" pitchFamily="34" charset="0"/>
              </a:rPr>
              <a:t>设计元素的组成具有明确的含义</a:t>
            </a:r>
          </a:p>
          <a:p>
            <a:pPr eaLnBrk="1" hangingPunct="1">
              <a:spcBef>
                <a:spcPts val="705"/>
              </a:spcBef>
              <a:buClr>
                <a:srgbClr val="00355E"/>
              </a:buClr>
              <a:buSzPct val="74000"/>
              <a:buFont typeface="Wingdings" panose="05000000000000000000" pitchFamily="2" charset="2"/>
              <a:buChar char=""/>
              <a:defRPr/>
            </a:pPr>
            <a:r>
              <a:rPr lang="zh-CN" altLang="zh-CN" sz="3297">
                <a:latin typeface="Tahoma" panose="020B0604030504040204" pitchFamily="34" charset="0"/>
                <a:cs typeface="Tahoma" panose="020B0604030504040204" pitchFamily="34" charset="0"/>
              </a:rPr>
              <a:t>基于样式的系统的可能分析</a:t>
            </a:r>
          </a:p>
        </p:txBody>
      </p:sp>
    </p:spTree>
  </p:cSld>
  <p:clrMapOvr>
    <a:masterClrMapping/>
  </p:clrMapOvr>
</p:sld>
</file>

<file path=ppt/slides/slide25.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0029C110-E5A7-4D10-80FE-625443435AAA}"/>
              </a:ext>
            </a:extLst>
          </p:cNvPr>
          <p:cNvSpPr txBox="1">
            <a:spLocks noGrp="1"/>
          </p:cNvSpPr>
          <p:nvPr>
            <p:ph type="title"/>
          </p:nvPr>
        </p:nvSpPr>
        <p:spPr>
          <a:xfrm>
            <a:off x="508000" y="-228600"/>
            <a:ext cx="11861800" cy="1333500"/>
          </a:xfrm>
        </p:spPr>
        <p:txBody>
          <a:bodyPr lIns="0" tIns="306543" rIns="0" bIns="0" rtlCol="0">
            <a:spAutoFit/>
          </a:bodyPr>
          <a:lstStyle/>
          <a:p>
            <a:pPr marL="17446">
              <a:defRPr/>
            </a:pPr>
            <a:r>
              <a:rPr sz="6649" spc="7" dirty="0"/>
              <a:t>使用的好处</a:t>
            </a:r>
            <a:r>
              <a:rPr sz="6649" spc="-27" dirty="0"/>
              <a:t> </a:t>
            </a:r>
            <a:r>
              <a:rPr sz="6649" spc="7" dirty="0"/>
              <a:t>风格</a:t>
            </a:r>
          </a:p>
        </p:txBody>
      </p:sp>
      <p:sp>
        <p:nvSpPr>
          <p:cNvPr id="7" name="object 7">
            <a:extLst>
              <a:ext uri="{FF2B5EF4-FFF2-40B4-BE49-F238E27FC236}">
                <a16:creationId xmlns:a16="http://schemas.microsoft.com/office/drawing/2014/main" id="{EB4DC722-98DE-4541-A4BB-3540A1844A5B}"/>
              </a:ext>
            </a:extLst>
          </p:cNvPr>
          <p:cNvSpPr txBox="1"/>
          <p:nvPr/>
        </p:nvSpPr>
        <p:spPr>
          <a:xfrm>
            <a:off x="1422400" y="1371600"/>
            <a:ext cx="11572875" cy="6132513"/>
          </a:xfrm>
          <a:prstGeom prst="rect">
            <a:avLst/>
          </a:prstGeom>
        </p:spPr>
        <p:txBody>
          <a:bodyPr lIns="0" tIns="0" rIns="0" bIns="0">
            <a:spAutoFit/>
          </a:bodyPr>
          <a:lstStyle/>
          <a:p>
            <a:pPr marL="483254" indent="-465808" eaLnBrk="1" fontAlgn="auto" hangingPunct="1">
              <a:spcBef>
                <a:spcPts val="0"/>
              </a:spcBef>
              <a:spcAft>
                <a:spcPts val="0"/>
              </a:spcAft>
              <a:buClr>
                <a:srgbClr val="00355E"/>
              </a:buClr>
              <a:buSzPct val="74358"/>
              <a:buFont typeface="Wingdings"/>
              <a:buChar char=""/>
              <a:tabLst>
                <a:tab pos="484126" algn="l"/>
              </a:tabLst>
              <a:defRPr/>
            </a:pPr>
            <a:r>
              <a:rPr sz="2800" spc="14" dirty="0">
                <a:latin typeface="Tahoma"/>
                <a:ea typeface="+mn-ea"/>
                <a:cs typeface="Tahoma"/>
              </a:rPr>
              <a:t>设计</a:t>
            </a:r>
            <a:r>
              <a:rPr sz="2800" spc="-89" dirty="0">
                <a:latin typeface="Tahoma"/>
                <a:ea typeface="+mn-ea"/>
                <a:cs typeface="Tahoma"/>
              </a:rPr>
              <a:t> </a:t>
            </a:r>
            <a:r>
              <a:rPr sz="2800" spc="7" dirty="0">
                <a:latin typeface="Tahoma"/>
                <a:ea typeface="+mn-ea"/>
                <a:cs typeface="Tahoma"/>
              </a:rPr>
              <a:t>重用</a:t>
            </a:r>
            <a:endParaRPr sz="2800" dirty="0">
              <a:latin typeface="Tahoma"/>
              <a:ea typeface="+mn-ea"/>
              <a:cs typeface="Tahoma"/>
            </a:endParaRPr>
          </a:p>
          <a:p>
            <a:pPr marL="1026697" lvl="1" indent="-388173" eaLnBrk="1" fontAlgn="auto" hangingPunct="1">
              <a:spcBef>
                <a:spcPts val="694"/>
              </a:spcBef>
              <a:spcAft>
                <a:spcPts val="0"/>
              </a:spcAft>
              <a:buClr>
                <a:srgbClr val="8FBAC8"/>
              </a:buClr>
              <a:buSzPct val="69230"/>
              <a:buFont typeface="Arial"/>
              <a:buChar char="◆"/>
              <a:tabLst>
                <a:tab pos="1027569" algn="l"/>
              </a:tabLst>
              <a:defRPr/>
            </a:pPr>
            <a:r>
              <a:rPr sz="2800" spc="14" dirty="0">
                <a:latin typeface="Tahoma"/>
                <a:ea typeface="+mn-ea"/>
                <a:cs typeface="Tahoma"/>
              </a:rPr>
              <a:t>充分理解的解决方案适用于</a:t>
            </a:r>
            <a:r>
              <a:rPr sz="2800" spc="21" dirty="0">
                <a:latin typeface="Tahoma"/>
                <a:ea typeface="+mn-ea"/>
                <a:cs typeface="Tahoma"/>
              </a:rPr>
              <a:t>新增功能</a:t>
            </a:r>
            <a:r>
              <a:rPr sz="2800" spc="27" dirty="0">
                <a:latin typeface="Tahoma"/>
                <a:ea typeface="+mn-ea"/>
                <a:cs typeface="Tahoma"/>
              </a:rPr>
              <a:t> </a:t>
            </a:r>
            <a:r>
              <a:rPr sz="2800" spc="14" dirty="0">
                <a:latin typeface="Tahoma"/>
                <a:ea typeface="+mn-ea"/>
                <a:cs typeface="Tahoma"/>
              </a:rPr>
              <a:t>问题</a:t>
            </a:r>
            <a:endParaRPr sz="2800" dirty="0">
              <a:latin typeface="Tahoma"/>
              <a:ea typeface="+mn-ea"/>
              <a:cs typeface="Tahoma"/>
            </a:endParaRPr>
          </a:p>
          <a:p>
            <a:pPr marL="483254" indent="-465808" eaLnBrk="1" fontAlgn="auto" hangingPunct="1">
              <a:spcBef>
                <a:spcPts val="721"/>
              </a:spcBef>
              <a:spcAft>
                <a:spcPts val="0"/>
              </a:spcAft>
              <a:buClr>
                <a:srgbClr val="00355E"/>
              </a:buClr>
              <a:buSzPct val="74358"/>
              <a:buFont typeface="Wingdings"/>
              <a:buChar char=""/>
              <a:tabLst>
                <a:tab pos="484126" algn="l"/>
              </a:tabLst>
              <a:defRPr/>
            </a:pPr>
            <a:r>
              <a:rPr sz="2800" spc="21" dirty="0">
                <a:latin typeface="Tahoma"/>
                <a:ea typeface="+mn-ea"/>
                <a:cs typeface="Tahoma"/>
              </a:rPr>
              <a:t>代码</a:t>
            </a:r>
            <a:r>
              <a:rPr sz="2800" spc="-103" dirty="0">
                <a:latin typeface="Tahoma"/>
                <a:ea typeface="+mn-ea"/>
                <a:cs typeface="Tahoma"/>
              </a:rPr>
              <a:t> </a:t>
            </a:r>
            <a:r>
              <a:rPr sz="2800" spc="14" dirty="0">
                <a:latin typeface="Tahoma"/>
                <a:ea typeface="+mn-ea"/>
                <a:cs typeface="Tahoma"/>
              </a:rPr>
              <a:t>重用</a:t>
            </a:r>
            <a:endParaRPr sz="2800" dirty="0">
              <a:latin typeface="Tahoma"/>
              <a:ea typeface="+mn-ea"/>
              <a:cs typeface="Tahoma"/>
            </a:endParaRPr>
          </a:p>
          <a:p>
            <a:pPr marL="1026697" lvl="1" indent="-388173" eaLnBrk="1" fontAlgn="auto" hangingPunct="1">
              <a:spcBef>
                <a:spcPts val="721"/>
              </a:spcBef>
              <a:spcAft>
                <a:spcPts val="0"/>
              </a:spcAft>
              <a:buClr>
                <a:srgbClr val="8FBAC8"/>
              </a:buClr>
              <a:buSzPct val="69230"/>
              <a:buFont typeface="Arial"/>
              <a:buChar char="◆"/>
              <a:tabLst>
                <a:tab pos="1027569" algn="l"/>
              </a:tabLst>
              <a:defRPr/>
            </a:pPr>
            <a:r>
              <a:rPr sz="2800" spc="14" dirty="0">
                <a:latin typeface="Tahoma"/>
                <a:ea typeface="+mn-ea"/>
                <a:cs typeface="Tahoma"/>
              </a:rPr>
              <a:t>的不变方面的共享实现。</a:t>
            </a:r>
            <a:r>
              <a:rPr sz="2800" spc="21" dirty="0">
                <a:latin typeface="Tahoma"/>
                <a:ea typeface="+mn-ea"/>
                <a:cs typeface="Tahoma"/>
              </a:rPr>
              <a:t> </a:t>
            </a:r>
            <a:r>
              <a:rPr sz="2800" spc="14" dirty="0">
                <a:latin typeface="Tahoma"/>
                <a:ea typeface="+mn-ea"/>
                <a:cs typeface="Tahoma"/>
              </a:rPr>
              <a:t>风格</a:t>
            </a:r>
            <a:endParaRPr sz="2800" dirty="0">
              <a:latin typeface="Tahoma"/>
              <a:ea typeface="+mn-ea"/>
              <a:cs typeface="Tahoma"/>
            </a:endParaRPr>
          </a:p>
          <a:p>
            <a:pPr marL="483254" indent="-465808" eaLnBrk="1" fontAlgn="auto" hangingPunct="1">
              <a:spcBef>
                <a:spcPts val="591"/>
              </a:spcBef>
              <a:spcAft>
                <a:spcPts val="0"/>
              </a:spcAft>
              <a:buClr>
                <a:srgbClr val="00355E"/>
              </a:buClr>
              <a:buSzPct val="74358"/>
              <a:buFont typeface="Wingdings"/>
              <a:buChar char=""/>
              <a:tabLst>
                <a:tab pos="484126" algn="l"/>
              </a:tabLst>
              <a:defRPr/>
            </a:pPr>
            <a:r>
              <a:rPr sz="2800" spc="14" dirty="0">
                <a:latin typeface="Tahoma"/>
                <a:ea typeface="+mn-ea"/>
                <a:cs typeface="Tahoma"/>
              </a:rPr>
              <a:t>系统易懂</a:t>
            </a:r>
            <a:r>
              <a:rPr sz="2800" dirty="0">
                <a:latin typeface="Tahoma"/>
                <a:ea typeface="+mn-ea"/>
                <a:cs typeface="Tahoma"/>
              </a:rPr>
              <a:t> </a:t>
            </a:r>
            <a:r>
              <a:rPr sz="2800" spc="14" dirty="0">
                <a:latin typeface="Tahoma"/>
                <a:ea typeface="+mn-ea"/>
                <a:cs typeface="Tahoma"/>
              </a:rPr>
              <a:t>组织</a:t>
            </a:r>
            <a:endParaRPr sz="2800" dirty="0">
              <a:latin typeface="Tahoma"/>
              <a:ea typeface="+mn-ea"/>
              <a:cs typeface="Tahoma"/>
            </a:endParaRPr>
          </a:p>
          <a:p>
            <a:pPr marL="1026697" lvl="1" indent="-388173" eaLnBrk="1" fontAlgn="auto" hangingPunct="1">
              <a:spcBef>
                <a:spcPts val="721"/>
              </a:spcBef>
              <a:spcAft>
                <a:spcPts val="0"/>
              </a:spcAft>
              <a:buClr>
                <a:srgbClr val="8FBAC8"/>
              </a:buClr>
              <a:buSzPct val="69230"/>
              <a:buFont typeface="Arial"/>
              <a:buChar char="◆"/>
              <a:tabLst>
                <a:tab pos="1027569" algn="l"/>
              </a:tabLst>
              <a:defRPr/>
            </a:pPr>
            <a:r>
              <a:rPr sz="2800" spc="21" dirty="0">
                <a:latin typeface="Tahoma"/>
                <a:ea typeface="+mn-ea"/>
                <a:cs typeface="Tahoma"/>
              </a:rPr>
              <a:t>一个</a:t>
            </a:r>
            <a:r>
              <a:rPr sz="2800" spc="14" dirty="0">
                <a:latin typeface="Tahoma"/>
                <a:ea typeface="+mn-ea"/>
                <a:cs typeface="Tahoma"/>
              </a:rPr>
              <a:t>"客户端-服务器" 等短语传达了大量</a:t>
            </a:r>
            <a:r>
              <a:rPr sz="2800" spc="7" dirty="0">
                <a:latin typeface="Tahoma"/>
                <a:ea typeface="+mn-ea"/>
                <a:cs typeface="Tahoma"/>
              </a:rPr>
              <a:t> </a:t>
            </a:r>
            <a:r>
              <a:rPr sz="2800" spc="14" dirty="0">
                <a:latin typeface="Tahoma"/>
                <a:ea typeface="+mn-ea"/>
                <a:cs typeface="Tahoma"/>
              </a:rPr>
              <a:t>信息</a:t>
            </a:r>
            <a:endParaRPr sz="2800" dirty="0">
              <a:latin typeface="Tahoma"/>
              <a:ea typeface="+mn-ea"/>
              <a:cs typeface="Tahoma"/>
            </a:endParaRPr>
          </a:p>
          <a:p>
            <a:pPr marL="483254" indent="-465808" eaLnBrk="1" fontAlgn="auto" hangingPunct="1">
              <a:spcBef>
                <a:spcPts val="721"/>
              </a:spcBef>
              <a:spcAft>
                <a:spcPts val="0"/>
              </a:spcAft>
              <a:buClr>
                <a:srgbClr val="00355E"/>
              </a:buClr>
              <a:buSzPct val="74358"/>
              <a:buFont typeface="Wingdings"/>
              <a:buChar char=""/>
              <a:tabLst>
                <a:tab pos="484126" algn="l"/>
              </a:tabLst>
              <a:defRPr/>
            </a:pPr>
            <a:r>
              <a:rPr sz="2800" spc="14" dirty="0">
                <a:latin typeface="Tahoma"/>
                <a:ea typeface="+mn-ea"/>
                <a:cs typeface="Tahoma"/>
              </a:rPr>
              <a:t>互 操作 性</a:t>
            </a:r>
            <a:endParaRPr sz="2800" dirty="0">
              <a:latin typeface="Tahoma"/>
              <a:ea typeface="+mn-ea"/>
              <a:cs typeface="Tahoma"/>
            </a:endParaRPr>
          </a:p>
          <a:p>
            <a:pPr marL="1026697" lvl="1" indent="-388173" eaLnBrk="1" fontAlgn="auto" hangingPunct="1">
              <a:spcBef>
                <a:spcPts val="721"/>
              </a:spcBef>
              <a:spcAft>
                <a:spcPts val="0"/>
              </a:spcAft>
              <a:buClr>
                <a:srgbClr val="8FBAC8"/>
              </a:buClr>
              <a:buSzPct val="69230"/>
              <a:buFont typeface="Arial"/>
              <a:buChar char="◆"/>
              <a:tabLst>
                <a:tab pos="1027569" algn="l"/>
              </a:tabLst>
              <a:defRPr/>
            </a:pPr>
            <a:r>
              <a:rPr sz="2800" spc="14" dirty="0">
                <a:latin typeface="Tahoma"/>
                <a:ea typeface="+mn-ea"/>
                <a:cs typeface="Tahoma"/>
              </a:rPr>
              <a:t>按样式支持</a:t>
            </a:r>
            <a:r>
              <a:rPr sz="2800" spc="-21" dirty="0">
                <a:latin typeface="Tahoma"/>
                <a:ea typeface="+mn-ea"/>
                <a:cs typeface="Tahoma"/>
              </a:rPr>
              <a:t> </a:t>
            </a:r>
            <a:r>
              <a:rPr sz="2800" spc="14" dirty="0">
                <a:latin typeface="Tahoma"/>
                <a:ea typeface="+mn-ea"/>
                <a:cs typeface="Tahoma"/>
              </a:rPr>
              <a:t>标准化</a:t>
            </a:r>
            <a:endParaRPr sz="2800" dirty="0">
              <a:latin typeface="Tahoma"/>
              <a:ea typeface="+mn-ea"/>
              <a:cs typeface="Tahoma"/>
            </a:endParaRPr>
          </a:p>
          <a:p>
            <a:pPr marL="483254" indent="-465808" eaLnBrk="1" fontAlgn="auto" hangingPunct="1">
              <a:spcBef>
                <a:spcPts val="721"/>
              </a:spcBef>
              <a:spcAft>
                <a:spcPts val="0"/>
              </a:spcAft>
              <a:buClr>
                <a:srgbClr val="00355E"/>
              </a:buClr>
              <a:buSzPct val="74358"/>
              <a:buFont typeface="Wingdings"/>
              <a:buChar char=""/>
              <a:tabLst>
                <a:tab pos="484126" algn="l"/>
              </a:tabLst>
              <a:defRPr/>
            </a:pPr>
            <a:r>
              <a:rPr sz="2800" spc="14" dirty="0">
                <a:latin typeface="Tahoma"/>
                <a:ea typeface="+mn-ea"/>
                <a:cs typeface="Tahoma"/>
              </a:rPr>
              <a:t>特定于样式的</a:t>
            </a:r>
            <a:r>
              <a:rPr sz="2800" spc="-69" dirty="0">
                <a:latin typeface="Tahoma"/>
                <a:ea typeface="+mn-ea"/>
                <a:cs typeface="Tahoma"/>
              </a:rPr>
              <a:t> </a:t>
            </a:r>
            <a:r>
              <a:rPr sz="2800" spc="14" dirty="0">
                <a:latin typeface="Tahoma"/>
                <a:ea typeface="+mn-ea"/>
                <a:cs typeface="Tahoma"/>
              </a:rPr>
              <a:t>分析</a:t>
            </a:r>
            <a:endParaRPr sz="2800" dirty="0">
              <a:latin typeface="Tahoma"/>
              <a:ea typeface="+mn-ea"/>
              <a:cs typeface="Tahoma"/>
            </a:endParaRPr>
          </a:p>
          <a:p>
            <a:pPr marL="1026697" lvl="1" indent="-388173" eaLnBrk="1" fontAlgn="auto" hangingPunct="1">
              <a:spcBef>
                <a:spcPts val="591"/>
              </a:spcBef>
              <a:spcAft>
                <a:spcPts val="0"/>
              </a:spcAft>
              <a:buClr>
                <a:srgbClr val="8FBAC8"/>
              </a:buClr>
              <a:buSzPct val="69230"/>
              <a:buFont typeface="Arial"/>
              <a:buChar char="◆"/>
              <a:tabLst>
                <a:tab pos="1027569" algn="l"/>
              </a:tabLst>
              <a:defRPr/>
            </a:pPr>
            <a:r>
              <a:rPr sz="2800" spc="14" dirty="0">
                <a:latin typeface="Tahoma"/>
                <a:ea typeface="+mn-ea"/>
                <a:cs typeface="Tahoma"/>
              </a:rPr>
              <a:t>由受约束的设计启用</a:t>
            </a:r>
            <a:r>
              <a:rPr sz="2800" spc="7" dirty="0">
                <a:latin typeface="Tahoma"/>
                <a:ea typeface="+mn-ea"/>
                <a:cs typeface="Tahoma"/>
              </a:rPr>
              <a:t> </a:t>
            </a:r>
            <a:r>
              <a:rPr sz="2800" spc="14" dirty="0">
                <a:latin typeface="Tahoma"/>
                <a:ea typeface="+mn-ea"/>
                <a:cs typeface="Tahoma"/>
              </a:rPr>
              <a:t>空间</a:t>
            </a:r>
            <a:endParaRPr sz="2800" dirty="0">
              <a:latin typeface="Tahoma"/>
              <a:ea typeface="+mn-ea"/>
              <a:cs typeface="Tahoma"/>
            </a:endParaRPr>
          </a:p>
          <a:p>
            <a:pPr marL="483254" indent="-465808" eaLnBrk="1" fontAlgn="auto" hangingPunct="1">
              <a:spcBef>
                <a:spcPts val="721"/>
              </a:spcBef>
              <a:spcAft>
                <a:spcPts val="0"/>
              </a:spcAft>
              <a:buClr>
                <a:srgbClr val="00355E"/>
              </a:buClr>
              <a:buSzPct val="74358"/>
              <a:buFont typeface="Wingdings"/>
              <a:buChar char=""/>
              <a:tabLst>
                <a:tab pos="484126" algn="l"/>
              </a:tabLst>
              <a:defRPr/>
            </a:pPr>
            <a:r>
              <a:rPr sz="2800" spc="14" dirty="0">
                <a:latin typeface="Tahoma"/>
                <a:ea typeface="+mn-ea"/>
                <a:cs typeface="Tahoma"/>
              </a:rPr>
              <a:t>可视 化</a:t>
            </a:r>
            <a:endParaRPr sz="2800" dirty="0">
              <a:latin typeface="Tahoma"/>
              <a:ea typeface="+mn-ea"/>
              <a:cs typeface="Tahoma"/>
            </a:endParaRPr>
          </a:p>
          <a:p>
            <a:pPr marL="1026697" lvl="1" indent="-388173" eaLnBrk="1" fontAlgn="auto" hangingPunct="1">
              <a:spcBef>
                <a:spcPts val="721"/>
              </a:spcBef>
              <a:spcAft>
                <a:spcPts val="0"/>
              </a:spcAft>
              <a:buClr>
                <a:srgbClr val="8FBAC8"/>
              </a:buClr>
              <a:buSzPct val="69230"/>
              <a:buFont typeface="Arial"/>
              <a:buChar char="◆"/>
              <a:tabLst>
                <a:tab pos="1027569" algn="l"/>
              </a:tabLst>
              <a:defRPr/>
            </a:pPr>
            <a:r>
              <a:rPr sz="2800" spc="14" dirty="0">
                <a:latin typeface="Tahoma"/>
                <a:ea typeface="+mn-ea"/>
                <a:cs typeface="Tahoma"/>
              </a:rPr>
              <a:t>风格描述匹配工程师的心理</a:t>
            </a:r>
            <a:r>
              <a:rPr sz="2800" spc="62" dirty="0">
                <a:latin typeface="Tahoma"/>
                <a:ea typeface="+mn-ea"/>
                <a:cs typeface="Tahoma"/>
              </a:rPr>
              <a:t> </a:t>
            </a:r>
            <a:r>
              <a:rPr sz="2800" spc="14" dirty="0">
                <a:latin typeface="Tahoma"/>
                <a:ea typeface="+mn-ea"/>
                <a:cs typeface="Tahoma"/>
              </a:rPr>
              <a:t>模型</a:t>
            </a:r>
            <a:endParaRPr sz="2800" dirty="0">
              <a:latin typeface="Tahoma"/>
              <a:ea typeface="+mn-ea"/>
              <a:cs typeface="Tahoma"/>
            </a:endParaRPr>
          </a:p>
        </p:txBody>
      </p:sp>
    </p:spTree>
  </p:cSld>
  <p:clrMapOvr>
    <a:masterClrMapping/>
  </p:clrMapOvr>
</p:sld>
</file>

<file path=ppt/slides/slide26.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A5C7CA63-ED18-4FCD-870E-E4F9F87915A4}"/>
              </a:ext>
            </a:extLst>
          </p:cNvPr>
          <p:cNvSpPr txBox="1">
            <a:spLocks noGrp="1"/>
          </p:cNvSpPr>
          <p:nvPr>
            <p:ph type="title"/>
          </p:nvPr>
        </p:nvSpPr>
        <p:spPr>
          <a:xfrm>
            <a:off x="584200" y="-152400"/>
            <a:ext cx="11861800" cy="1333500"/>
          </a:xfrm>
        </p:spPr>
        <p:txBody>
          <a:bodyPr lIns="0" tIns="306543" rIns="0" bIns="0" rtlCol="0">
            <a:spAutoFit/>
          </a:bodyPr>
          <a:lstStyle/>
          <a:p>
            <a:pPr marL="17446">
              <a:defRPr/>
            </a:pPr>
            <a:r>
              <a:rPr sz="6649" spc="7" dirty="0"/>
              <a:t>风格分析</a:t>
            </a:r>
            <a:r>
              <a:rPr sz="6649" spc="-7" dirty="0"/>
              <a:t> </a:t>
            </a:r>
            <a:r>
              <a:rPr sz="6649" spc="7" dirty="0"/>
              <a:t>尺寸</a:t>
            </a:r>
          </a:p>
        </p:txBody>
      </p:sp>
      <p:sp>
        <p:nvSpPr>
          <p:cNvPr id="7" name="object 7">
            <a:extLst>
              <a:ext uri="{FF2B5EF4-FFF2-40B4-BE49-F238E27FC236}">
                <a16:creationId xmlns:a16="http://schemas.microsoft.com/office/drawing/2014/main" id="{5A2633AB-0586-4EB0-AC38-46D04ADE40A8}"/>
              </a:ext>
            </a:extLst>
          </p:cNvPr>
          <p:cNvSpPr txBox="1"/>
          <p:nvPr/>
        </p:nvSpPr>
        <p:spPr>
          <a:xfrm>
            <a:off x="1423988" y="1882775"/>
            <a:ext cx="11352212" cy="4776788"/>
          </a:xfrm>
          <a:prstGeom prst="rect">
            <a:avLst/>
          </a:prstGeom>
        </p:spPr>
        <p:txBody>
          <a:bodyPr lIns="0" tIns="0" rIns="0" bIns="0">
            <a:spAutoFit/>
          </a:bodyPr>
          <a:lstStyle/>
          <a:p>
            <a:pPr marL="483254" indent="-465808" eaLnBrk="1" fontAlgn="auto" hangingPunct="1">
              <a:spcBef>
                <a:spcPts val="0"/>
              </a:spcBef>
              <a:spcAft>
                <a:spcPts val="0"/>
              </a:spcAft>
              <a:buClr>
                <a:srgbClr val="00355E"/>
              </a:buClr>
              <a:buSzPct val="74468"/>
              <a:buFont typeface="Wingdings"/>
              <a:buChar char=""/>
              <a:tabLst>
                <a:tab pos="484126" algn="l"/>
              </a:tabLst>
              <a:defRPr/>
            </a:pPr>
            <a:r>
              <a:rPr sz="3297" spc="14" dirty="0">
                <a:latin typeface="Tahoma"/>
                <a:ea typeface="+mn-ea"/>
                <a:cs typeface="Tahoma"/>
              </a:rPr>
              <a:t>什么</a:t>
            </a:r>
            <a:r>
              <a:rPr sz="3297" spc="7" dirty="0">
                <a:latin typeface="Tahoma"/>
                <a:ea typeface="+mn-ea"/>
                <a:cs typeface="Tahoma"/>
              </a:rPr>
              <a:t>是</a:t>
            </a:r>
            <a:r>
              <a:rPr sz="3297" spc="14" dirty="0">
                <a:latin typeface="Tahoma"/>
                <a:ea typeface="+mn-ea"/>
                <a:cs typeface="Tahoma"/>
              </a:rPr>
              <a:t>的设计</a:t>
            </a:r>
            <a:r>
              <a:rPr sz="3297" spc="-34" dirty="0">
                <a:latin typeface="Tahoma"/>
                <a:ea typeface="+mn-ea"/>
                <a:cs typeface="Tahoma"/>
              </a:rPr>
              <a:t> </a:t>
            </a:r>
            <a:r>
              <a:rPr sz="3297" spc="7" dirty="0">
                <a:latin typeface="Tahoma"/>
                <a:ea typeface="+mn-ea"/>
                <a:cs typeface="Tahoma"/>
              </a:rPr>
              <a:t>词汇？</a:t>
            </a:r>
            <a:endParaRPr sz="3297" dirty="0">
              <a:latin typeface="Tahoma"/>
              <a:ea typeface="+mn-ea"/>
              <a:cs typeface="Tahoma"/>
            </a:endParaRPr>
          </a:p>
          <a:p>
            <a:pPr marL="1026697" lvl="1" indent="-388173" eaLnBrk="1" fontAlgn="auto" hangingPunct="1">
              <a:spcBef>
                <a:spcPts val="845"/>
              </a:spcBef>
              <a:spcAft>
                <a:spcPts val="0"/>
              </a:spcAft>
              <a:buClr>
                <a:srgbClr val="8FBAC8"/>
              </a:buClr>
              <a:buSzPct val="70212"/>
              <a:buFont typeface="Arial"/>
              <a:buChar char="◆"/>
              <a:tabLst>
                <a:tab pos="1027569" algn="l"/>
              </a:tabLst>
              <a:defRPr/>
            </a:pPr>
            <a:r>
              <a:rPr sz="3297" spc="14" dirty="0">
                <a:latin typeface="Tahoma"/>
                <a:ea typeface="+mn-ea"/>
                <a:cs typeface="Tahoma"/>
              </a:rPr>
              <a:t>组件和连接器</a:t>
            </a:r>
            <a:r>
              <a:rPr sz="3297" spc="-82" dirty="0">
                <a:latin typeface="Tahoma"/>
                <a:ea typeface="+mn-ea"/>
                <a:cs typeface="Tahoma"/>
              </a:rPr>
              <a:t> </a:t>
            </a:r>
            <a:r>
              <a:rPr sz="3297" spc="14" dirty="0">
                <a:latin typeface="Tahoma"/>
                <a:ea typeface="+mn-ea"/>
                <a:cs typeface="Tahoma"/>
              </a:rPr>
              <a:t>类型</a:t>
            </a:r>
            <a:endParaRPr sz="3297" dirty="0">
              <a:latin typeface="Tahoma"/>
              <a:ea typeface="+mn-ea"/>
              <a:cs typeface="Tahoma"/>
            </a:endParaRPr>
          </a:p>
          <a:p>
            <a:pPr marL="483254" indent="-465808" eaLnBrk="1" fontAlgn="auto" hangingPunct="1">
              <a:spcBef>
                <a:spcPts val="742"/>
              </a:spcBef>
              <a:spcAft>
                <a:spcPts val="0"/>
              </a:spcAft>
              <a:buClr>
                <a:srgbClr val="00355E"/>
              </a:buClr>
              <a:buSzPct val="74468"/>
              <a:buFont typeface="Wingdings"/>
              <a:buChar char=""/>
              <a:tabLst>
                <a:tab pos="484126" algn="l"/>
              </a:tabLst>
              <a:defRPr/>
            </a:pPr>
            <a:r>
              <a:rPr sz="3297" spc="14" dirty="0">
                <a:latin typeface="Tahoma"/>
                <a:ea typeface="+mn-ea"/>
                <a:cs typeface="Tahoma"/>
              </a:rPr>
              <a:t>什么是允许的结构</a:t>
            </a:r>
            <a:r>
              <a:rPr sz="3297" spc="-110" dirty="0">
                <a:latin typeface="Tahoma"/>
                <a:ea typeface="+mn-ea"/>
                <a:cs typeface="Tahoma"/>
              </a:rPr>
              <a:t> </a:t>
            </a:r>
            <a:r>
              <a:rPr sz="3297" spc="14" dirty="0">
                <a:latin typeface="Tahoma"/>
                <a:ea typeface="+mn-ea"/>
                <a:cs typeface="Tahoma"/>
              </a:rPr>
              <a:t>模式？</a:t>
            </a:r>
            <a:endParaRPr sz="3297" dirty="0">
              <a:latin typeface="Tahoma"/>
              <a:ea typeface="+mn-ea"/>
              <a:cs typeface="Tahoma"/>
            </a:endParaRPr>
          </a:p>
          <a:p>
            <a:pPr marL="483254" indent="-465808" eaLnBrk="1" fontAlgn="auto" hangingPunct="1">
              <a:spcBef>
                <a:spcPts val="879"/>
              </a:spcBef>
              <a:spcAft>
                <a:spcPts val="0"/>
              </a:spcAft>
              <a:buClr>
                <a:srgbClr val="00355E"/>
              </a:buClr>
              <a:buSzPct val="74468"/>
              <a:buFont typeface="Wingdings"/>
              <a:buChar char=""/>
              <a:tabLst>
                <a:tab pos="484126" algn="l"/>
              </a:tabLst>
              <a:defRPr/>
            </a:pPr>
            <a:r>
              <a:rPr sz="3297" spc="14" dirty="0">
                <a:latin typeface="Tahoma"/>
                <a:ea typeface="+mn-ea"/>
                <a:cs typeface="Tahoma"/>
              </a:rPr>
              <a:t>什么</a:t>
            </a:r>
            <a:r>
              <a:rPr sz="3297" spc="7" dirty="0">
                <a:latin typeface="Tahoma"/>
                <a:ea typeface="+mn-ea"/>
                <a:cs typeface="Tahoma"/>
              </a:rPr>
              <a:t>是</a:t>
            </a:r>
            <a:r>
              <a:rPr sz="3297" spc="14" dirty="0">
                <a:latin typeface="Tahoma"/>
                <a:ea typeface="+mn-ea"/>
                <a:cs typeface="Tahoma"/>
              </a:rPr>
              <a:t>基础计算</a:t>
            </a:r>
            <a:r>
              <a:rPr sz="3297" spc="-82" dirty="0">
                <a:latin typeface="Tahoma"/>
                <a:ea typeface="+mn-ea"/>
                <a:cs typeface="Tahoma"/>
              </a:rPr>
              <a:t> </a:t>
            </a:r>
            <a:r>
              <a:rPr sz="3297" spc="14" dirty="0">
                <a:latin typeface="Tahoma"/>
                <a:ea typeface="+mn-ea"/>
                <a:cs typeface="Tahoma"/>
              </a:rPr>
              <a:t>模型？</a:t>
            </a:r>
            <a:endParaRPr sz="3297" dirty="0">
              <a:latin typeface="Tahoma"/>
              <a:ea typeface="+mn-ea"/>
              <a:cs typeface="Tahoma"/>
            </a:endParaRPr>
          </a:p>
          <a:p>
            <a:pPr marL="483254" indent="-465808" eaLnBrk="1" fontAlgn="auto" hangingPunct="1">
              <a:spcBef>
                <a:spcPts val="742"/>
              </a:spcBef>
              <a:spcAft>
                <a:spcPts val="0"/>
              </a:spcAft>
              <a:buClr>
                <a:srgbClr val="00355E"/>
              </a:buClr>
              <a:buSzPct val="74468"/>
              <a:buFont typeface="Wingdings"/>
              <a:buChar char=""/>
              <a:tabLst>
                <a:tab pos="484126" algn="l"/>
              </a:tabLst>
              <a:defRPr/>
            </a:pPr>
            <a:r>
              <a:rPr sz="3297" spc="14" dirty="0">
                <a:latin typeface="Tahoma"/>
                <a:ea typeface="+mn-ea"/>
                <a:cs typeface="Tahoma"/>
              </a:rPr>
              <a:t>什么是必要的</a:t>
            </a:r>
            <a:r>
              <a:rPr sz="3297" spc="7" dirty="0">
                <a:latin typeface="Tahoma"/>
                <a:ea typeface="+mn-ea"/>
                <a:cs typeface="Tahoma"/>
              </a:rPr>
              <a:t>矩</a:t>
            </a:r>
            <a:r>
              <a:rPr sz="3297" spc="14" dirty="0">
                <a:latin typeface="Tahoma"/>
                <a:ea typeface="+mn-ea"/>
                <a:cs typeface="Tahoma"/>
              </a:rPr>
              <a:t>对该</a:t>
            </a:r>
            <a:r>
              <a:rPr sz="3297" spc="-34" dirty="0">
                <a:latin typeface="Tahoma"/>
                <a:ea typeface="+mn-ea"/>
                <a:cs typeface="Tahoma"/>
              </a:rPr>
              <a:t> </a:t>
            </a:r>
            <a:r>
              <a:rPr sz="3297" spc="7" dirty="0">
                <a:latin typeface="Tahoma"/>
                <a:ea typeface="+mn-ea"/>
                <a:cs typeface="Tahoma"/>
              </a:rPr>
              <a:t>风格？</a:t>
            </a:r>
            <a:endParaRPr sz="3297" dirty="0">
              <a:latin typeface="Tahoma"/>
              <a:ea typeface="+mn-ea"/>
              <a:cs typeface="Tahoma"/>
            </a:endParaRPr>
          </a:p>
          <a:p>
            <a:pPr marL="483254" indent="-465808" eaLnBrk="1" fontAlgn="auto" hangingPunct="1">
              <a:spcBef>
                <a:spcPts val="879"/>
              </a:spcBef>
              <a:spcAft>
                <a:spcPts val="0"/>
              </a:spcAft>
              <a:buClr>
                <a:srgbClr val="00355E"/>
              </a:buClr>
              <a:buSzPct val="74468"/>
              <a:buFont typeface="Wingdings"/>
              <a:buChar char=""/>
              <a:tabLst>
                <a:tab pos="484126" algn="l"/>
              </a:tabLst>
              <a:defRPr/>
            </a:pPr>
            <a:r>
              <a:rPr sz="3297" spc="14" dirty="0">
                <a:latin typeface="Tahoma"/>
                <a:ea typeface="+mn-ea"/>
                <a:cs typeface="Tahoma"/>
              </a:rPr>
              <a:t>什么是常见的例子</a:t>
            </a:r>
            <a:r>
              <a:rPr sz="3297" spc="7" dirty="0">
                <a:latin typeface="Tahoma"/>
                <a:ea typeface="+mn-ea"/>
                <a:cs typeface="Tahoma"/>
              </a:rPr>
              <a:t>其</a:t>
            </a:r>
            <a:r>
              <a:rPr sz="3297" spc="-76" dirty="0">
                <a:latin typeface="Tahoma"/>
                <a:ea typeface="+mn-ea"/>
                <a:cs typeface="Tahoma"/>
              </a:rPr>
              <a:t> </a:t>
            </a:r>
            <a:r>
              <a:rPr sz="3297" spc="14" dirty="0">
                <a:latin typeface="Tahoma"/>
                <a:ea typeface="+mn-ea"/>
                <a:cs typeface="Tahoma"/>
              </a:rPr>
              <a:t>使用？</a:t>
            </a:r>
            <a:endParaRPr sz="3297" dirty="0">
              <a:latin typeface="Tahoma"/>
              <a:ea typeface="+mn-ea"/>
              <a:cs typeface="Tahoma"/>
            </a:endParaRPr>
          </a:p>
          <a:p>
            <a:pPr marL="483254" indent="-465808" eaLnBrk="1" fontAlgn="auto" hangingPunct="1">
              <a:spcBef>
                <a:spcPts val="879"/>
              </a:spcBef>
              <a:spcAft>
                <a:spcPts val="0"/>
              </a:spcAft>
              <a:buClr>
                <a:srgbClr val="00355E"/>
              </a:buClr>
              <a:buSzPct val="74468"/>
              <a:buFont typeface="Wingdings"/>
              <a:buChar char=""/>
              <a:tabLst>
                <a:tab pos="484126" algn="l"/>
              </a:tabLst>
              <a:defRPr/>
            </a:pPr>
            <a:r>
              <a:rPr sz="3297" spc="14" dirty="0">
                <a:latin typeface="Tahoma"/>
                <a:ea typeface="+mn-ea"/>
                <a:cs typeface="Tahoma"/>
              </a:rPr>
              <a:t>使用的 (dis) 优点是什么？</a:t>
            </a:r>
            <a:r>
              <a:rPr sz="3297" spc="-82" dirty="0">
                <a:latin typeface="Tahoma"/>
                <a:ea typeface="+mn-ea"/>
                <a:cs typeface="Tahoma"/>
              </a:rPr>
              <a:t> </a:t>
            </a:r>
            <a:r>
              <a:rPr sz="3297" spc="7" dirty="0">
                <a:latin typeface="Tahoma"/>
                <a:ea typeface="+mn-ea"/>
                <a:cs typeface="Tahoma"/>
              </a:rPr>
              <a:t>风格？</a:t>
            </a:r>
            <a:endParaRPr sz="3297" dirty="0">
              <a:latin typeface="Tahoma"/>
              <a:ea typeface="+mn-ea"/>
              <a:cs typeface="Tahoma"/>
            </a:endParaRPr>
          </a:p>
          <a:p>
            <a:pPr marL="483254" indent="-465808" eaLnBrk="1" fontAlgn="auto" hangingPunct="1">
              <a:spcBef>
                <a:spcPts val="742"/>
              </a:spcBef>
              <a:spcAft>
                <a:spcPts val="0"/>
              </a:spcAft>
              <a:buClr>
                <a:srgbClr val="00355E"/>
              </a:buClr>
              <a:buSzPct val="74468"/>
              <a:buFont typeface="Wingdings"/>
              <a:buChar char=""/>
              <a:tabLst>
                <a:tab pos="484126" algn="l"/>
              </a:tabLst>
              <a:defRPr/>
            </a:pPr>
            <a:r>
              <a:rPr sz="3297" spc="14" dirty="0">
                <a:latin typeface="Tahoma"/>
                <a:ea typeface="+mn-ea"/>
                <a:cs typeface="Tahoma"/>
              </a:rPr>
              <a:t>什么是</a:t>
            </a:r>
            <a:r>
              <a:rPr sz="3297" spc="7" dirty="0">
                <a:latin typeface="Tahoma"/>
                <a:ea typeface="+mn-ea"/>
                <a:cs typeface="Tahoma"/>
              </a:rPr>
              <a:t>风格的</a:t>
            </a:r>
            <a:r>
              <a:rPr sz="3297" spc="-89" dirty="0">
                <a:latin typeface="Tahoma"/>
                <a:ea typeface="+mn-ea"/>
                <a:cs typeface="Tahoma"/>
              </a:rPr>
              <a:t> </a:t>
            </a:r>
            <a:r>
              <a:rPr sz="3297" spc="14" dirty="0">
                <a:latin typeface="Tahoma"/>
                <a:ea typeface="+mn-ea"/>
                <a:cs typeface="Tahoma"/>
              </a:rPr>
              <a:t>专门化？</a:t>
            </a:r>
            <a:endParaRPr sz="3297" dirty="0">
              <a:latin typeface="Tahoma"/>
              <a:ea typeface="+mn-ea"/>
              <a:cs typeface="Tahoma"/>
            </a:endParaRPr>
          </a:p>
        </p:txBody>
      </p:sp>
    </p:spTree>
  </p:cSld>
  <p:clrMapOvr>
    <a:masterClrMapping/>
  </p:clrMapOvr>
</p:sld>
</file>

<file path=ppt/slides/slide27.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280BAE6-9414-4DDF-AE59-27366AEF9CEC}"/>
              </a:ext>
            </a:extLst>
          </p:cNvPr>
          <p:cNvSpPr txBox="1"/>
          <p:nvPr/>
        </p:nvSpPr>
        <p:spPr>
          <a:xfrm>
            <a:off x="10609263" y="-423863"/>
            <a:ext cx="2933700" cy="206375"/>
          </a:xfrm>
          <a:prstGeom prst="rect">
            <a:avLst/>
          </a:prstGeom>
        </p:spPr>
        <p:txBody>
          <a:bodyPr lIns="0" tIns="0" rIns="0" bIns="0">
            <a:spAutoFit/>
          </a:bodyPr>
          <a:lstStyle/>
          <a:p>
            <a:pPr marL="8728">
              <a:defRPr/>
            </a:pPr>
            <a:r>
              <a:rPr sz="1341" spc="7" dirty="0">
                <a:solidFill>
                  <a:srgbClr val="FFFFFF"/>
                </a:solidFill>
                <a:latin typeface="Cambria"/>
                <a:cs typeface="Cambria"/>
              </a:rPr>
              <a:t>可靠、智能</a:t>
            </a:r>
            <a:r>
              <a:rPr sz="1341" spc="11" dirty="0">
                <a:solidFill>
                  <a:srgbClr val="FFFFFF"/>
                </a:solidFill>
                <a:latin typeface="Cambria"/>
                <a:cs typeface="Cambria"/>
              </a:rPr>
              <a:t>&amp;</a:t>
            </a:r>
            <a:r>
              <a:rPr sz="1341" spc="7" dirty="0">
                <a:solidFill>
                  <a:srgbClr val="FFFFFF"/>
                </a:solidFill>
                <a:latin typeface="Cambria"/>
                <a:cs typeface="Cambria"/>
              </a:rPr>
              <a:t>可 伸缩</a:t>
            </a:r>
            <a:r>
              <a:rPr sz="1341" spc="-38" dirty="0">
                <a:solidFill>
                  <a:srgbClr val="FFFFFF"/>
                </a:solidFill>
                <a:latin typeface="Cambria"/>
                <a:cs typeface="Cambria"/>
              </a:rPr>
              <a:t> </a:t>
            </a:r>
            <a:r>
              <a:rPr sz="1341" spc="7" dirty="0">
                <a:solidFill>
                  <a:srgbClr val="FFFFFF"/>
                </a:solidFill>
                <a:latin typeface="Cambria"/>
                <a:cs typeface="Cambria"/>
              </a:rPr>
              <a:t>系统</a:t>
            </a:r>
            <a:endParaRPr sz="1341">
              <a:latin typeface="Cambria"/>
              <a:cs typeface="Cambria"/>
            </a:endParaRPr>
          </a:p>
        </p:txBody>
      </p:sp>
      <p:sp>
        <p:nvSpPr>
          <p:cNvPr id="11" name="object 11">
            <a:extLst>
              <a:ext uri="{FF2B5EF4-FFF2-40B4-BE49-F238E27FC236}">
                <a16:creationId xmlns:a16="http://schemas.microsoft.com/office/drawing/2014/main" id="{87A6FCBE-420A-4352-90A8-67811BA10A89}"/>
              </a:ext>
            </a:extLst>
          </p:cNvPr>
          <p:cNvSpPr txBox="1">
            <a:spLocks noGrp="1"/>
          </p:cNvSpPr>
          <p:nvPr>
            <p:ph type="title"/>
          </p:nvPr>
        </p:nvSpPr>
        <p:spPr>
          <a:xfrm>
            <a:off x="158750" y="260350"/>
            <a:ext cx="9750425" cy="785813"/>
          </a:xfrm>
        </p:spPr>
        <p:txBody>
          <a:bodyPr lIns="0" tIns="52929" rIns="0" bIns="0" rtlCol="0">
            <a:spAutoFit/>
          </a:bodyPr>
          <a:lstStyle/>
          <a:p>
            <a:pPr marL="25749">
              <a:lnSpc>
                <a:spcPts val="5708"/>
              </a:lnSpc>
              <a:defRPr/>
            </a:pPr>
            <a:r>
              <a:rPr sz="6594" dirty="0"/>
              <a:t>建筑</a:t>
            </a:r>
            <a:r>
              <a:rPr sz="6594" spc="-14" dirty="0"/>
              <a:t> </a:t>
            </a:r>
            <a:r>
              <a:rPr sz="6594" spc="11" dirty="0"/>
              <a:t>风格</a:t>
            </a:r>
          </a:p>
        </p:txBody>
      </p:sp>
      <p:sp>
        <p:nvSpPr>
          <p:cNvPr id="12" name="object 12">
            <a:extLst>
              <a:ext uri="{FF2B5EF4-FFF2-40B4-BE49-F238E27FC236}">
                <a16:creationId xmlns:a16="http://schemas.microsoft.com/office/drawing/2014/main" id="{35D8A5F3-8F7B-4867-A29E-25FEBF30491D}"/>
              </a:ext>
            </a:extLst>
          </p:cNvPr>
          <p:cNvSpPr txBox="1"/>
          <p:nvPr/>
        </p:nvSpPr>
        <p:spPr>
          <a:xfrm>
            <a:off x="638175" y="1176338"/>
            <a:ext cx="12538075" cy="6416675"/>
          </a:xfrm>
          <a:prstGeom prst="rect">
            <a:avLst/>
          </a:prstGeom>
        </p:spPr>
        <p:txBody>
          <a:bodyPr lIns="0" tIns="0" rIns="0" bIns="0">
            <a:spAutoFit/>
          </a:bodyPr>
          <a:lstStyle/>
          <a:p>
            <a:pPr marL="526748" indent="-518021">
              <a:buFont typeface="Arial"/>
              <a:buChar char="•"/>
              <a:tabLst>
                <a:tab pos="527185" algn="l"/>
              </a:tabLst>
              <a:defRPr/>
            </a:pPr>
            <a:r>
              <a:rPr lang="zh-CN" altLang="zh-CN" sz="2800" spc="15" dirty="0">
                <a:latin typeface="Calibri"/>
                <a:cs typeface="Calibri"/>
              </a:rPr>
              <a:t>数据流样式</a:t>
            </a:r>
            <a:endParaRPr lang="en-US" altLang="zh-CN" sz="2800" spc="15" dirty="0">
              <a:latin typeface="Calibri"/>
              <a:cs typeface="Calibri"/>
            </a:endParaRPr>
          </a:p>
          <a:p>
            <a:pPr marL="1033675" lvl="1" indent="-396896">
              <a:spcBef>
                <a:spcPts val="343"/>
              </a:spcBef>
              <a:buClr>
                <a:srgbClr val="8FBAC8"/>
              </a:buClr>
              <a:buSzPct val="70000"/>
              <a:buFont typeface="Arial" panose="020B0604020202020204" pitchFamily="34" charset="0"/>
              <a:buChar char="◆"/>
              <a:tabLst>
                <a:tab pos="484126" algn="l"/>
              </a:tabLst>
              <a:defRPr/>
            </a:pPr>
            <a:r>
              <a:rPr lang="zh-CN" altLang="zh-CN" sz="2400" spc="21" dirty="0">
                <a:latin typeface="+mn-lt"/>
                <a:cs typeface="Calibri"/>
              </a:rPr>
              <a:t>管道和过滤器</a:t>
            </a:r>
            <a:endParaRPr lang="en-US" altLang="zh-CN" sz="2400" spc="21" dirty="0">
              <a:latin typeface="+mn-lt"/>
              <a:cs typeface="Calibri"/>
            </a:endParaRPr>
          </a:p>
          <a:p>
            <a:pPr marL="1033675" lvl="1" indent="-396896">
              <a:spcBef>
                <a:spcPts val="343"/>
              </a:spcBef>
              <a:buClr>
                <a:srgbClr val="8FBAC8"/>
              </a:buClr>
              <a:buSzPct val="70000"/>
              <a:buFont typeface="Arial" panose="020B0604020202020204" pitchFamily="34" charset="0"/>
              <a:buChar char="◆"/>
              <a:tabLst>
                <a:tab pos="484126" algn="l"/>
              </a:tabLst>
              <a:defRPr/>
            </a:pPr>
            <a:r>
              <a:rPr lang="zh-CN" altLang="zh-CN" sz="2400" spc="21" dirty="0">
                <a:latin typeface="+mn-lt"/>
                <a:cs typeface="Calibri"/>
              </a:rPr>
              <a:t>批处理顺序</a:t>
            </a:r>
          </a:p>
          <a:p>
            <a:pPr marL="526748" indent="-518021">
              <a:buFont typeface="Arial"/>
              <a:buChar char="•"/>
              <a:tabLst>
                <a:tab pos="527185" algn="l"/>
              </a:tabLst>
              <a:defRPr/>
            </a:pPr>
            <a:r>
              <a:rPr lang="en-US" altLang="zh-CN" sz="2800" spc="15" dirty="0">
                <a:latin typeface="Calibri"/>
                <a:cs typeface="Calibri"/>
              </a:rPr>
              <a:t>以数据为中心的体系结构</a:t>
            </a:r>
          </a:p>
          <a:p>
            <a:pPr marL="1154804" lvl="2" indent="-518021">
              <a:buFont typeface="Arial"/>
              <a:buChar char="•"/>
              <a:tabLst>
                <a:tab pos="527185" algn="l"/>
              </a:tabLst>
              <a:defRPr/>
            </a:pPr>
            <a:r>
              <a:rPr lang="en-US" altLang="zh-CN" sz="2400" spc="21" dirty="0">
                <a:latin typeface="Calibri"/>
                <a:cs typeface="Calibri"/>
              </a:rPr>
              <a:t>黑板</a:t>
            </a:r>
          </a:p>
          <a:p>
            <a:pPr marL="1154804" lvl="1" indent="-518021">
              <a:buFont typeface="Arial"/>
              <a:buChar char="•"/>
              <a:tabLst>
                <a:tab pos="527185" algn="l"/>
              </a:tabLst>
              <a:defRPr/>
            </a:pPr>
            <a:r>
              <a:rPr lang="en-US" altLang="zh-CN" sz="2400" spc="21" dirty="0">
                <a:latin typeface="Calibri"/>
                <a:cs typeface="Calibri"/>
              </a:rPr>
              <a:t>存储 库</a:t>
            </a:r>
            <a:endParaRPr lang="en-US" sz="2400" spc="21" dirty="0">
              <a:latin typeface="Calibri"/>
              <a:cs typeface="Calibri"/>
            </a:endParaRPr>
          </a:p>
          <a:p>
            <a:pPr marL="526748" indent="-518021">
              <a:buFont typeface="Arial"/>
              <a:buChar char="•"/>
              <a:tabLst>
                <a:tab pos="527185" algn="l"/>
              </a:tabLst>
              <a:defRPr/>
            </a:pPr>
            <a:r>
              <a:rPr lang="en-US" altLang="zh-CN" sz="2800" spc="15" dirty="0">
                <a:latin typeface="Calibri"/>
                <a:cs typeface="Calibri"/>
              </a:rPr>
              <a:t>层架构</a:t>
            </a:r>
          </a:p>
          <a:p>
            <a:pPr marL="1154804" lvl="1" indent="-518021">
              <a:buFont typeface="Arial"/>
              <a:buChar char="•"/>
              <a:tabLst>
                <a:tab pos="527185" algn="l"/>
              </a:tabLst>
              <a:defRPr/>
            </a:pPr>
            <a:r>
              <a:rPr lang="en-US" altLang="zh-CN" sz="2400" spc="21" dirty="0">
                <a:latin typeface="Calibri"/>
                <a:cs typeface="Calibri"/>
              </a:rPr>
              <a:t>抽象层体系结构</a:t>
            </a:r>
          </a:p>
          <a:p>
            <a:pPr marL="1154804" lvl="1" indent="-518021">
              <a:buFont typeface="Arial"/>
              <a:buChar char="•"/>
              <a:tabLst>
                <a:tab pos="527185" algn="l"/>
              </a:tabLst>
              <a:defRPr/>
            </a:pPr>
            <a:r>
              <a:rPr lang="en-US" altLang="zh-CN" sz="2400" spc="21" dirty="0">
                <a:latin typeface="Calibri"/>
                <a:cs typeface="Calibri"/>
              </a:rPr>
              <a:t>N 层体系结构</a:t>
            </a:r>
          </a:p>
          <a:p>
            <a:pPr marL="526748" indent="-518021">
              <a:buFont typeface="Arial"/>
              <a:buChar char="•"/>
              <a:tabLst>
                <a:tab pos="527185" algn="l"/>
              </a:tabLst>
              <a:defRPr/>
            </a:pPr>
            <a:r>
              <a:rPr lang="en-US" altLang="zh-CN" sz="2800" spc="15" dirty="0">
                <a:latin typeface="Calibri"/>
                <a:cs typeface="Calibri"/>
              </a:rPr>
              <a:t>通知体系结构</a:t>
            </a:r>
          </a:p>
          <a:p>
            <a:pPr marL="1154804" lvl="1" indent="-518021">
              <a:buFont typeface="Arial"/>
              <a:buChar char="•"/>
              <a:tabLst>
                <a:tab pos="527185" algn="l"/>
              </a:tabLst>
              <a:defRPr/>
            </a:pPr>
            <a:r>
              <a:rPr lang="en-US" altLang="zh-CN" sz="2400" spc="21" dirty="0">
                <a:latin typeface="Calibri"/>
                <a:cs typeface="Calibri"/>
              </a:rPr>
              <a:t>发布/订阅</a:t>
            </a:r>
          </a:p>
          <a:p>
            <a:pPr marL="1154804" lvl="1" indent="-518021">
              <a:buFont typeface="Arial"/>
              <a:buChar char="•"/>
              <a:tabLst>
                <a:tab pos="527185" algn="l"/>
              </a:tabLst>
              <a:defRPr/>
            </a:pPr>
            <a:r>
              <a:rPr lang="en-US" altLang="zh-CN" sz="2400" spc="21" dirty="0">
                <a:latin typeface="Calibri"/>
                <a:cs typeface="Calibri"/>
              </a:rPr>
              <a:t>点对点</a:t>
            </a:r>
          </a:p>
          <a:p>
            <a:pPr marL="1154804" lvl="1" indent="-518021">
              <a:buFont typeface="Arial"/>
              <a:buChar char="•"/>
              <a:tabLst>
                <a:tab pos="527185" algn="l"/>
              </a:tabLst>
              <a:defRPr/>
            </a:pPr>
            <a:r>
              <a:rPr lang="en-US" altLang="zh-CN" sz="2400" spc="21" dirty="0">
                <a:latin typeface="Calibri"/>
                <a:cs typeface="Calibri"/>
              </a:rPr>
              <a:t>基于事件</a:t>
            </a:r>
          </a:p>
          <a:p>
            <a:pPr marL="526748" indent="-518021">
              <a:buFont typeface="Arial"/>
              <a:buChar char="•"/>
              <a:tabLst>
                <a:tab pos="527185" algn="l"/>
              </a:tabLst>
              <a:defRPr/>
            </a:pPr>
            <a:r>
              <a:rPr lang="en-US" altLang="zh-CN" sz="2400" spc="7" dirty="0">
                <a:latin typeface="Calibri"/>
                <a:cs typeface="Calibri"/>
              </a:rPr>
              <a:t> </a:t>
            </a:r>
            <a:r>
              <a:rPr lang="en-US" altLang="zh-CN" sz="2800" spc="15" dirty="0">
                <a:latin typeface="Calibri"/>
                <a:cs typeface="Calibri"/>
              </a:rPr>
              <a:t>网络</a:t>
            </a:r>
            <a:r>
              <a:rPr lang="en-US" altLang="zh-CN" sz="2800" spc="15" dirty="0" err="1">
                <a:latin typeface="Calibri"/>
                <a:cs typeface="Calibri"/>
              </a:rPr>
              <a:t>中心</a:t>
            </a:r>
            <a:r>
              <a:rPr lang="en-US" altLang="zh-CN" sz="2800" spc="15" dirty="0">
                <a:latin typeface="Calibri"/>
                <a:cs typeface="Calibri"/>
              </a:rPr>
              <a:t>风格</a:t>
            </a:r>
          </a:p>
          <a:p>
            <a:pPr marL="1154804" lvl="1" indent="-518021">
              <a:buFont typeface="Arial"/>
              <a:buChar char="•"/>
              <a:tabLst>
                <a:tab pos="527185" algn="l"/>
              </a:tabLst>
              <a:defRPr/>
            </a:pPr>
            <a:r>
              <a:rPr lang="en-US" altLang="zh-CN" sz="2400" spc="21" dirty="0">
                <a:latin typeface="Calibri"/>
                <a:cs typeface="Calibri"/>
              </a:rPr>
              <a:t>客户端-服务器</a:t>
            </a:r>
          </a:p>
          <a:p>
            <a:pPr marL="1154804" lvl="1" indent="-518021">
              <a:buFont typeface="Arial"/>
              <a:buChar char="•"/>
              <a:tabLst>
                <a:tab pos="527185" algn="l"/>
              </a:tabLst>
              <a:defRPr/>
            </a:pPr>
            <a:r>
              <a:rPr lang="en-US" altLang="zh-CN" sz="2400" spc="21" dirty="0">
                <a:latin typeface="Calibri"/>
                <a:cs typeface="Calibri"/>
              </a:rPr>
              <a:t>对等</a:t>
            </a:r>
            <a:endParaRPr sz="2400" spc="21" dirty="0">
              <a:latin typeface="Calibri"/>
              <a:cs typeface="Calibri"/>
            </a:endParaRPr>
          </a:p>
        </p:txBody>
      </p:sp>
      <p:sp>
        <p:nvSpPr>
          <p:cNvPr id="13" name="object 13">
            <a:extLst>
              <a:ext uri="{FF2B5EF4-FFF2-40B4-BE49-F238E27FC236}">
                <a16:creationId xmlns:a16="http://schemas.microsoft.com/office/drawing/2014/main" id="{5253954E-D1E0-49D7-A959-CACA6A04C9DA}"/>
              </a:ext>
            </a:extLst>
          </p:cNvPr>
          <p:cNvSpPr txBox="1"/>
          <p:nvPr/>
        </p:nvSpPr>
        <p:spPr>
          <a:xfrm>
            <a:off x="6727825" y="8637588"/>
            <a:ext cx="360363" cy="323850"/>
          </a:xfrm>
          <a:prstGeom prst="rect">
            <a:avLst/>
          </a:prstGeom>
        </p:spPr>
        <p:txBody>
          <a:bodyPr lIns="0" tIns="0" rIns="0" bIns="0">
            <a:spAutoFit/>
          </a:bodyPr>
          <a:lstStyle/>
          <a:p>
            <a:pPr marL="8728">
              <a:defRPr/>
            </a:pPr>
            <a:r>
              <a:rPr sz="2096" b="1" spc="4" dirty="0">
                <a:solidFill>
                  <a:srgbClr val="FFFFFF"/>
                </a:solidFill>
                <a:latin typeface="Tahoma"/>
                <a:cs typeface="Tahoma"/>
              </a:rPr>
              <a:t>18</a:t>
            </a:r>
            <a:endParaRPr sz="2096">
              <a:latin typeface="Tahoma"/>
              <a:cs typeface="Tahoma"/>
            </a:endParaRPr>
          </a:p>
        </p:txBody>
      </p:sp>
    </p:spTree>
  </p:cSld>
  <p:clrMapOvr>
    <a:masterClrMapping/>
  </p:clrMapOvr>
</p:sld>
</file>

<file path=ppt/slides/slide2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57BF5ED-4AF5-4D8E-BE84-BE7DE4B71B2C}"/>
              </a:ext>
            </a:extLst>
          </p:cNvPr>
          <p:cNvSpPr txBox="1"/>
          <p:nvPr/>
        </p:nvSpPr>
        <p:spPr>
          <a:xfrm>
            <a:off x="10609263" y="-423863"/>
            <a:ext cx="2933700" cy="206375"/>
          </a:xfrm>
          <a:prstGeom prst="rect">
            <a:avLst/>
          </a:prstGeom>
        </p:spPr>
        <p:txBody>
          <a:bodyPr lIns="0" tIns="0" rIns="0" bIns="0">
            <a:spAutoFit/>
          </a:bodyPr>
          <a:lstStyle/>
          <a:p>
            <a:pPr marL="8728">
              <a:defRPr/>
            </a:pPr>
            <a:r>
              <a:rPr sz="1341" spc="7" dirty="0">
                <a:solidFill>
                  <a:srgbClr val="FFFFFF"/>
                </a:solidFill>
                <a:latin typeface="Cambria"/>
                <a:cs typeface="Cambria"/>
              </a:rPr>
              <a:t>可靠、智能</a:t>
            </a:r>
            <a:r>
              <a:rPr sz="1341" spc="11" dirty="0">
                <a:solidFill>
                  <a:srgbClr val="FFFFFF"/>
                </a:solidFill>
                <a:latin typeface="Cambria"/>
                <a:cs typeface="Cambria"/>
              </a:rPr>
              <a:t>&amp;</a:t>
            </a:r>
            <a:r>
              <a:rPr sz="1341" spc="7" dirty="0">
                <a:solidFill>
                  <a:srgbClr val="FFFFFF"/>
                </a:solidFill>
                <a:latin typeface="Cambria"/>
                <a:cs typeface="Cambria"/>
              </a:rPr>
              <a:t>可 伸缩</a:t>
            </a:r>
            <a:r>
              <a:rPr sz="1341" spc="-38" dirty="0">
                <a:solidFill>
                  <a:srgbClr val="FFFFFF"/>
                </a:solidFill>
                <a:latin typeface="Cambria"/>
                <a:cs typeface="Cambria"/>
              </a:rPr>
              <a:t> </a:t>
            </a:r>
            <a:r>
              <a:rPr sz="1341" spc="7" dirty="0">
                <a:solidFill>
                  <a:srgbClr val="FFFFFF"/>
                </a:solidFill>
                <a:latin typeface="Cambria"/>
                <a:cs typeface="Cambria"/>
              </a:rPr>
              <a:t>系统</a:t>
            </a:r>
            <a:endParaRPr sz="1341">
              <a:latin typeface="Cambria"/>
              <a:cs typeface="Cambria"/>
            </a:endParaRPr>
          </a:p>
        </p:txBody>
      </p:sp>
      <p:sp>
        <p:nvSpPr>
          <p:cNvPr id="11" name="object 11">
            <a:extLst>
              <a:ext uri="{FF2B5EF4-FFF2-40B4-BE49-F238E27FC236}">
                <a16:creationId xmlns:a16="http://schemas.microsoft.com/office/drawing/2014/main" id="{2132598A-918C-4930-A8A9-E9D20AA6D9EC}"/>
              </a:ext>
            </a:extLst>
          </p:cNvPr>
          <p:cNvSpPr txBox="1">
            <a:spLocks noGrp="1"/>
          </p:cNvSpPr>
          <p:nvPr>
            <p:ph type="title"/>
          </p:nvPr>
        </p:nvSpPr>
        <p:spPr>
          <a:xfrm>
            <a:off x="458788" y="28575"/>
            <a:ext cx="9750425" cy="785813"/>
          </a:xfrm>
        </p:spPr>
        <p:txBody>
          <a:bodyPr lIns="0" tIns="52929" rIns="0" bIns="0" rtlCol="0">
            <a:spAutoFit/>
          </a:bodyPr>
          <a:lstStyle/>
          <a:p>
            <a:pPr marL="25749">
              <a:lnSpc>
                <a:spcPts val="5708"/>
              </a:lnSpc>
              <a:defRPr/>
            </a:pPr>
            <a:r>
              <a:rPr sz="6594" dirty="0"/>
              <a:t>建筑</a:t>
            </a:r>
            <a:r>
              <a:rPr sz="6594" spc="-14" dirty="0"/>
              <a:t> </a:t>
            </a:r>
            <a:r>
              <a:rPr sz="6594" spc="11" dirty="0"/>
              <a:t>风格</a:t>
            </a:r>
          </a:p>
        </p:txBody>
      </p:sp>
      <p:sp>
        <p:nvSpPr>
          <p:cNvPr id="12" name="object 12">
            <a:extLst>
              <a:ext uri="{FF2B5EF4-FFF2-40B4-BE49-F238E27FC236}">
                <a16:creationId xmlns:a16="http://schemas.microsoft.com/office/drawing/2014/main" id="{C5817F98-F1AB-4476-AA5F-ADBBEB8BC1B4}"/>
              </a:ext>
            </a:extLst>
          </p:cNvPr>
          <p:cNvSpPr txBox="1"/>
          <p:nvPr/>
        </p:nvSpPr>
        <p:spPr>
          <a:xfrm>
            <a:off x="638175" y="1219200"/>
            <a:ext cx="12538075" cy="5970588"/>
          </a:xfrm>
          <a:prstGeom prst="rect">
            <a:avLst/>
          </a:prstGeom>
        </p:spPr>
        <p:txBody>
          <a:bodyPr lIns="0" tIns="0" rIns="0" bIns="0">
            <a:spAutoFit/>
          </a:bodyPr>
          <a:lstStyle/>
          <a:p>
            <a:pPr marL="526748" indent="-518021">
              <a:buFont typeface="Arial"/>
              <a:buChar char="•"/>
              <a:tabLst>
                <a:tab pos="527185" algn="l"/>
              </a:tabLst>
              <a:defRPr/>
            </a:pPr>
            <a:r>
              <a:rPr lang="en-US" altLang="zh-CN" sz="2800" spc="15" dirty="0">
                <a:latin typeface="Calibri"/>
                <a:cs typeface="Calibri"/>
              </a:rPr>
              <a:t>远程调用体系结构</a:t>
            </a:r>
          </a:p>
          <a:p>
            <a:pPr marL="1154804" lvl="1" indent="-518021">
              <a:buFont typeface="Arial"/>
              <a:buChar char="•"/>
              <a:tabLst>
                <a:tab pos="527185" algn="l"/>
              </a:tabLst>
              <a:defRPr/>
            </a:pPr>
            <a:r>
              <a:rPr lang="en-US" altLang="zh-CN" sz="2400" spc="21" dirty="0">
                <a:latin typeface="Calibri"/>
                <a:cs typeface="Calibri"/>
              </a:rPr>
              <a:t>Web 服务</a:t>
            </a:r>
          </a:p>
          <a:p>
            <a:pPr marL="1154804" lvl="1" indent="-518021">
              <a:buFont typeface="Arial"/>
              <a:buChar char="•"/>
              <a:tabLst>
                <a:tab pos="527185" algn="l"/>
              </a:tabLst>
              <a:defRPr/>
            </a:pPr>
            <a:r>
              <a:rPr lang="en-US" altLang="zh-CN" sz="2400" spc="21" dirty="0">
                <a:latin typeface="Calibri"/>
                <a:cs typeface="Calibri"/>
              </a:rPr>
              <a:t>代理</a:t>
            </a:r>
          </a:p>
          <a:p>
            <a:pPr marL="1154804" lvl="1" indent="-518021">
              <a:buFont typeface="Arial"/>
              <a:buChar char="•"/>
              <a:tabLst>
                <a:tab pos="527185" algn="l"/>
              </a:tabLst>
              <a:defRPr/>
            </a:pPr>
            <a:r>
              <a:rPr lang="en-US" altLang="zh-CN" sz="2400" spc="21" dirty="0">
                <a:latin typeface="Calibri"/>
                <a:cs typeface="Calibri"/>
              </a:rPr>
              <a:t>口 译员</a:t>
            </a:r>
          </a:p>
          <a:p>
            <a:pPr marL="526748" indent="-518021">
              <a:buFont typeface="Arial"/>
              <a:buChar char="•"/>
              <a:tabLst>
                <a:tab pos="527185" algn="l"/>
              </a:tabLst>
              <a:defRPr/>
            </a:pPr>
            <a:r>
              <a:rPr lang="en-US" altLang="zh-CN" sz="2800" spc="15" dirty="0">
                <a:latin typeface="Calibri"/>
                <a:cs typeface="Calibri"/>
              </a:rPr>
              <a:t>GUI 体系结构 (</a:t>
            </a:r>
            <a:r>
              <a:rPr lang="en-US" altLang="zh-CN" sz="2800" spc="-34" dirty="0">
                <a:latin typeface="+mn-lt"/>
                <a:cs typeface="Cambria"/>
              </a:rPr>
              <a:t>互动</a:t>
            </a:r>
          </a:p>
          <a:p>
            <a:pPr marL="1154804" lvl="1" indent="-518021">
              <a:buFont typeface="Arial"/>
              <a:buChar char="•"/>
              <a:tabLst>
                <a:tab pos="527185" algn="l"/>
              </a:tabLst>
              <a:defRPr/>
            </a:pPr>
            <a:r>
              <a:rPr lang="en-US" altLang="zh-CN" sz="2400" spc="21" dirty="0">
                <a:latin typeface="Calibri"/>
                <a:cs typeface="Calibri"/>
              </a:rPr>
              <a:t>型号-‐‑View‐‑‐Controller</a:t>
            </a:r>
          </a:p>
          <a:p>
            <a:pPr marL="1154804" lvl="1" indent="-518021">
              <a:buFont typeface="Arial"/>
              <a:buChar char="•"/>
              <a:tabLst>
                <a:tab pos="527185" algn="l"/>
              </a:tabLst>
              <a:defRPr/>
            </a:pPr>
            <a:r>
              <a:rPr lang="en-US" altLang="zh-CN" sz="2400" spc="21" dirty="0">
                <a:latin typeface="Calibri"/>
                <a:cs typeface="Calibri"/>
              </a:rPr>
              <a:t>演示文稿-‐‑Abstraction-‐‑Control</a:t>
            </a:r>
            <a:endParaRPr lang="en-US" sz="2400" spc="21" dirty="0">
              <a:latin typeface="Calibri"/>
              <a:cs typeface="Calibri"/>
            </a:endParaRPr>
          </a:p>
          <a:p>
            <a:pPr marL="526748" indent="-518021">
              <a:buFont typeface="Arial"/>
              <a:buChar char="•"/>
              <a:tabLst>
                <a:tab pos="527185" algn="l"/>
              </a:tabLst>
              <a:defRPr/>
            </a:pPr>
            <a:r>
              <a:rPr sz="2800" spc="15" dirty="0">
                <a:latin typeface="Calibri"/>
                <a:cs typeface="Calibri"/>
              </a:rPr>
              <a:t>适应</a:t>
            </a:r>
            <a:r>
              <a:rPr lang="en-US" altLang="zh-CN" sz="2800" spc="15" dirty="0">
                <a:latin typeface="Calibri"/>
                <a:cs typeface="Calibri"/>
              </a:rPr>
              <a:t>架构</a:t>
            </a:r>
            <a:endParaRPr lang="en-US" sz="2800" spc="15" dirty="0">
              <a:latin typeface="Calibri"/>
              <a:cs typeface="Calibri"/>
            </a:endParaRPr>
          </a:p>
          <a:p>
            <a:pPr marL="1154804" lvl="1" indent="-518021">
              <a:buFont typeface="Arial"/>
              <a:buChar char="•"/>
              <a:tabLst>
                <a:tab pos="527185" algn="l"/>
              </a:tabLst>
              <a:defRPr/>
            </a:pPr>
            <a:r>
              <a:rPr sz="2400" spc="21" dirty="0">
                <a:latin typeface="Calibri"/>
                <a:cs typeface="Calibri"/>
              </a:rPr>
              <a:t>微‐‑kernel</a:t>
            </a:r>
            <a:endParaRPr lang="en-US" sz="2400" spc="21" dirty="0">
              <a:latin typeface="Calibri"/>
              <a:cs typeface="Calibri"/>
            </a:endParaRPr>
          </a:p>
          <a:p>
            <a:pPr marL="1154804" lvl="1" indent="-518021">
              <a:buFont typeface="Arial"/>
              <a:buChar char="•"/>
              <a:tabLst>
                <a:tab pos="527185" algn="l"/>
              </a:tabLst>
              <a:defRPr/>
            </a:pPr>
            <a:r>
              <a:rPr sz="2400" spc="21" dirty="0">
                <a:latin typeface="Calibri"/>
                <a:cs typeface="Calibri"/>
              </a:rPr>
              <a:t>反射</a:t>
            </a:r>
          </a:p>
          <a:p>
            <a:pPr marL="526748" indent="-518021">
              <a:buFont typeface="Arial"/>
              <a:buChar char="•"/>
              <a:tabLst>
                <a:tab pos="527185" algn="l"/>
              </a:tabLst>
              <a:defRPr/>
            </a:pPr>
            <a:r>
              <a:rPr lang="en-US" altLang="en-US" sz="2800" spc="15" dirty="0">
                <a:latin typeface="Calibri"/>
                <a:cs typeface="Calibri"/>
                <a:sym typeface="Arial" panose="020B0604020202020204" pitchFamily="34" charset="0"/>
              </a:rPr>
              <a:t>事务处理体系结构</a:t>
            </a:r>
            <a:endParaRPr lang="en-US" sz="2800" spc="15" dirty="0">
              <a:latin typeface="Calibri"/>
              <a:cs typeface="Calibri"/>
            </a:endParaRPr>
          </a:p>
          <a:p>
            <a:pPr marL="526748" indent="-518021">
              <a:buFont typeface="Arial"/>
              <a:buChar char="•"/>
              <a:tabLst>
                <a:tab pos="527185" algn="l"/>
              </a:tabLst>
              <a:defRPr/>
            </a:pPr>
            <a:r>
              <a:rPr sz="2800" spc="15" dirty="0">
                <a:latin typeface="Calibri"/>
                <a:cs typeface="Calibri"/>
              </a:rPr>
              <a:t>别人</a:t>
            </a:r>
            <a:endParaRPr lang="en-US" sz="2800" spc="15" dirty="0">
              <a:latin typeface="Calibri"/>
              <a:cs typeface="Calibri"/>
            </a:endParaRPr>
          </a:p>
          <a:p>
            <a:pPr marL="1154804" lvl="1" indent="-518021">
              <a:buFont typeface="Arial"/>
              <a:buChar char="•"/>
              <a:tabLst>
                <a:tab pos="527185" algn="l"/>
              </a:tabLst>
              <a:defRPr/>
            </a:pPr>
            <a:r>
              <a:rPr sz="2400" spc="21" dirty="0">
                <a:latin typeface="Calibri"/>
                <a:cs typeface="Calibri"/>
              </a:rPr>
              <a:t>过程控制</a:t>
            </a:r>
            <a:endParaRPr lang="en-US" sz="2400" spc="21" dirty="0">
              <a:latin typeface="Calibri"/>
              <a:cs typeface="Calibri"/>
            </a:endParaRPr>
          </a:p>
          <a:p>
            <a:pPr marL="1154804" lvl="1" indent="-518021">
              <a:buFont typeface="Arial"/>
              <a:buChar char="•"/>
              <a:tabLst>
                <a:tab pos="527185" algn="l"/>
              </a:tabLst>
              <a:defRPr/>
            </a:pPr>
            <a:r>
              <a:rPr sz="2400" spc="21" dirty="0">
                <a:latin typeface="Calibri"/>
                <a:cs typeface="Calibri"/>
              </a:rPr>
              <a:t>规则-‐‑based</a:t>
            </a:r>
            <a:endParaRPr lang="en-US" sz="2400" spc="21" dirty="0">
              <a:latin typeface="Calibri"/>
              <a:cs typeface="Calibri"/>
            </a:endParaRPr>
          </a:p>
          <a:p>
            <a:pPr marL="526748" indent="-518021">
              <a:buFont typeface="Arial"/>
              <a:buChar char="•"/>
              <a:tabLst>
                <a:tab pos="527185" algn="l"/>
              </a:tabLst>
              <a:defRPr/>
            </a:pPr>
            <a:r>
              <a:rPr lang="en-US" altLang="zh-CN" sz="2800" spc="-135" dirty="0">
                <a:solidFill>
                  <a:srgbClr val="000000"/>
                </a:solidFill>
              </a:rPr>
              <a:t>异构</a:t>
            </a:r>
            <a:r>
              <a:rPr lang="en-US" altLang="zh-CN" sz="2800" spc="-914" dirty="0">
                <a:solidFill>
                  <a:srgbClr val="000000"/>
                </a:solidFill>
              </a:rPr>
              <a:t>   </a:t>
            </a:r>
            <a:r>
              <a:rPr lang="en-US" altLang="zh-CN" sz="2800" spc="-104" dirty="0">
                <a:solidFill>
                  <a:srgbClr val="000000"/>
                </a:solidFill>
              </a:rPr>
              <a:t>架构</a:t>
            </a:r>
            <a:endParaRPr sz="2800" spc="21" dirty="0">
              <a:latin typeface="Calibri"/>
              <a:cs typeface="Calibri"/>
            </a:endParaRPr>
          </a:p>
        </p:txBody>
      </p:sp>
      <p:sp>
        <p:nvSpPr>
          <p:cNvPr id="13" name="object 13">
            <a:extLst>
              <a:ext uri="{FF2B5EF4-FFF2-40B4-BE49-F238E27FC236}">
                <a16:creationId xmlns:a16="http://schemas.microsoft.com/office/drawing/2014/main" id="{3FBAA628-DEFD-49FB-A380-BC64D2390A10}"/>
              </a:ext>
            </a:extLst>
          </p:cNvPr>
          <p:cNvSpPr txBox="1"/>
          <p:nvPr/>
        </p:nvSpPr>
        <p:spPr>
          <a:xfrm>
            <a:off x="6727825" y="8637588"/>
            <a:ext cx="360363" cy="323850"/>
          </a:xfrm>
          <a:prstGeom prst="rect">
            <a:avLst/>
          </a:prstGeom>
        </p:spPr>
        <p:txBody>
          <a:bodyPr lIns="0" tIns="0" rIns="0" bIns="0">
            <a:spAutoFit/>
          </a:bodyPr>
          <a:lstStyle/>
          <a:p>
            <a:pPr marL="8728">
              <a:defRPr/>
            </a:pPr>
            <a:r>
              <a:rPr sz="2096" b="1" spc="4" dirty="0">
                <a:solidFill>
                  <a:srgbClr val="FFFFFF"/>
                </a:solidFill>
                <a:latin typeface="Tahoma"/>
                <a:cs typeface="Tahoma"/>
              </a:rPr>
              <a:t>18</a:t>
            </a:r>
            <a:endParaRPr sz="2096">
              <a:latin typeface="Tahoma"/>
              <a:cs typeface="Tahoma"/>
            </a:endParaRPr>
          </a:p>
        </p:txBody>
      </p:sp>
    </p:spTree>
  </p:cSld>
  <p:clrMapOvr>
    <a:masterClrMapping/>
  </p:clrMapOvr>
</p:sld>
</file>

<file path=ppt/slides/slide2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0">
            <a:extLst>
              <a:ext uri="{FF2B5EF4-FFF2-40B4-BE49-F238E27FC236}">
                <a16:creationId xmlns:a16="http://schemas.microsoft.com/office/drawing/2014/main" id="{B78637C6-A071-422A-ABEC-5590246AC24C}"/>
              </a:ext>
            </a:extLst>
          </p:cNvPr>
          <p:cNvSpPr>
            <a:spLocks noGrp="1"/>
          </p:cNvSpPr>
          <p:nvPr>
            <p:ph type="title"/>
          </p:nvPr>
        </p:nvSpPr>
        <p:spPr>
          <a:xfrm>
            <a:off x="584200" y="2819400"/>
            <a:ext cx="12725400" cy="1543050"/>
          </a:xfrm>
        </p:spPr>
        <p:txBody>
          <a:bodyPr/>
          <a:lstStyle/>
          <a:p>
            <a:pPr marL="38065" eaLnBrk="1" fontAlgn="auto" hangingPunct="1">
              <a:spcBef>
                <a:spcPts val="285"/>
              </a:spcBef>
              <a:spcAft>
                <a:spcPts val="0"/>
              </a:spcAft>
              <a:defRPr/>
            </a:pPr>
            <a:r>
              <a:rPr lang="en-US" altLang="zh-CN" sz="9600" spc="76" dirty="0">
                <a:solidFill>
                  <a:srgbClr val="000000"/>
                </a:solidFill>
              </a:rPr>
              <a:t>数据流</a:t>
            </a:r>
            <a:r>
              <a:rPr lang="en-US" altLang="zh-CN" sz="9600" spc="-479" dirty="0">
                <a:solidFill>
                  <a:srgbClr val="000000"/>
                </a:solidFill>
              </a:rPr>
              <a:t> </a:t>
            </a:r>
            <a:r>
              <a:rPr lang="en-US" altLang="zh-CN" sz="9600" spc="76" dirty="0">
                <a:solidFill>
                  <a:srgbClr val="000000"/>
                </a:solidFill>
              </a:rPr>
              <a:t>架构</a:t>
            </a:r>
            <a:endParaRPr lang="en-US" altLang="zh-CN" sz="10779" dirty="0">
              <a:cs typeface="Calibri"/>
            </a:endParaRPr>
          </a:p>
        </p:txBody>
      </p:sp>
      <p:sp>
        <p:nvSpPr>
          <p:cNvPr id="3" name="object 2">
            <a:extLst>
              <a:ext uri="{FF2B5EF4-FFF2-40B4-BE49-F238E27FC236}">
                <a16:creationId xmlns:a16="http://schemas.microsoft.com/office/drawing/2014/main" id="{3012200C-D34F-4E97-889C-02B4EDE65537}"/>
              </a:ext>
            </a:extLst>
          </p:cNvPr>
          <p:cNvSpPr txBox="1">
            <a:spLocks/>
          </p:cNvSpPr>
          <p:nvPr/>
        </p:nvSpPr>
        <p:spPr bwMode="auto">
          <a:xfrm>
            <a:off x="3784600" y="4267200"/>
            <a:ext cx="9291638"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rtl="0" eaLnBrk="0" fontAlgn="base" hangingPunct="0">
              <a:spcBef>
                <a:spcPct val="0"/>
              </a:spcBef>
              <a:spcAft>
                <a:spcPct val="0"/>
              </a:spcAft>
              <a:defRPr sz="9970" b="1" kern="1200" cap="none">
                <a:solidFill>
                  <a:schemeClr val="tx1"/>
                </a:solidFill>
                <a:latin typeface="+mj-lt"/>
                <a:ea typeface="+mj-ea"/>
                <a:cs typeface="+mj-cs"/>
              </a:defRPr>
            </a:lvl1pPr>
            <a:lvl2pPr algn="ctr" rtl="0" eaLnBrk="0" fontAlgn="base" hangingPunct="0">
              <a:spcBef>
                <a:spcPct val="0"/>
              </a:spcBef>
              <a:spcAft>
                <a:spcPct val="0"/>
              </a:spcAft>
              <a:defRPr sz="6594">
                <a:solidFill>
                  <a:schemeClr val="tx1"/>
                </a:solidFill>
                <a:latin typeface="Calibri" pitchFamily="34" charset="0"/>
                <a:ea typeface="宋体" pitchFamily="2" charset="-122"/>
              </a:defRPr>
            </a:lvl2pPr>
            <a:lvl3pPr algn="ctr" rtl="0" eaLnBrk="0" fontAlgn="base" hangingPunct="0">
              <a:spcBef>
                <a:spcPct val="0"/>
              </a:spcBef>
              <a:spcAft>
                <a:spcPct val="0"/>
              </a:spcAft>
              <a:defRPr sz="6594">
                <a:solidFill>
                  <a:schemeClr val="tx1"/>
                </a:solidFill>
                <a:latin typeface="Calibri" pitchFamily="34" charset="0"/>
                <a:ea typeface="宋体" pitchFamily="2" charset="-122"/>
              </a:defRPr>
            </a:lvl3pPr>
            <a:lvl4pPr algn="ctr" rtl="0" eaLnBrk="0" fontAlgn="base" hangingPunct="0">
              <a:spcBef>
                <a:spcPct val="0"/>
              </a:spcBef>
              <a:spcAft>
                <a:spcPct val="0"/>
              </a:spcAft>
              <a:defRPr sz="6594">
                <a:solidFill>
                  <a:schemeClr val="tx1"/>
                </a:solidFill>
                <a:latin typeface="Calibri" pitchFamily="34" charset="0"/>
                <a:ea typeface="宋体" pitchFamily="2" charset="-122"/>
              </a:defRPr>
            </a:lvl4pPr>
            <a:lvl5pPr algn="ctr" rtl="0" eaLnBrk="0" fontAlgn="base" hangingPunct="0">
              <a:spcBef>
                <a:spcPct val="0"/>
              </a:spcBef>
              <a:spcAft>
                <a:spcPct val="0"/>
              </a:spcAft>
              <a:defRPr sz="6594">
                <a:solidFill>
                  <a:schemeClr val="tx1"/>
                </a:solidFill>
                <a:latin typeface="Calibri" pitchFamily="34" charset="0"/>
                <a:ea typeface="宋体" pitchFamily="2" charset="-122"/>
              </a:defRPr>
            </a:lvl5pPr>
            <a:lvl6pPr marL="690780" algn="ctr" rtl="0" fontAlgn="base">
              <a:spcBef>
                <a:spcPct val="0"/>
              </a:spcBef>
              <a:spcAft>
                <a:spcPct val="0"/>
              </a:spcAft>
              <a:defRPr sz="6649">
                <a:solidFill>
                  <a:schemeClr val="tx1"/>
                </a:solidFill>
                <a:latin typeface="Calibri" pitchFamily="34" charset="0"/>
                <a:ea typeface="宋体" pitchFamily="2" charset="-122"/>
              </a:defRPr>
            </a:lvl6pPr>
            <a:lvl7pPr marL="1381560" algn="ctr" rtl="0" fontAlgn="base">
              <a:spcBef>
                <a:spcPct val="0"/>
              </a:spcBef>
              <a:spcAft>
                <a:spcPct val="0"/>
              </a:spcAft>
              <a:defRPr sz="6649">
                <a:solidFill>
                  <a:schemeClr val="tx1"/>
                </a:solidFill>
                <a:latin typeface="Calibri" pitchFamily="34" charset="0"/>
                <a:ea typeface="宋体" pitchFamily="2" charset="-122"/>
              </a:defRPr>
            </a:lvl7pPr>
            <a:lvl8pPr marL="2072342" algn="ctr" rtl="0" fontAlgn="base">
              <a:spcBef>
                <a:spcPct val="0"/>
              </a:spcBef>
              <a:spcAft>
                <a:spcPct val="0"/>
              </a:spcAft>
              <a:defRPr sz="6649">
                <a:solidFill>
                  <a:schemeClr val="tx1"/>
                </a:solidFill>
                <a:latin typeface="Calibri" pitchFamily="34" charset="0"/>
                <a:ea typeface="宋体" pitchFamily="2" charset="-122"/>
              </a:defRPr>
            </a:lvl8pPr>
            <a:lvl9pPr marL="2763122" algn="ctr" rtl="0" fontAlgn="base">
              <a:spcBef>
                <a:spcPct val="0"/>
              </a:spcBef>
              <a:spcAft>
                <a:spcPct val="0"/>
              </a:spcAft>
              <a:defRPr sz="6649">
                <a:solidFill>
                  <a:schemeClr val="tx1"/>
                </a:solidFill>
                <a:latin typeface="Calibri" pitchFamily="34" charset="0"/>
                <a:ea typeface="宋体" pitchFamily="2" charset="-122"/>
              </a:defRPr>
            </a:lvl9pPr>
          </a:lstStyle>
          <a:p>
            <a:pPr marL="38064">
              <a:lnSpc>
                <a:spcPts val="8362"/>
              </a:lnSpc>
              <a:defRPr/>
            </a:pPr>
            <a:r>
              <a:rPr lang="en-US" sz="3596">
                <a:solidFill>
                  <a:srgbClr val="000000"/>
                </a:solidFill>
              </a:rPr>
              <a:t>建筑</a:t>
            </a:r>
            <a:r>
              <a:rPr lang="en-US" sz="3596" spc="-120">
                <a:solidFill>
                  <a:srgbClr val="000000"/>
                </a:solidFill>
              </a:rPr>
              <a:t> </a:t>
            </a:r>
            <a:r>
              <a:rPr lang="en-US" sz="3596" spc="15">
                <a:solidFill>
                  <a:srgbClr val="000000"/>
                </a:solidFill>
              </a:rPr>
              <a:t>风格</a:t>
            </a:r>
            <a:r>
              <a:rPr lang="en-US" sz="3596" spc="-120">
                <a:solidFill>
                  <a:srgbClr val="000000"/>
                </a:solidFill>
              </a:rPr>
              <a:t> </a:t>
            </a:r>
            <a:r>
              <a:rPr lang="en-US" sz="3596" spc="60">
                <a:solidFill>
                  <a:srgbClr val="000000"/>
                </a:solidFill>
              </a:rPr>
              <a:t>交易</a:t>
            </a:r>
            <a:r>
              <a:rPr lang="en-US" sz="3596" spc="-120">
                <a:solidFill>
                  <a:srgbClr val="000000"/>
                </a:solidFill>
              </a:rPr>
              <a:t> </a:t>
            </a:r>
            <a:r>
              <a:rPr lang="en-US" sz="3596" spc="30">
                <a:solidFill>
                  <a:srgbClr val="000000"/>
                </a:solidFill>
              </a:rPr>
              <a:t>与</a:t>
            </a:r>
            <a:r>
              <a:rPr lang="en-US" sz="3596" spc="-120">
                <a:solidFill>
                  <a:srgbClr val="000000"/>
                </a:solidFill>
              </a:rPr>
              <a:t> </a:t>
            </a:r>
            <a:r>
              <a:rPr lang="en-US" sz="3596" spc="76">
                <a:solidFill>
                  <a:srgbClr val="000000"/>
                </a:solidFill>
              </a:rPr>
              <a:t>一个</a:t>
            </a:r>
            <a:r>
              <a:rPr lang="en-US" sz="3596" spc="-120">
                <a:solidFill>
                  <a:srgbClr val="000000"/>
                </a:solidFill>
              </a:rPr>
              <a:t> </a:t>
            </a:r>
            <a:r>
              <a:rPr lang="en-US" sz="3596">
                <a:solidFill>
                  <a:srgbClr val="000000"/>
                </a:solidFill>
              </a:rPr>
              <a:t>流</a:t>
            </a:r>
            <a:r>
              <a:rPr lang="en-US" sz="3596" spc="-120">
                <a:solidFill>
                  <a:srgbClr val="000000"/>
                </a:solidFill>
              </a:rPr>
              <a:t> </a:t>
            </a:r>
            <a:r>
              <a:rPr lang="en-US" sz="3596" spc="-15">
                <a:solidFill>
                  <a:srgbClr val="000000"/>
                </a:solidFill>
              </a:rPr>
              <a:t>的</a:t>
            </a:r>
            <a:r>
              <a:rPr lang="en-US" sz="3596" spc="-120">
                <a:solidFill>
                  <a:srgbClr val="000000"/>
                </a:solidFill>
              </a:rPr>
              <a:t> </a:t>
            </a:r>
            <a:r>
              <a:rPr lang="en-US" sz="3596" spc="15">
                <a:solidFill>
                  <a:srgbClr val="000000"/>
                </a:solidFill>
              </a:rPr>
              <a:t>数据。</a:t>
            </a:r>
            <a:endParaRPr lang="en-US" sz="3596" dirty="0"/>
          </a:p>
        </p:txBody>
      </p:sp>
    </p:spTree>
  </p:cSld>
  <p:clrMapOvr>
    <a:masterClrMapping/>
  </p:clrMapOvr>
  <p:transition spd="slow">
    <p:fade/>
  </p:transition>
</p:sld>
</file>

<file path=ppt/slides/slide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3A10D7-964F-411B-B13D-1162469BC867}"/>
              </a:ext>
            </a:extLst>
          </p:cNvPr>
          <p:cNvSpPr>
            <a:spLocks noGrp="1"/>
          </p:cNvSpPr>
          <p:nvPr>
            <p:ph type="title"/>
          </p:nvPr>
        </p:nvSpPr>
        <p:spPr>
          <a:xfrm>
            <a:off x="598488" y="-31750"/>
            <a:ext cx="11860212" cy="1295400"/>
          </a:xfrm>
        </p:spPr>
        <p:txBody>
          <a:bodyPr/>
          <a:lstStyle/>
          <a:p>
            <a:pPr>
              <a:defRPr/>
            </a:pPr>
            <a:r>
              <a:rPr lang="en-US" altLang="zh-CN" sz="6288" spc="74" dirty="0"/>
              <a:t>大纲</a:t>
            </a:r>
            <a:endParaRPr lang="zh-CN" altLang="en-US" sz="6288" dirty="0"/>
          </a:p>
        </p:txBody>
      </p:sp>
      <p:sp>
        <p:nvSpPr>
          <p:cNvPr id="3" name="内容占位符 2">
            <a:extLst>
              <a:ext uri="{FF2B5EF4-FFF2-40B4-BE49-F238E27FC236}">
                <a16:creationId xmlns:a16="http://schemas.microsoft.com/office/drawing/2014/main" id="{94FFA659-BF2E-4196-8FE6-4348626AF03E}"/>
              </a:ext>
            </a:extLst>
          </p:cNvPr>
          <p:cNvSpPr>
            <a:spLocks noGrp="1"/>
          </p:cNvSpPr>
          <p:nvPr>
            <p:ph idx="1"/>
          </p:nvPr>
        </p:nvSpPr>
        <p:spPr>
          <a:xfrm>
            <a:off x="593725" y="1490663"/>
            <a:ext cx="12434888" cy="5126037"/>
          </a:xfrm>
        </p:spPr>
        <p:txBody>
          <a:bodyPr/>
          <a:lstStyle/>
          <a:p>
            <a:pPr marL="38065" indent="-514657" eaLnBrk="1" fontAlgn="auto" hangingPunct="1">
              <a:spcBef>
                <a:spcPts val="285"/>
              </a:spcBef>
              <a:spcAft>
                <a:spcPts val="0"/>
              </a:spcAft>
              <a:defRPr/>
            </a:pPr>
            <a:r>
              <a:rPr lang="en-US" altLang="zh-CN" sz="4808" dirty="0">
                <a:cs typeface="Calibri"/>
              </a:rPr>
              <a:t>介绍</a:t>
            </a:r>
          </a:p>
          <a:p>
            <a:pPr marL="514657" indent="-514657">
              <a:defRPr/>
            </a:pPr>
            <a:r>
              <a:rPr lang="en-US" altLang="zh-CN" sz="4808" dirty="0">
                <a:cs typeface="Calibri"/>
              </a:rPr>
              <a:t>数据流体系结构</a:t>
            </a:r>
          </a:p>
          <a:p>
            <a:pPr marL="514657" indent="-514657">
              <a:defRPr/>
            </a:pPr>
            <a:r>
              <a:rPr lang="en-US" altLang="zh-CN" sz="4808" dirty="0">
                <a:cs typeface="Calibri"/>
              </a:rPr>
              <a:t>以数据为中心的体系结构</a:t>
            </a:r>
          </a:p>
          <a:p>
            <a:pPr marL="514657" indent="-514657">
              <a:defRPr/>
            </a:pPr>
            <a:r>
              <a:rPr lang="en-US" altLang="zh-CN" sz="5400" spc="15" dirty="0">
                <a:cs typeface="Calibri"/>
              </a:rPr>
              <a:t>层架构</a:t>
            </a:r>
          </a:p>
          <a:p>
            <a:pPr marL="514657" indent="-514657">
              <a:defRPr/>
            </a:pPr>
            <a:r>
              <a:rPr lang="en-US" altLang="zh-CN" sz="5400" spc="15" dirty="0">
                <a:cs typeface="Calibri"/>
              </a:rPr>
              <a:t>通知体系结构</a:t>
            </a:r>
            <a:endParaRPr lang="zh-CN" altLang="en-US" sz="5400" spc="15" dirty="0">
              <a:cs typeface="Calibri"/>
            </a:endParaRPr>
          </a:p>
        </p:txBody>
      </p:sp>
    </p:spTree>
  </p:cSld>
  <p:clrMapOvr>
    <a:masterClrMapping/>
  </p:clrMapOvr>
</p:sld>
</file>

<file path=ppt/slides/slide30.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624C2E13-7D0E-461C-B629-11CC8FBA267E}"/>
              </a:ext>
            </a:extLst>
          </p:cNvPr>
          <p:cNvSpPr txBox="1">
            <a:spLocks noGrp="1"/>
          </p:cNvSpPr>
          <p:nvPr>
            <p:ph type="title"/>
          </p:nvPr>
        </p:nvSpPr>
        <p:spPr>
          <a:xfrm>
            <a:off x="431800" y="30163"/>
            <a:ext cx="13293725" cy="930275"/>
          </a:xfrm>
        </p:spPr>
        <p:txBody>
          <a:bodyPr lIns="0" tIns="0" rIns="0" bIns="0" rtlCol="0">
            <a:spAutoFit/>
          </a:bodyPr>
          <a:lstStyle/>
          <a:p>
            <a:pPr marL="38064">
              <a:defRPr/>
            </a:pPr>
            <a:r>
              <a:rPr sz="6044" spc="60" dirty="0"/>
              <a:t>数据流</a:t>
            </a:r>
            <a:r>
              <a:rPr sz="6044" spc="-225" dirty="0"/>
              <a:t> </a:t>
            </a:r>
            <a:r>
              <a:rPr sz="6044" spc="76" dirty="0"/>
              <a:t>架构</a:t>
            </a:r>
          </a:p>
        </p:txBody>
      </p:sp>
      <p:sp>
        <p:nvSpPr>
          <p:cNvPr id="60419" name="object 8">
            <a:extLst>
              <a:ext uri="{FF2B5EF4-FFF2-40B4-BE49-F238E27FC236}">
                <a16:creationId xmlns:a16="http://schemas.microsoft.com/office/drawing/2014/main" id="{A1E05328-30EC-494D-A411-04B1F4384647}"/>
              </a:ext>
            </a:extLst>
          </p:cNvPr>
          <p:cNvSpPr>
            <a:spLocks noGrp="1"/>
          </p:cNvSpPr>
          <p:nvPr>
            <p:ph type="body" idx="1"/>
          </p:nvPr>
        </p:nvSpPr>
        <p:spPr>
          <a:xfrm>
            <a:off x="523875" y="1055688"/>
            <a:ext cx="12665075" cy="6007100"/>
          </a:xfrm>
        </p:spPr>
        <p:txBody>
          <a:bodyPr lIns="0" tIns="172949" rIns="0" bIns="0">
            <a:spAutoFit/>
          </a:bodyPr>
          <a:lstStyle/>
          <a:p>
            <a:pPr marL="865758" indent="-514657">
              <a:lnSpc>
                <a:spcPct val="103000"/>
              </a:lnSpc>
              <a:defRPr/>
            </a:pPr>
            <a:r>
              <a:rPr lang="zh-CN" altLang="zh-CN" sz="3846"/>
              <a:t>这些体系结构的目标是实现重用和适应性的质量。</a:t>
            </a:r>
          </a:p>
          <a:p>
            <a:pPr marL="865758" indent="-514657">
              <a:lnSpc>
                <a:spcPct val="103000"/>
              </a:lnSpc>
              <a:spcBef>
                <a:spcPts val="893"/>
              </a:spcBef>
              <a:defRPr/>
            </a:pPr>
            <a:r>
              <a:rPr lang="zh-CN" altLang="zh-CN" sz="3846"/>
              <a:t>数据流样式的特点是将系统看作是连续输入数据片断的一系列转换。</a:t>
            </a:r>
          </a:p>
          <a:p>
            <a:pPr marL="865758" indent="-514657">
              <a:lnSpc>
                <a:spcPct val="103000"/>
              </a:lnSpc>
              <a:spcBef>
                <a:spcPts val="893"/>
              </a:spcBef>
              <a:defRPr/>
            </a:pPr>
            <a:r>
              <a:rPr lang="zh-CN" altLang="zh-CN" sz="3846"/>
              <a:t>数据进入系统, 然后一次流经组件一次</a:t>
            </a:r>
          </a:p>
          <a:p>
            <a:pPr marL="865758" indent="-514657">
              <a:lnSpc>
                <a:spcPct val="103000"/>
              </a:lnSpc>
              <a:spcBef>
                <a:spcPts val="893"/>
              </a:spcBef>
              <a:defRPr/>
            </a:pPr>
            <a:r>
              <a:rPr lang="zh-CN" altLang="zh-CN" sz="3846"/>
              <a:t>最后, 将数据分配给某个最终目标 (输出或数据存储区)。</a:t>
            </a:r>
          </a:p>
        </p:txBody>
      </p:sp>
    </p:spTree>
  </p:cSld>
  <p:clrMapOvr>
    <a:masterClrMapping/>
  </p:clrMapOvr>
  <p:transition>
    <p:cut/>
  </p:transition>
</p:sld>
</file>

<file path=ppt/slides/slide3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object 8">
            <a:extLst>
              <a:ext uri="{FF2B5EF4-FFF2-40B4-BE49-F238E27FC236}">
                <a16:creationId xmlns:a16="http://schemas.microsoft.com/office/drawing/2014/main" id="{D43410B6-3891-452C-B3AE-BA2551015800}"/>
              </a:ext>
            </a:extLst>
          </p:cNvPr>
          <p:cNvSpPr txBox="1">
            <a:spLocks noChangeArrowheads="1"/>
          </p:cNvSpPr>
          <p:nvPr/>
        </p:nvSpPr>
        <p:spPr bwMode="auto">
          <a:xfrm>
            <a:off x="1046163" y="1792288"/>
            <a:ext cx="11971337"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84188"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03000"/>
              </a:lnSpc>
              <a:buFont typeface="Arial" panose="020B0604020202020204" pitchFamily="34" charset="0"/>
              <a:buChar char="•"/>
              <a:defRPr/>
            </a:pPr>
            <a:r>
              <a:rPr lang="zh-CN" altLang="zh-CN" sz="3846"/>
              <a:t>数据流体系结构可分为批处理顺序体系结构和管道和过滤器</a:t>
            </a:r>
          </a:p>
          <a:p>
            <a:pPr>
              <a:lnSpc>
                <a:spcPct val="103000"/>
              </a:lnSpc>
              <a:spcBef>
                <a:spcPts val="893"/>
              </a:spcBef>
              <a:buFont typeface="Arial" panose="020B0604020202020204" pitchFamily="34" charset="0"/>
              <a:buChar char="•"/>
              <a:defRPr/>
            </a:pPr>
            <a:r>
              <a:rPr lang="zh-CN" altLang="zh-CN" sz="3846"/>
              <a:t>在批处理顺序样式中, 每个步骤在下一步骤开始之前都运行完成</a:t>
            </a:r>
          </a:p>
          <a:p>
            <a:pPr>
              <a:spcBef>
                <a:spcPts val="996"/>
              </a:spcBef>
              <a:buFont typeface="Arial" panose="020B0604020202020204" pitchFamily="34" charset="0"/>
              <a:buChar char="•"/>
              <a:defRPr/>
            </a:pPr>
            <a:r>
              <a:rPr lang="zh-CN" altLang="zh-CN" sz="3846"/>
              <a:t>例如 UNIX 命令行管道</a:t>
            </a:r>
          </a:p>
          <a:p>
            <a:pPr>
              <a:lnSpc>
                <a:spcPct val="103000"/>
              </a:lnSpc>
              <a:spcBef>
                <a:spcPts val="893"/>
              </a:spcBef>
              <a:buFont typeface="Arial" panose="020B0604020202020204" pitchFamily="34" charset="0"/>
              <a:buChar char="•"/>
              <a:defRPr/>
            </a:pPr>
            <a:r>
              <a:rPr lang="zh-CN" altLang="zh-CN" sz="3846"/>
              <a:t>在 "管道和过滤器" 样式步骤中, 可能会逐步运行数据的部分并行处理</a:t>
            </a:r>
          </a:p>
        </p:txBody>
      </p:sp>
      <p:sp>
        <p:nvSpPr>
          <p:cNvPr id="17" name="标题 16">
            <a:extLst>
              <a:ext uri="{FF2B5EF4-FFF2-40B4-BE49-F238E27FC236}">
                <a16:creationId xmlns:a16="http://schemas.microsoft.com/office/drawing/2014/main" id="{822CFEFE-BD7B-4C15-A444-0AFC19B29845}"/>
              </a:ext>
            </a:extLst>
          </p:cNvPr>
          <p:cNvSpPr>
            <a:spLocks noGrp="1"/>
          </p:cNvSpPr>
          <p:nvPr>
            <p:ph type="title"/>
          </p:nvPr>
        </p:nvSpPr>
        <p:spPr>
          <a:xfrm>
            <a:off x="203200" y="9525"/>
            <a:ext cx="11861800" cy="1066800"/>
          </a:xfrm>
        </p:spPr>
        <p:txBody>
          <a:bodyPr/>
          <a:lstStyle/>
          <a:p>
            <a:pPr>
              <a:defRPr/>
            </a:pPr>
            <a:r>
              <a:rPr lang="en-US" altLang="zh-CN" sz="5400" spc="60" dirty="0"/>
              <a:t>数据流</a:t>
            </a:r>
            <a:r>
              <a:rPr lang="en-US" altLang="zh-CN" sz="5400" spc="-225" dirty="0"/>
              <a:t> </a:t>
            </a:r>
            <a:r>
              <a:rPr lang="en-US" altLang="zh-CN" sz="5400" spc="76" dirty="0"/>
              <a:t>架构</a:t>
            </a:r>
            <a:endParaRPr lang="zh-CN" altLang="en-US" sz="5400" dirty="0"/>
          </a:p>
        </p:txBody>
      </p:sp>
    </p:spTree>
  </p:cSld>
  <p:clrMapOvr>
    <a:masterClrMapping/>
  </p:clrMapOvr>
  <p:transition>
    <p:cut/>
  </p:transition>
</p:sld>
</file>

<file path=ppt/slides/slide3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a:extLst>
              <a:ext uri="{FF2B5EF4-FFF2-40B4-BE49-F238E27FC236}">
                <a16:creationId xmlns:a16="http://schemas.microsoft.com/office/drawing/2014/main" id="{2D632BFB-C488-43B3-AC87-1BBD9BB0C05E}"/>
              </a:ext>
            </a:extLst>
          </p:cNvPr>
          <p:cNvSpPr>
            <a:spLocks/>
          </p:cNvSpPr>
          <p:nvPr>
            <p:ph type="title"/>
          </p:nvPr>
        </p:nvSpPr>
        <p:spPr>
          <a:xfrm>
            <a:off x="736600" y="173038"/>
            <a:ext cx="11007725" cy="776287"/>
          </a:xfrm>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defTabSz="1035050" eaLnBrk="1"/>
            <a:r>
              <a:rPr lang="en-US" altLang="en-US" sz="44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管道和过滤器体系结构模式</a:t>
            </a:r>
            <a:endParaRPr lang="en-US" altLang="en-US" sz="8000">
              <a:ea typeface="宋体" panose="02010600030101010101" pitchFamily="2" charset="-122"/>
            </a:endParaRPr>
          </a:p>
        </p:txBody>
      </p:sp>
      <p:sp>
        <p:nvSpPr>
          <p:cNvPr id="26630" name="Rectangle 5">
            <a:extLst>
              <a:ext uri="{FF2B5EF4-FFF2-40B4-BE49-F238E27FC236}">
                <a16:creationId xmlns:a16="http://schemas.microsoft.com/office/drawing/2014/main" id="{C9518D8A-4D11-47D0-8444-339D30B7533F}"/>
              </a:ext>
            </a:extLst>
          </p:cNvPr>
          <p:cNvSpPr>
            <a:spLocks noGrp="1"/>
          </p:cNvSpPr>
          <p:nvPr>
            <p:ph type="body" idx="1"/>
          </p:nvPr>
        </p:nvSpPr>
        <p:spPr>
          <a:xfrm>
            <a:off x="739775" y="1600200"/>
            <a:ext cx="12192000" cy="5872163"/>
          </a:xfrm>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defTabSz="1036290" eaLnBrk="1">
              <a:lnSpc>
                <a:spcPct val="90000"/>
              </a:lnSpc>
              <a:spcBef>
                <a:spcPts val="567"/>
              </a:spcBef>
              <a:defRPr/>
            </a:pPr>
            <a:r>
              <a:rPr lang="en-US" altLang="en-US" sz="2607" b="1" dirty="0">
                <a:latin typeface="Times New Roman" panose="02020603050405020304" pitchFamily="18" charset="0"/>
                <a:cs typeface="Times New Roman" panose="02020603050405020304" pitchFamily="18" charset="0"/>
                <a:sym typeface="Times New Roman" panose="02020603050405020304" pitchFamily="18" charset="0"/>
              </a:rPr>
              <a:t>数据流以相对简单的格式传递到</a:t>
            </a:r>
            <a:r>
              <a:rPr lang="en-US" altLang="en-US" sz="2607" b="1" u="sng" dirty="0">
                <a:latin typeface="Times New Roman" panose="02020603050405020304" pitchFamily="18" charset="0"/>
                <a:cs typeface="Times New Roman" panose="02020603050405020304" pitchFamily="18" charset="0"/>
                <a:sym typeface="Times New Roman" panose="02020603050405020304" pitchFamily="18" charset="0"/>
              </a:rPr>
              <a:t>流程系列</a:t>
            </a:r>
          </a:p>
          <a:p>
            <a:pPr marL="411998" lvl="1" indent="-196104" defTabSz="1036290" eaLnBrk="1">
              <a:lnSpc>
                <a:spcPct val="90000"/>
              </a:lnSpc>
              <a:spcBef>
                <a:spcPts val="453"/>
              </a:spcBef>
              <a:buFontTx/>
              <a:buChar char="•"/>
              <a:defRPr/>
            </a:pP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数据源源不断地送入管道; 每个组件以某种方式转换数据。</a:t>
            </a:r>
          </a:p>
          <a:p>
            <a:pPr marL="411998" lvl="1" indent="-196104" defTabSz="1036290" eaLnBrk="1">
              <a:lnSpc>
                <a:spcPct val="90000"/>
              </a:lnSpc>
              <a:spcBef>
                <a:spcPts val="567"/>
              </a:spcBef>
              <a:buFontTx/>
              <a:buChar char="•"/>
              <a:defRPr/>
            </a:pPr>
            <a:endParaRPr lang="en-US" altLang="en-US" sz="2153" dirty="0">
              <a:latin typeface="Times New Roman" panose="02020603050405020304" pitchFamily="18" charset="0"/>
              <a:cs typeface="Times New Roman" panose="02020603050405020304" pitchFamily="18" charset="0"/>
              <a:sym typeface="Times New Roman" panose="02020603050405020304" pitchFamily="18" charset="0"/>
            </a:endParaRPr>
          </a:p>
          <a:p>
            <a:pPr marL="411998" lvl="1" indent="-196104" defTabSz="1036290" eaLnBrk="1">
              <a:lnSpc>
                <a:spcPct val="90000"/>
              </a:lnSpc>
              <a:spcBef>
                <a:spcPts val="453"/>
              </a:spcBef>
              <a:buFontTx/>
              <a:buChar char="•"/>
              <a:defRPr/>
            </a:pP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流程工作</a:t>
            </a:r>
            <a:r>
              <a:rPr lang="en-US" altLang="en-US" sz="2153" b="1" i="1" u="sng"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同时</a:t>
            </a: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.常量数据进出。</a:t>
            </a:r>
          </a:p>
          <a:p>
            <a:pPr marL="411998" lvl="1" indent="-196104" defTabSz="1036290" eaLnBrk="1">
              <a:lnSpc>
                <a:spcPct val="90000"/>
              </a:lnSpc>
              <a:spcBef>
                <a:spcPts val="567"/>
              </a:spcBef>
              <a:buFontTx/>
              <a:buChar char="•"/>
              <a:defRPr/>
            </a:pPr>
            <a:endParaRPr lang="en-US" altLang="en-US" sz="2153" dirty="0">
              <a:latin typeface="Times New Roman" panose="02020603050405020304" pitchFamily="18" charset="0"/>
              <a:cs typeface="Times New Roman" panose="02020603050405020304" pitchFamily="18" charset="0"/>
              <a:sym typeface="Times New Roman" panose="02020603050405020304" pitchFamily="18" charset="0"/>
            </a:endParaRPr>
          </a:p>
          <a:p>
            <a:pPr marL="411998" lvl="1" indent="-196104" defTabSz="1036290" eaLnBrk="1">
              <a:lnSpc>
                <a:spcPct val="90000"/>
              </a:lnSpc>
              <a:spcBef>
                <a:spcPts val="453"/>
              </a:spcBef>
              <a:buFontTx/>
              <a:buChar char="•"/>
              <a:defRPr/>
            </a:pP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非常灵活的架构。</a:t>
            </a:r>
          </a:p>
          <a:p>
            <a:pPr marL="750231" lvl="2" indent="-97152" defTabSz="1036290" eaLnBrk="1">
              <a:lnSpc>
                <a:spcPct val="90000"/>
              </a:lnSpc>
              <a:spcBef>
                <a:spcPts val="453"/>
              </a:spcBef>
              <a:buFontTx/>
              <a:buChar char="—"/>
              <a:defRPr/>
            </a:pP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几乎所有的组件都可以</a:t>
            </a:r>
            <a:r>
              <a:rPr lang="en-US" altLang="en-US" sz="2153" b="1" dirty="0">
                <a:latin typeface="Times New Roman" panose="02020603050405020304" pitchFamily="18" charset="0"/>
                <a:cs typeface="Times New Roman" panose="02020603050405020304" pitchFamily="18" charset="0"/>
                <a:sym typeface="Times New Roman" panose="02020603050405020304" pitchFamily="18" charset="0"/>
              </a:rPr>
              <a:t>删除</a:t>
            </a: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a:t>
            </a:r>
          </a:p>
          <a:p>
            <a:pPr marL="750231" lvl="2" indent="-97152" defTabSz="1036290" eaLnBrk="1">
              <a:lnSpc>
                <a:spcPct val="90000"/>
              </a:lnSpc>
              <a:spcBef>
                <a:spcPts val="453"/>
              </a:spcBef>
              <a:buFontTx/>
              <a:buChar char="—"/>
              <a:defRPr/>
            </a:pP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组件可能</a:t>
            </a:r>
            <a:r>
              <a:rPr lang="en-US" altLang="en-US" sz="2153" b="1" dirty="0">
                <a:latin typeface="Times New Roman" panose="02020603050405020304" pitchFamily="18" charset="0"/>
                <a:cs typeface="Times New Roman" panose="02020603050405020304" pitchFamily="18" charset="0"/>
                <a:sym typeface="Times New Roman" panose="02020603050405020304" pitchFamily="18" charset="0"/>
              </a:rPr>
              <a:t>添加</a:t>
            </a: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a:t>
            </a:r>
            <a:r>
              <a:rPr lang="en-US" altLang="en-US" sz="2153" b="1" dirty="0">
                <a:latin typeface="Times New Roman" panose="02020603050405020304" pitchFamily="18" charset="0"/>
                <a:cs typeface="Times New Roman" panose="02020603050405020304" pitchFamily="18" charset="0"/>
                <a:sym typeface="Times New Roman" panose="02020603050405020304" pitchFamily="18" charset="0"/>
              </a:rPr>
              <a:t>改变</a:t>
            </a: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a:t>
            </a:r>
            <a:r>
              <a:rPr lang="en-US" altLang="en-US" sz="2153" b="1" dirty="0">
                <a:latin typeface="Times New Roman" panose="02020603050405020304" pitchFamily="18" charset="0"/>
                <a:cs typeface="Times New Roman" panose="02020603050405020304" pitchFamily="18" charset="0"/>
                <a:sym typeface="Times New Roman" panose="02020603050405020304" pitchFamily="18" charset="0"/>
              </a:rPr>
              <a:t>删除</a:t>
            </a: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a:t>
            </a:r>
            <a:r>
              <a:rPr lang="en-US" altLang="en-US" sz="2153" b="1" dirty="0">
                <a:latin typeface="Times New Roman" panose="02020603050405020304" pitchFamily="18" charset="0"/>
                <a:cs typeface="Times New Roman" panose="02020603050405020304" pitchFamily="18" charset="0"/>
                <a:sym typeface="Times New Roman" panose="02020603050405020304" pitchFamily="18" charset="0"/>
              </a:rPr>
              <a:t>排序</a:t>
            </a: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a:t>
            </a:r>
          </a:p>
          <a:p>
            <a:pPr marL="750231" lvl="2" indent="-97152" defTabSz="1036290" eaLnBrk="1">
              <a:lnSpc>
                <a:spcPct val="90000"/>
              </a:lnSpc>
              <a:spcBef>
                <a:spcPts val="567"/>
              </a:spcBef>
              <a:defRPr/>
            </a:pPr>
            <a:endParaRPr lang="en-US" altLang="en-US" sz="2153" dirty="0">
              <a:latin typeface="Times New Roman" panose="02020603050405020304" pitchFamily="18" charset="0"/>
              <a:cs typeface="Times New Roman" panose="02020603050405020304" pitchFamily="18" charset="0"/>
              <a:sym typeface="Times New Roman" panose="02020603050405020304" pitchFamily="18" charset="0"/>
            </a:endParaRPr>
          </a:p>
          <a:p>
            <a:pPr marL="411998" lvl="1" indent="-196104" defTabSz="1036290" eaLnBrk="1">
              <a:lnSpc>
                <a:spcPct val="90000"/>
              </a:lnSpc>
              <a:spcBef>
                <a:spcPts val="453"/>
              </a:spcBef>
              <a:buFontTx/>
              <a:buChar char="•"/>
              <a:defRPr/>
            </a:pP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非常灵活特别 (例如) 在</a:t>
            </a:r>
            <a:r>
              <a:rPr lang="en-US" altLang="en-US" sz="2153" u="sng" dirty="0">
                <a:latin typeface="Times New Roman" panose="02020603050405020304" pitchFamily="18" charset="0"/>
                <a:cs typeface="Times New Roman" panose="02020603050405020304" pitchFamily="18" charset="0"/>
                <a:sym typeface="Times New Roman" panose="02020603050405020304" pitchFamily="18" charset="0"/>
              </a:rPr>
              <a:t>转换</a:t>
            </a: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153" b="1" u="sng" dirty="0">
                <a:latin typeface="Times New Roman" panose="02020603050405020304" pitchFamily="18" charset="0"/>
                <a:cs typeface="Times New Roman" panose="02020603050405020304" pitchFamily="18" charset="0"/>
                <a:sym typeface="Times New Roman" panose="02020603050405020304" pitchFamily="18" charset="0"/>
              </a:rPr>
              <a:t>数据</a:t>
            </a: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或</a:t>
            </a:r>
            <a:r>
              <a:rPr lang="en-US" altLang="en-US" sz="2153" u="sng" dirty="0">
                <a:latin typeface="Times New Roman" panose="02020603050405020304" pitchFamily="18" charset="0"/>
                <a:cs typeface="Times New Roman" panose="02020603050405020304" pitchFamily="18" charset="0"/>
                <a:sym typeface="Times New Roman" panose="02020603050405020304" pitchFamily="18" charset="0"/>
              </a:rPr>
              <a:t>滤波</a:t>
            </a: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出 (删除)</a:t>
            </a:r>
            <a:r>
              <a:rPr lang="en-US" altLang="en-US" sz="2153" b="1" u="sng" dirty="0">
                <a:latin typeface="Times New Roman" panose="02020603050405020304" pitchFamily="18" charset="0"/>
                <a:cs typeface="Times New Roman" panose="02020603050405020304" pitchFamily="18" charset="0"/>
                <a:sym typeface="Times New Roman" panose="02020603050405020304" pitchFamily="18" charset="0"/>
              </a:rPr>
              <a:t>字符</a:t>
            </a: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或</a:t>
            </a:r>
            <a:r>
              <a:rPr lang="en-US" altLang="en-US" sz="2153" b="1" u="sng" dirty="0">
                <a:latin typeface="Times New Roman" panose="02020603050405020304" pitchFamily="18" charset="0"/>
                <a:cs typeface="Times New Roman" panose="02020603050405020304" pitchFamily="18" charset="0"/>
                <a:sym typeface="Times New Roman" panose="02020603050405020304" pitchFamily="18" charset="0"/>
              </a:rPr>
              <a:t>特征</a:t>
            </a: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等。</a:t>
            </a:r>
          </a:p>
          <a:p>
            <a:pPr marL="411998" lvl="1" indent="-196104" defTabSz="1036290" eaLnBrk="1">
              <a:lnSpc>
                <a:spcPct val="90000"/>
              </a:lnSpc>
              <a:spcBef>
                <a:spcPts val="567"/>
              </a:spcBef>
              <a:buFontTx/>
              <a:buChar char="•"/>
              <a:defRPr/>
            </a:pPr>
            <a:endParaRPr lang="en-US" altLang="en-US" sz="2153" dirty="0">
              <a:latin typeface="Times New Roman" panose="02020603050405020304" pitchFamily="18" charset="0"/>
              <a:cs typeface="Times New Roman" panose="02020603050405020304" pitchFamily="18" charset="0"/>
              <a:sym typeface="Times New Roman" panose="02020603050405020304" pitchFamily="18" charset="0"/>
            </a:endParaRPr>
          </a:p>
          <a:p>
            <a:pPr marL="411998" lvl="1" indent="-196104" defTabSz="1036290" eaLnBrk="1">
              <a:lnSpc>
                <a:spcPct val="90000"/>
              </a:lnSpc>
              <a:spcBef>
                <a:spcPts val="453"/>
              </a:spcBef>
              <a:buFontTx/>
              <a:buChar char="•"/>
              <a:defRPr/>
            </a:pP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有时 (通常) 数据可能会经历一系列</a:t>
            </a:r>
            <a:r>
              <a:rPr lang="en-US" altLang="en-US" sz="2153" b="1" u="sng" dirty="0">
                <a:latin typeface="Times New Roman" panose="02020603050405020304" pitchFamily="18" charset="0"/>
                <a:cs typeface="Times New Roman" panose="02020603050405020304" pitchFamily="18" charset="0"/>
                <a:sym typeface="Times New Roman" panose="02020603050405020304" pitchFamily="18" charset="0"/>
              </a:rPr>
              <a:t>转换</a:t>
            </a: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a:t>
            </a:r>
          </a:p>
          <a:p>
            <a:pPr marL="411998" lvl="1" indent="-196104" defTabSz="1036290" eaLnBrk="1">
              <a:lnSpc>
                <a:spcPct val="90000"/>
              </a:lnSpc>
              <a:spcBef>
                <a:spcPts val="453"/>
              </a:spcBef>
              <a:buFontTx/>
              <a:buChar char="•"/>
              <a:defRPr/>
            </a:pP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也可以拆分管线或将管线连接在一起。</a:t>
            </a:r>
            <a:endParaRPr lang="en-US" altLang="en-US" dirty="0"/>
          </a:p>
        </p:txBody>
      </p:sp>
    </p:spTree>
  </p:cSld>
  <p:clrMapOvr>
    <a:masterClrMapping/>
  </p:clrMapOvr>
  <p:transition spd="med"/>
</p:sld>
</file>

<file path=ppt/slides/slide3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EEBF91AA-A2A1-4955-975C-BD2273790E14}"/>
              </a:ext>
            </a:extLst>
          </p:cNvPr>
          <p:cNvSpPr txBox="1">
            <a:spLocks noGrp="1"/>
          </p:cNvSpPr>
          <p:nvPr>
            <p:ph type="title"/>
          </p:nvPr>
        </p:nvSpPr>
        <p:spPr>
          <a:xfrm>
            <a:off x="508000" y="-119063"/>
            <a:ext cx="11861800" cy="1241426"/>
          </a:xfrm>
        </p:spPr>
        <p:txBody>
          <a:bodyPr lIns="0" tIns="306543" rIns="0" bIns="0" rtlCol="0">
            <a:spAutoFit/>
          </a:bodyPr>
          <a:lstStyle/>
          <a:p>
            <a:pPr marL="17446">
              <a:defRPr/>
            </a:pPr>
            <a:r>
              <a:rPr sz="6000" spc="7" dirty="0"/>
              <a:t>管</a:t>
            </a:r>
            <a:r>
              <a:rPr sz="6000" spc="14" dirty="0"/>
              <a:t>和</a:t>
            </a:r>
            <a:r>
              <a:rPr sz="6000" spc="7" dirty="0"/>
              <a:t>滤波器</a:t>
            </a:r>
            <a:r>
              <a:rPr sz="6000" spc="-76" dirty="0"/>
              <a:t> </a:t>
            </a:r>
            <a:r>
              <a:rPr sz="6000" spc="7" dirty="0"/>
              <a:t>风格</a:t>
            </a:r>
          </a:p>
        </p:txBody>
      </p:sp>
      <p:sp>
        <p:nvSpPr>
          <p:cNvPr id="7" name="object 7">
            <a:extLst>
              <a:ext uri="{FF2B5EF4-FFF2-40B4-BE49-F238E27FC236}">
                <a16:creationId xmlns:a16="http://schemas.microsoft.com/office/drawing/2014/main" id="{0617F391-1255-40AC-B123-518200E5BE4F}"/>
              </a:ext>
            </a:extLst>
          </p:cNvPr>
          <p:cNvSpPr txBox="1"/>
          <p:nvPr/>
        </p:nvSpPr>
        <p:spPr>
          <a:xfrm>
            <a:off x="1270000" y="1349375"/>
            <a:ext cx="10958513" cy="4419600"/>
          </a:xfrm>
          <a:prstGeom prst="rect">
            <a:avLst/>
          </a:prstGeom>
        </p:spPr>
        <p:txBody>
          <a:bodyPr lIns="0" tIns="0" rIns="0" bIns="0">
            <a:spAutoFit/>
          </a:bodyPr>
          <a:lstStyle/>
          <a:p>
            <a:pPr marL="483254" indent="-465808">
              <a:buClr>
                <a:srgbClr val="00355E"/>
              </a:buClr>
              <a:buSzPct val="74285"/>
              <a:buFont typeface="Wingdings"/>
              <a:buChar char=""/>
              <a:tabLst>
                <a:tab pos="484126" algn="l"/>
              </a:tabLst>
              <a:defRPr/>
            </a:pPr>
            <a:r>
              <a:rPr sz="2747" spc="21" dirty="0">
                <a:latin typeface="Tahoma"/>
                <a:cs typeface="Tahoma"/>
              </a:rPr>
              <a:t>组件</a:t>
            </a:r>
            <a:r>
              <a:rPr sz="2747" spc="14" dirty="0">
                <a:latin typeface="Tahoma"/>
                <a:cs typeface="Tahoma"/>
              </a:rPr>
              <a:t>是</a:t>
            </a:r>
            <a:r>
              <a:rPr sz="2747" spc="-103" dirty="0">
                <a:latin typeface="Tahoma"/>
                <a:cs typeface="Tahoma"/>
              </a:rPr>
              <a:t> </a:t>
            </a:r>
            <a:r>
              <a:rPr sz="2747" spc="14" dirty="0">
                <a:latin typeface="Tahoma"/>
                <a:cs typeface="Tahoma"/>
              </a:rPr>
              <a:t>过滤 器</a:t>
            </a:r>
            <a:endParaRPr sz="2747" dirty="0">
              <a:latin typeface="Tahoma"/>
              <a:cs typeface="Tahoma"/>
            </a:endParaRPr>
          </a:p>
          <a:p>
            <a:pPr marL="1026697" lvl="1" indent="-388173">
              <a:spcBef>
                <a:spcPts val="687"/>
              </a:spcBef>
              <a:buClr>
                <a:srgbClr val="8FBAC8"/>
              </a:buClr>
              <a:buSzPct val="71428"/>
              <a:buFont typeface="Arial"/>
              <a:buChar char="◆"/>
              <a:tabLst>
                <a:tab pos="1027569" algn="l"/>
              </a:tabLst>
              <a:defRPr/>
            </a:pPr>
            <a:r>
              <a:rPr sz="2747" spc="21" dirty="0">
                <a:latin typeface="Tahoma"/>
                <a:cs typeface="Tahoma"/>
              </a:rPr>
              <a:t>变换</a:t>
            </a:r>
            <a:r>
              <a:rPr sz="2747" spc="14" dirty="0">
                <a:latin typeface="Tahoma"/>
                <a:cs typeface="Tahoma"/>
              </a:rPr>
              <a:t>输入数据</a:t>
            </a:r>
            <a:r>
              <a:rPr sz="2747" spc="21" dirty="0">
                <a:latin typeface="Tahoma"/>
                <a:cs typeface="Tahoma"/>
              </a:rPr>
              <a:t>流</a:t>
            </a:r>
            <a:r>
              <a:rPr sz="2747" spc="14" dirty="0">
                <a:latin typeface="Tahoma"/>
                <a:cs typeface="Tahoma"/>
              </a:rPr>
              <a:t>输出数据</a:t>
            </a:r>
            <a:r>
              <a:rPr sz="2747" spc="-55" dirty="0">
                <a:latin typeface="Tahoma"/>
                <a:cs typeface="Tahoma"/>
              </a:rPr>
              <a:t> </a:t>
            </a:r>
            <a:r>
              <a:rPr sz="2747" spc="21" dirty="0">
                <a:latin typeface="Tahoma"/>
                <a:cs typeface="Tahoma"/>
              </a:rPr>
              <a:t>流</a:t>
            </a:r>
            <a:endParaRPr sz="2747" dirty="0">
              <a:latin typeface="Tahoma"/>
              <a:cs typeface="Tahoma"/>
            </a:endParaRPr>
          </a:p>
          <a:p>
            <a:pPr marL="1026697" lvl="1" indent="-388173">
              <a:spcBef>
                <a:spcPts val="646"/>
              </a:spcBef>
              <a:buClr>
                <a:srgbClr val="8FBAC8"/>
              </a:buClr>
              <a:buSzPct val="71428"/>
              <a:buFont typeface="Arial"/>
              <a:buChar char="◆"/>
              <a:tabLst>
                <a:tab pos="1027569" algn="l"/>
              </a:tabLst>
              <a:defRPr/>
            </a:pPr>
            <a:r>
              <a:rPr sz="2747" spc="14" dirty="0">
                <a:latin typeface="Tahoma"/>
                <a:cs typeface="Tahoma"/>
              </a:rPr>
              <a:t>可能的增量生产</a:t>
            </a:r>
            <a:r>
              <a:rPr sz="2747" spc="48" dirty="0">
                <a:latin typeface="Tahoma"/>
                <a:cs typeface="Tahoma"/>
              </a:rPr>
              <a:t> </a:t>
            </a:r>
            <a:r>
              <a:rPr sz="2747" spc="14" dirty="0">
                <a:latin typeface="Tahoma"/>
                <a:cs typeface="Tahoma"/>
              </a:rPr>
              <a:t>输出</a:t>
            </a:r>
            <a:endParaRPr sz="2747" dirty="0">
              <a:latin typeface="Tahoma"/>
              <a:cs typeface="Tahoma"/>
            </a:endParaRPr>
          </a:p>
          <a:p>
            <a:pPr marL="483254" indent="-465808">
              <a:spcBef>
                <a:spcPts val="508"/>
              </a:spcBef>
              <a:buClr>
                <a:srgbClr val="00355E"/>
              </a:buClr>
              <a:buSzPct val="74285"/>
              <a:buFont typeface="Wingdings"/>
              <a:buChar char=""/>
              <a:tabLst>
                <a:tab pos="484126" algn="l"/>
              </a:tabLst>
              <a:defRPr/>
            </a:pPr>
            <a:r>
              <a:rPr sz="2747" spc="21" dirty="0">
                <a:latin typeface="Tahoma"/>
                <a:cs typeface="Tahoma"/>
              </a:rPr>
              <a:t>连接</a:t>
            </a:r>
            <a:r>
              <a:rPr sz="2747" spc="14" dirty="0">
                <a:latin typeface="Tahoma"/>
                <a:cs typeface="Tahoma"/>
              </a:rPr>
              <a:t>是</a:t>
            </a:r>
            <a:r>
              <a:rPr sz="2747" spc="-103" dirty="0">
                <a:latin typeface="Tahoma"/>
                <a:cs typeface="Tahoma"/>
              </a:rPr>
              <a:t> </a:t>
            </a:r>
            <a:r>
              <a:rPr sz="2747" spc="14" dirty="0">
                <a:latin typeface="Tahoma"/>
                <a:cs typeface="Tahoma"/>
              </a:rPr>
              <a:t>管道</a:t>
            </a:r>
            <a:endParaRPr sz="2747" dirty="0">
              <a:latin typeface="Tahoma"/>
              <a:cs typeface="Tahoma"/>
            </a:endParaRPr>
          </a:p>
          <a:p>
            <a:pPr marL="1026697" lvl="1" indent="-388173">
              <a:spcBef>
                <a:spcPts val="646"/>
              </a:spcBef>
              <a:buClr>
                <a:srgbClr val="8FBAC8"/>
              </a:buClr>
              <a:buSzPct val="71428"/>
              <a:buFont typeface="Arial"/>
              <a:buChar char="◆"/>
              <a:tabLst>
                <a:tab pos="1027569" algn="l"/>
              </a:tabLst>
              <a:defRPr/>
            </a:pPr>
            <a:r>
              <a:rPr sz="2747" spc="14" dirty="0">
                <a:latin typeface="Tahoma"/>
                <a:cs typeface="Tahoma"/>
              </a:rPr>
              <a:t>数据管道</a:t>
            </a:r>
            <a:r>
              <a:rPr sz="2747" spc="-62" dirty="0">
                <a:latin typeface="Tahoma"/>
                <a:cs typeface="Tahoma"/>
              </a:rPr>
              <a:t> </a:t>
            </a:r>
            <a:r>
              <a:rPr sz="2747" spc="21" dirty="0">
                <a:latin typeface="Tahoma"/>
                <a:cs typeface="Tahoma"/>
              </a:rPr>
              <a:t>流</a:t>
            </a:r>
            <a:endParaRPr sz="2747" dirty="0">
              <a:latin typeface="Tahoma"/>
              <a:cs typeface="Tahoma"/>
            </a:endParaRPr>
          </a:p>
          <a:p>
            <a:pPr marL="483254" indent="-465808">
              <a:spcBef>
                <a:spcPts val="646"/>
              </a:spcBef>
              <a:buClr>
                <a:srgbClr val="00355E"/>
              </a:buClr>
              <a:buSzPct val="74285"/>
              <a:buFont typeface="Wingdings"/>
              <a:buChar char=""/>
              <a:tabLst>
                <a:tab pos="484126" algn="l"/>
              </a:tabLst>
              <a:defRPr/>
            </a:pPr>
            <a:r>
              <a:rPr sz="2747" spc="14" dirty="0">
                <a:latin typeface="Tahoma"/>
                <a:cs typeface="Tahoma"/>
              </a:rPr>
              <a:t>风格</a:t>
            </a:r>
            <a:r>
              <a:rPr sz="2747" spc="-76" dirty="0">
                <a:latin typeface="Tahoma"/>
                <a:cs typeface="Tahoma"/>
              </a:rPr>
              <a:t> </a:t>
            </a:r>
            <a:r>
              <a:rPr sz="2747" spc="14" dirty="0">
                <a:latin typeface="Tahoma"/>
                <a:cs typeface="Tahoma"/>
              </a:rPr>
              <a:t>矩</a:t>
            </a:r>
            <a:endParaRPr sz="2747" dirty="0">
              <a:latin typeface="Tahoma"/>
              <a:cs typeface="Tahoma"/>
            </a:endParaRPr>
          </a:p>
          <a:p>
            <a:pPr marL="1026697" lvl="1" indent="-388173">
              <a:spcBef>
                <a:spcPts val="646"/>
              </a:spcBef>
              <a:buClr>
                <a:srgbClr val="8FBAC8"/>
              </a:buClr>
              <a:buSzPct val="71428"/>
              <a:buFont typeface="Arial"/>
              <a:buChar char="◆"/>
              <a:tabLst>
                <a:tab pos="1027569" algn="l"/>
              </a:tabLst>
              <a:defRPr/>
            </a:pPr>
            <a:r>
              <a:rPr sz="2747" spc="14" dirty="0">
                <a:latin typeface="Tahoma"/>
                <a:cs typeface="Tahoma"/>
              </a:rPr>
              <a:t>筛选器是</a:t>
            </a:r>
            <a:r>
              <a:rPr sz="2747" spc="21" dirty="0">
                <a:latin typeface="Tahoma"/>
                <a:cs typeface="Tahoma"/>
              </a:rPr>
              <a:t>独立 (不共享</a:t>
            </a:r>
            <a:r>
              <a:rPr sz="2747" spc="-117" dirty="0">
                <a:latin typeface="Tahoma"/>
                <a:cs typeface="Tahoma"/>
              </a:rPr>
              <a:t> </a:t>
            </a:r>
            <a:r>
              <a:rPr sz="2747" spc="14" dirty="0">
                <a:latin typeface="Tahoma"/>
                <a:cs typeface="Tahoma"/>
              </a:rPr>
              <a:t>国家</a:t>
            </a:r>
            <a:endParaRPr sz="2747" dirty="0">
              <a:latin typeface="Tahoma"/>
              <a:cs typeface="Tahoma"/>
            </a:endParaRPr>
          </a:p>
          <a:p>
            <a:pPr marL="1026697" lvl="1" indent="-388173">
              <a:spcBef>
                <a:spcPts val="646"/>
              </a:spcBef>
              <a:buClr>
                <a:srgbClr val="8FBAC8"/>
              </a:buClr>
              <a:buSzPct val="71428"/>
              <a:buFont typeface="Arial"/>
              <a:buChar char="◆"/>
              <a:tabLst>
                <a:tab pos="1027569" algn="l"/>
              </a:tabLst>
              <a:defRPr/>
            </a:pPr>
            <a:r>
              <a:rPr sz="2747" spc="14" dirty="0">
                <a:latin typeface="Tahoma"/>
                <a:cs typeface="Tahoma"/>
              </a:rPr>
              <a:t>滤波器</a:t>
            </a:r>
            <a:r>
              <a:rPr sz="2747" spc="21" dirty="0">
                <a:latin typeface="Tahoma"/>
                <a:cs typeface="Tahoma"/>
              </a:rPr>
              <a:t>没有知识</a:t>
            </a:r>
            <a:r>
              <a:rPr sz="2747" spc="14" dirty="0">
                <a:latin typeface="Tahoma"/>
                <a:cs typeface="Tahoma"/>
              </a:rPr>
              <a:t>的</a:t>
            </a:r>
            <a:r>
              <a:rPr sz="2747" spc="21" dirty="0">
                <a:latin typeface="Tahoma"/>
                <a:cs typeface="Tahoma"/>
              </a:rPr>
              <a:t>了</a:t>
            </a:r>
            <a:r>
              <a:rPr sz="2747" spc="14" dirty="0">
                <a:latin typeface="Tahoma"/>
                <a:cs typeface="Tahoma"/>
              </a:rPr>
              <a:t>或</a:t>
            </a:r>
            <a:r>
              <a:rPr sz="2747" spc="21" dirty="0">
                <a:latin typeface="Tahoma"/>
                <a:cs typeface="Tahoma"/>
              </a:rPr>
              <a:t/>
            </a:r>
            <a:r>
              <a:rPr sz="2747" spc="-144" dirty="0">
                <a:latin typeface="Tahoma"/>
                <a:cs typeface="Tahoma"/>
              </a:rPr>
              <a:t> </a:t>
            </a:r>
            <a:r>
              <a:rPr sz="2747" spc="14" dirty="0">
                <a:latin typeface="Tahoma"/>
                <a:cs typeface="Tahoma"/>
              </a:rPr>
              <a:t>过滤 器</a:t>
            </a:r>
            <a:endParaRPr sz="2747" dirty="0">
              <a:latin typeface="Tahoma"/>
              <a:cs typeface="Tahoma"/>
            </a:endParaRPr>
          </a:p>
          <a:p>
            <a:pPr marL="483254" indent="-465808">
              <a:spcBef>
                <a:spcPts val="646"/>
              </a:spcBef>
              <a:buClr>
                <a:srgbClr val="00355E"/>
              </a:buClr>
              <a:buSzPct val="74285"/>
              <a:buFont typeface="Wingdings"/>
              <a:buChar char=""/>
              <a:tabLst>
                <a:tab pos="484126" algn="l"/>
              </a:tabLst>
              <a:defRPr/>
            </a:pPr>
            <a:r>
              <a:rPr sz="2747" spc="21" dirty="0">
                <a:latin typeface="Tahoma"/>
                <a:cs typeface="Tahoma"/>
              </a:rPr>
              <a:t>例子</a:t>
            </a:r>
            <a:endParaRPr sz="2747" dirty="0">
              <a:latin typeface="Tahoma"/>
              <a:cs typeface="Tahoma"/>
            </a:endParaRPr>
          </a:p>
        </p:txBody>
      </p:sp>
      <p:sp>
        <p:nvSpPr>
          <p:cNvPr id="8" name="object 8">
            <a:extLst>
              <a:ext uri="{FF2B5EF4-FFF2-40B4-BE49-F238E27FC236}">
                <a16:creationId xmlns:a16="http://schemas.microsoft.com/office/drawing/2014/main" id="{227CDD00-06AE-459C-A3E3-E253D7E357F9}"/>
              </a:ext>
            </a:extLst>
          </p:cNvPr>
          <p:cNvSpPr txBox="1"/>
          <p:nvPr/>
        </p:nvSpPr>
        <p:spPr>
          <a:xfrm>
            <a:off x="1803400" y="5984875"/>
            <a:ext cx="3343275" cy="1346200"/>
          </a:xfrm>
          <a:prstGeom prst="rect">
            <a:avLst/>
          </a:prstGeom>
        </p:spPr>
        <p:txBody>
          <a:bodyPr lIns="0" tIns="0" rIns="0" bIns="0">
            <a:spAutoFit/>
          </a:bodyPr>
          <a:lstStyle/>
          <a:p>
            <a:pPr marL="638523" indent="-621077">
              <a:buClr>
                <a:srgbClr val="8FBAC8"/>
              </a:buClr>
              <a:buSzPct val="71428"/>
              <a:buFont typeface="Arial"/>
              <a:buChar char="◆"/>
              <a:tabLst>
                <a:tab pos="639396" algn="l"/>
              </a:tabLst>
              <a:defRPr/>
            </a:pPr>
            <a:r>
              <a:rPr sz="2747" spc="21" dirty="0">
                <a:latin typeface="Tahoma"/>
                <a:cs typeface="Tahoma"/>
              </a:rPr>
              <a:t>Unix</a:t>
            </a:r>
            <a:r>
              <a:rPr sz="2747" spc="-110" dirty="0">
                <a:latin typeface="Tahoma"/>
                <a:cs typeface="Tahoma"/>
              </a:rPr>
              <a:t> </a:t>
            </a:r>
            <a:r>
              <a:rPr sz="2747" spc="14" dirty="0">
                <a:latin typeface="Tahoma"/>
                <a:cs typeface="Tahoma"/>
              </a:rPr>
              <a:t>壳</a:t>
            </a:r>
            <a:endParaRPr sz="2747" dirty="0">
              <a:latin typeface="Tahoma"/>
              <a:cs typeface="Tahoma"/>
            </a:endParaRPr>
          </a:p>
          <a:p>
            <a:pPr marL="638523" indent="-621077">
              <a:spcBef>
                <a:spcPts val="646"/>
              </a:spcBef>
              <a:buClr>
                <a:srgbClr val="8FBAC8"/>
              </a:buClr>
              <a:buSzPct val="71428"/>
              <a:buFont typeface="Arial"/>
              <a:buChar char="◆"/>
              <a:tabLst>
                <a:tab pos="639396" algn="l"/>
              </a:tabLst>
              <a:defRPr/>
            </a:pPr>
            <a:r>
              <a:rPr sz="2747" spc="14" dirty="0">
                <a:latin typeface="Tahoma"/>
                <a:cs typeface="Tahoma"/>
              </a:rPr>
              <a:t>分布式</a:t>
            </a:r>
            <a:r>
              <a:rPr sz="2747" spc="-82" dirty="0">
                <a:latin typeface="Tahoma"/>
                <a:cs typeface="Tahoma"/>
              </a:rPr>
              <a:t> </a:t>
            </a:r>
            <a:r>
              <a:rPr sz="2747" spc="21" dirty="0">
                <a:latin typeface="Tahoma"/>
                <a:cs typeface="Tahoma"/>
              </a:rPr>
              <a:t>系统</a:t>
            </a:r>
            <a:endParaRPr sz="2747" dirty="0">
              <a:latin typeface="Tahoma"/>
              <a:cs typeface="Tahoma"/>
            </a:endParaRPr>
          </a:p>
        </p:txBody>
      </p:sp>
      <p:sp>
        <p:nvSpPr>
          <p:cNvPr id="9" name="object 9">
            <a:extLst>
              <a:ext uri="{FF2B5EF4-FFF2-40B4-BE49-F238E27FC236}">
                <a16:creationId xmlns:a16="http://schemas.microsoft.com/office/drawing/2014/main" id="{10C6A251-4C73-4349-8D94-2C54FF2C00E4}"/>
              </a:ext>
            </a:extLst>
          </p:cNvPr>
          <p:cNvSpPr txBox="1"/>
          <p:nvPr/>
        </p:nvSpPr>
        <p:spPr>
          <a:xfrm>
            <a:off x="10718800" y="5629275"/>
            <a:ext cx="4013200" cy="844550"/>
          </a:xfrm>
          <a:prstGeom prst="rect">
            <a:avLst/>
          </a:prstGeom>
        </p:spPr>
        <p:txBody>
          <a:bodyPr lIns="0" tIns="0" rIns="0" bIns="0">
            <a:spAutoFit/>
          </a:bodyPr>
          <a:lstStyle/>
          <a:p>
            <a:pPr marL="483254" indent="-465808">
              <a:buClr>
                <a:srgbClr val="00355E"/>
              </a:buClr>
              <a:buSzPct val="74285"/>
              <a:buFont typeface="Wingdings"/>
              <a:buChar char=""/>
              <a:tabLst>
                <a:tab pos="484126" algn="l"/>
                <a:tab pos="1945228" algn="l"/>
              </a:tabLst>
              <a:defRPr/>
            </a:pPr>
            <a:r>
              <a:rPr sz="2747" spc="21" dirty="0">
                <a:latin typeface="Tahoma"/>
                <a:cs typeface="Tahoma"/>
              </a:rPr>
              <a:t>例子：</a:t>
            </a:r>
            <a:r>
              <a:rPr sz="2747" spc="21" dirty="0">
                <a:latin typeface="Courier New"/>
                <a:cs typeface="Courier New"/>
              </a:rPr>
              <a:t>是</a:t>
            </a:r>
            <a:r>
              <a:rPr sz="2747" spc="-82" dirty="0">
                <a:latin typeface="Courier New"/>
                <a:cs typeface="Courier New"/>
              </a:rPr>
              <a:t> </a:t>
            </a:r>
            <a:r>
              <a:rPr sz="2747" spc="14" dirty="0">
                <a:latin typeface="Courier New"/>
                <a:cs typeface="Courier New"/>
              </a:rPr>
              <a:t>发票</a:t>
            </a:r>
            <a:endParaRPr sz="2747" dirty="0">
              <a:latin typeface="Courier New"/>
              <a:cs typeface="Courier New"/>
            </a:endParaRPr>
          </a:p>
        </p:txBody>
      </p:sp>
      <p:sp>
        <p:nvSpPr>
          <p:cNvPr id="62470" name="object 10">
            <a:extLst>
              <a:ext uri="{FF2B5EF4-FFF2-40B4-BE49-F238E27FC236}">
                <a16:creationId xmlns:a16="http://schemas.microsoft.com/office/drawing/2014/main" id="{3E98C8C1-BCE8-462C-9839-97A27559AF86}"/>
              </a:ext>
            </a:extLst>
          </p:cNvPr>
          <p:cNvSpPr txBox="1">
            <a:spLocks noChangeArrowheads="1"/>
          </p:cNvSpPr>
          <p:nvPr/>
        </p:nvSpPr>
        <p:spPr bwMode="auto">
          <a:xfrm>
            <a:off x="5546725" y="5629275"/>
            <a:ext cx="5002213"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5017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3000"/>
              </a:lnSpc>
              <a:defRPr/>
            </a:pPr>
            <a:r>
              <a:rPr lang="zh-CN" altLang="zh-CN" sz="2747" dirty="0">
                <a:latin typeface="Tahoma" panose="020B0604030504040204" pitchFamily="34" charset="0"/>
                <a:cs typeface="Tahoma" panose="020B0604030504040204" pitchFamily="34" charset="0"/>
              </a:rPr>
              <a:t>信号处理并行编程</a:t>
            </a:r>
          </a:p>
          <a:p>
            <a:pPr>
              <a:spcBef>
                <a:spcPts val="653"/>
              </a:spcBef>
              <a:defRPr/>
            </a:pPr>
            <a:r>
              <a:rPr lang="zh-CN" altLang="zh-CN" sz="2747" dirty="0">
                <a:latin typeface="Courier New" panose="02070309020205020404" pitchFamily="49" charset="0"/>
                <a:cs typeface="Courier New" panose="02070309020205020404" pitchFamily="49" charset="0"/>
              </a:rPr>
              <a:t>|grep-e 8月 |排序</a:t>
            </a:r>
          </a:p>
        </p:txBody>
      </p:sp>
    </p:spTree>
  </p:cSld>
  <p:clrMapOvr>
    <a:masterClrMapping/>
  </p:clrMapOvr>
</p:sld>
</file>

<file path=ppt/slides/slide3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a:extLst>
              <a:ext uri="{FF2B5EF4-FFF2-40B4-BE49-F238E27FC236}">
                <a16:creationId xmlns:a16="http://schemas.microsoft.com/office/drawing/2014/main" id="{CD6DE65F-ADCE-4B83-9E04-129150C3D234}"/>
              </a:ext>
            </a:extLst>
          </p:cNvPr>
          <p:cNvSpPr>
            <a:spLocks/>
          </p:cNvSpPr>
          <p:nvPr>
            <p:ph type="title"/>
          </p:nvPr>
        </p:nvSpPr>
        <p:spPr>
          <a:xfrm>
            <a:off x="584200" y="0"/>
            <a:ext cx="10988675" cy="1036638"/>
          </a:xfrm>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defTabSz="1035050" eaLnBrk="1"/>
            <a:r>
              <a:rPr lang="en-US" altLang="en-US" sz="44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管道和过滤系统示例</a:t>
            </a:r>
            <a:endParaRPr lang="en-US" altLang="en-US" sz="7200">
              <a:ea typeface="宋体" panose="02010600030101010101" pitchFamily="2" charset="-122"/>
            </a:endParaRPr>
          </a:p>
        </p:txBody>
      </p:sp>
      <p:sp>
        <p:nvSpPr>
          <p:cNvPr id="27654" name="AutoShape 5">
            <a:extLst>
              <a:ext uri="{FF2B5EF4-FFF2-40B4-BE49-F238E27FC236}">
                <a16:creationId xmlns:a16="http://schemas.microsoft.com/office/drawing/2014/main" id="{AF5654DA-A205-4F55-95AE-B358881B1C1D}"/>
              </a:ext>
            </a:extLst>
          </p:cNvPr>
          <p:cNvSpPr>
            <a:spLocks/>
          </p:cNvSpPr>
          <p:nvPr/>
        </p:nvSpPr>
        <p:spPr bwMode="auto">
          <a:xfrm>
            <a:off x="3065463" y="1819275"/>
            <a:ext cx="1214437" cy="258763"/>
          </a:xfrm>
          <a:custGeom>
            <a:avLst/>
            <a:gdLst>
              <a:gd name="T0" fmla="*/ 535782 w 21600"/>
              <a:gd name="T1" fmla="*/ 114300 h 21600"/>
              <a:gd name="T2" fmla="*/ 535782 w 21600"/>
              <a:gd name="T3" fmla="*/ 114300 h 21600"/>
              <a:gd name="T4" fmla="*/ 535782 w 21600"/>
              <a:gd name="T5" fmla="*/ 114300 h 21600"/>
              <a:gd name="T6" fmla="*/ 535782 w 21600"/>
              <a:gd name="T7" fmla="*/ 1143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700">
                <a:latin typeface="Arial" panose="020B0604020202020204" pitchFamily="34" charset="0"/>
                <a:cs typeface="Arial" panose="020B0604020202020204" pitchFamily="34" charset="0"/>
                <a:sym typeface="Arial" panose="020B0604020202020204" pitchFamily="34" charset="0"/>
              </a:rPr>
              <a:t>编码器的</a:t>
            </a:r>
            <a:endParaRPr lang="en-US" altLang="en-US" sz="1360"/>
          </a:p>
        </p:txBody>
      </p:sp>
      <p:sp>
        <p:nvSpPr>
          <p:cNvPr id="27655" name="AutoShape 6">
            <a:extLst>
              <a:ext uri="{FF2B5EF4-FFF2-40B4-BE49-F238E27FC236}">
                <a16:creationId xmlns:a16="http://schemas.microsoft.com/office/drawing/2014/main" id="{BE4689A9-8DB4-4B09-B77C-FE500EA65541}"/>
              </a:ext>
            </a:extLst>
          </p:cNvPr>
          <p:cNvSpPr>
            <a:spLocks/>
          </p:cNvSpPr>
          <p:nvPr/>
        </p:nvSpPr>
        <p:spPr bwMode="auto">
          <a:xfrm>
            <a:off x="3065463" y="2054225"/>
            <a:ext cx="1201737" cy="260350"/>
          </a:xfrm>
          <a:custGeom>
            <a:avLst/>
            <a:gdLst>
              <a:gd name="T0" fmla="*/ 530225 w 21600"/>
              <a:gd name="T1" fmla="*/ 114300 h 21600"/>
              <a:gd name="T2" fmla="*/ 530225 w 21600"/>
              <a:gd name="T3" fmla="*/ 114300 h 21600"/>
              <a:gd name="T4" fmla="*/ 530225 w 21600"/>
              <a:gd name="T5" fmla="*/ 114300 h 21600"/>
              <a:gd name="T6" fmla="*/ 530225 w 21600"/>
              <a:gd name="T7" fmla="*/ 1143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700">
                <a:latin typeface="Arial" panose="020B0604020202020204" pitchFamily="34" charset="0"/>
                <a:cs typeface="Arial" panose="020B0604020202020204" pitchFamily="34" charset="0"/>
                <a:sym typeface="Arial" panose="020B0604020202020204" pitchFamily="34" charset="0"/>
              </a:rPr>
              <a:t>麦克风</a:t>
            </a:r>
            <a:endParaRPr lang="en-US" altLang="en-US" sz="1360"/>
          </a:p>
        </p:txBody>
      </p:sp>
      <p:sp>
        <p:nvSpPr>
          <p:cNvPr id="27656" name="AutoShape 7">
            <a:extLst>
              <a:ext uri="{FF2B5EF4-FFF2-40B4-BE49-F238E27FC236}">
                <a16:creationId xmlns:a16="http://schemas.microsoft.com/office/drawing/2014/main" id="{8008AA1F-9096-44E5-8444-48D29290CB53}"/>
              </a:ext>
            </a:extLst>
          </p:cNvPr>
          <p:cNvSpPr>
            <a:spLocks/>
          </p:cNvSpPr>
          <p:nvPr/>
        </p:nvSpPr>
        <p:spPr bwMode="auto">
          <a:xfrm>
            <a:off x="3065463" y="2292350"/>
            <a:ext cx="482600" cy="258763"/>
          </a:xfrm>
          <a:custGeom>
            <a:avLst/>
            <a:gdLst>
              <a:gd name="T0" fmla="*/ 212725 w 21600"/>
              <a:gd name="T1" fmla="*/ 114300 h 21600"/>
              <a:gd name="T2" fmla="*/ 212725 w 21600"/>
              <a:gd name="T3" fmla="*/ 114300 h 21600"/>
              <a:gd name="T4" fmla="*/ 212725 w 21600"/>
              <a:gd name="T5" fmla="*/ 114300 h 21600"/>
              <a:gd name="T6" fmla="*/ 212725 w 21600"/>
              <a:gd name="T7" fmla="*/ 1143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700">
                <a:latin typeface="Arial" panose="020B0604020202020204" pitchFamily="34" charset="0"/>
                <a:cs typeface="Arial" panose="020B0604020202020204" pitchFamily="34" charset="0"/>
                <a:sym typeface="Arial" panose="020B0604020202020204" pitchFamily="34" charset="0"/>
              </a:rPr>
              <a:t>输入</a:t>
            </a:r>
            <a:endParaRPr lang="en-US" altLang="en-US" sz="1360"/>
          </a:p>
        </p:txBody>
      </p:sp>
      <p:sp>
        <p:nvSpPr>
          <p:cNvPr id="27657" name="AutoShape 8">
            <a:extLst>
              <a:ext uri="{FF2B5EF4-FFF2-40B4-BE49-F238E27FC236}">
                <a16:creationId xmlns:a16="http://schemas.microsoft.com/office/drawing/2014/main" id="{6F76D4EF-0913-42A1-AE0B-3229262F6642}"/>
              </a:ext>
            </a:extLst>
          </p:cNvPr>
          <p:cNvSpPr>
            <a:spLocks/>
          </p:cNvSpPr>
          <p:nvPr/>
        </p:nvSpPr>
        <p:spPr bwMode="auto">
          <a:xfrm>
            <a:off x="4422775" y="4338638"/>
            <a:ext cx="1106488" cy="258762"/>
          </a:xfrm>
          <a:custGeom>
            <a:avLst/>
            <a:gdLst>
              <a:gd name="T0" fmla="*/ 488157 w 21600"/>
              <a:gd name="T1" fmla="*/ 114300 h 21600"/>
              <a:gd name="T2" fmla="*/ 488157 w 21600"/>
              <a:gd name="T3" fmla="*/ 114300 h 21600"/>
              <a:gd name="T4" fmla="*/ 488157 w 21600"/>
              <a:gd name="T5" fmla="*/ 114300 h 21600"/>
              <a:gd name="T6" fmla="*/ 488157 w 21600"/>
              <a:gd name="T7" fmla="*/ 1143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700">
                <a:latin typeface="Arial" panose="020B0604020202020204" pitchFamily="34" charset="0"/>
                <a:cs typeface="Arial" panose="020B0604020202020204" pitchFamily="34" charset="0"/>
                <a:sym typeface="Arial" panose="020B0604020202020204" pitchFamily="34" charset="0"/>
              </a:rPr>
              <a:t>编码器的</a:t>
            </a:r>
            <a:endParaRPr lang="en-US" altLang="en-US" sz="1360"/>
          </a:p>
        </p:txBody>
      </p:sp>
      <p:sp>
        <p:nvSpPr>
          <p:cNvPr id="27658" name="AutoShape 9">
            <a:extLst>
              <a:ext uri="{FF2B5EF4-FFF2-40B4-BE49-F238E27FC236}">
                <a16:creationId xmlns:a16="http://schemas.microsoft.com/office/drawing/2014/main" id="{744A5190-C2D3-458A-9C40-CE93D17859F2}"/>
              </a:ext>
            </a:extLst>
          </p:cNvPr>
          <p:cNvSpPr>
            <a:spLocks/>
          </p:cNvSpPr>
          <p:nvPr/>
        </p:nvSpPr>
        <p:spPr bwMode="auto">
          <a:xfrm>
            <a:off x="4422775" y="4575175"/>
            <a:ext cx="781050" cy="258763"/>
          </a:xfrm>
          <a:custGeom>
            <a:avLst/>
            <a:gdLst>
              <a:gd name="T0" fmla="*/ 344488 w 21600"/>
              <a:gd name="T1" fmla="*/ 114300 h 21600"/>
              <a:gd name="T2" fmla="*/ 344488 w 21600"/>
              <a:gd name="T3" fmla="*/ 114300 h 21600"/>
              <a:gd name="T4" fmla="*/ 344488 w 21600"/>
              <a:gd name="T5" fmla="*/ 114300 h 21600"/>
              <a:gd name="T6" fmla="*/ 344488 w 21600"/>
              <a:gd name="T7" fmla="*/ 1143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700">
                <a:latin typeface="Arial" panose="020B0604020202020204" pitchFamily="34" charset="0"/>
                <a:cs typeface="Arial" panose="020B0604020202020204" pitchFamily="34" charset="0"/>
                <a:sym typeface="Arial" panose="020B0604020202020204" pitchFamily="34" charset="0"/>
              </a:rPr>
              <a:t>环境</a:t>
            </a:r>
            <a:endParaRPr lang="en-US" altLang="en-US" sz="1360"/>
          </a:p>
        </p:txBody>
      </p:sp>
      <p:sp>
        <p:nvSpPr>
          <p:cNvPr id="27659" name="AutoShape 10">
            <a:extLst>
              <a:ext uri="{FF2B5EF4-FFF2-40B4-BE49-F238E27FC236}">
                <a16:creationId xmlns:a16="http://schemas.microsoft.com/office/drawing/2014/main" id="{F40A1BCB-2926-4449-BF2F-7F06C0B02FCC}"/>
              </a:ext>
            </a:extLst>
          </p:cNvPr>
          <p:cNvSpPr>
            <a:spLocks/>
          </p:cNvSpPr>
          <p:nvPr/>
        </p:nvSpPr>
        <p:spPr bwMode="auto">
          <a:xfrm>
            <a:off x="4422775" y="4813300"/>
            <a:ext cx="528638" cy="258763"/>
          </a:xfrm>
          <a:custGeom>
            <a:avLst/>
            <a:gdLst>
              <a:gd name="T0" fmla="*/ 233363 w 21600"/>
              <a:gd name="T1" fmla="*/ 114300 h 21600"/>
              <a:gd name="T2" fmla="*/ 233363 w 21600"/>
              <a:gd name="T3" fmla="*/ 114300 h 21600"/>
              <a:gd name="T4" fmla="*/ 233363 w 21600"/>
              <a:gd name="T5" fmla="*/ 114300 h 21600"/>
              <a:gd name="T6" fmla="*/ 233363 w 21600"/>
              <a:gd name="T7" fmla="*/ 1143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700">
                <a:latin typeface="Arial" panose="020B0604020202020204" pitchFamily="34" charset="0"/>
                <a:cs typeface="Arial" panose="020B0604020202020204" pitchFamily="34" charset="0"/>
                <a:sym typeface="Arial" panose="020B0604020202020204" pitchFamily="34" charset="0"/>
              </a:rPr>
              <a:t>噪声</a:t>
            </a:r>
            <a:endParaRPr lang="en-US" altLang="en-US" sz="1360"/>
          </a:p>
        </p:txBody>
      </p:sp>
      <p:sp>
        <p:nvSpPr>
          <p:cNvPr id="27660" name="AutoShape 11">
            <a:extLst>
              <a:ext uri="{FF2B5EF4-FFF2-40B4-BE49-F238E27FC236}">
                <a16:creationId xmlns:a16="http://schemas.microsoft.com/office/drawing/2014/main" id="{28F8C33C-1F22-41E0-B21F-85CFD53EFA58}"/>
              </a:ext>
            </a:extLst>
          </p:cNvPr>
          <p:cNvSpPr>
            <a:spLocks/>
          </p:cNvSpPr>
          <p:nvPr/>
        </p:nvSpPr>
        <p:spPr bwMode="auto">
          <a:xfrm>
            <a:off x="4703763" y="3197225"/>
            <a:ext cx="636587" cy="258763"/>
          </a:xfrm>
          <a:custGeom>
            <a:avLst/>
            <a:gdLst>
              <a:gd name="T0" fmla="*/ 280988 w 21600"/>
              <a:gd name="T1" fmla="*/ 114300 h 21600"/>
              <a:gd name="T2" fmla="*/ 280988 w 21600"/>
              <a:gd name="T3" fmla="*/ 114300 h 21600"/>
              <a:gd name="T4" fmla="*/ 280988 w 21600"/>
              <a:gd name="T5" fmla="*/ 114300 h 21600"/>
              <a:gd name="T6" fmla="*/ 280988 w 21600"/>
              <a:gd name="T7" fmla="*/ 1143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700">
                <a:latin typeface="Arial" panose="020B0604020202020204" pitchFamily="34" charset="0"/>
                <a:cs typeface="Arial" panose="020B0604020202020204" pitchFamily="34" charset="0"/>
                <a:sym typeface="Arial" panose="020B0604020202020204" pitchFamily="34" charset="0"/>
              </a:rPr>
              <a:t>取消</a:t>
            </a:r>
            <a:endParaRPr lang="en-US" altLang="en-US" sz="1360"/>
          </a:p>
        </p:txBody>
      </p:sp>
      <p:sp>
        <p:nvSpPr>
          <p:cNvPr id="27661" name="AutoShape 12">
            <a:extLst>
              <a:ext uri="{FF2B5EF4-FFF2-40B4-BE49-F238E27FC236}">
                <a16:creationId xmlns:a16="http://schemas.microsoft.com/office/drawing/2014/main" id="{2B4D28F1-F6AC-4FC4-8EDA-2090EB6702AF}"/>
              </a:ext>
            </a:extLst>
          </p:cNvPr>
          <p:cNvSpPr>
            <a:spLocks/>
          </p:cNvSpPr>
          <p:nvPr/>
        </p:nvSpPr>
        <p:spPr bwMode="auto">
          <a:xfrm>
            <a:off x="4703763" y="3433763"/>
            <a:ext cx="528637" cy="258762"/>
          </a:xfrm>
          <a:custGeom>
            <a:avLst/>
            <a:gdLst>
              <a:gd name="T0" fmla="*/ 233363 w 21600"/>
              <a:gd name="T1" fmla="*/ 114300 h 21600"/>
              <a:gd name="T2" fmla="*/ 233363 w 21600"/>
              <a:gd name="T3" fmla="*/ 114300 h 21600"/>
              <a:gd name="T4" fmla="*/ 233363 w 21600"/>
              <a:gd name="T5" fmla="*/ 114300 h 21600"/>
              <a:gd name="T6" fmla="*/ 233363 w 21600"/>
              <a:gd name="T7" fmla="*/ 1143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700">
                <a:latin typeface="Arial" panose="020B0604020202020204" pitchFamily="34" charset="0"/>
                <a:cs typeface="Arial" panose="020B0604020202020204" pitchFamily="34" charset="0"/>
                <a:sym typeface="Arial" panose="020B0604020202020204" pitchFamily="34" charset="0"/>
              </a:rPr>
              <a:t>噪声</a:t>
            </a:r>
            <a:endParaRPr lang="en-US" altLang="en-US" sz="1360"/>
          </a:p>
        </p:txBody>
      </p:sp>
      <p:sp>
        <p:nvSpPr>
          <p:cNvPr id="27662" name="AutoShape 13">
            <a:extLst>
              <a:ext uri="{FF2B5EF4-FFF2-40B4-BE49-F238E27FC236}">
                <a16:creationId xmlns:a16="http://schemas.microsoft.com/office/drawing/2014/main" id="{CADB8337-3898-46AE-AF00-F39FEE510CDF}"/>
              </a:ext>
            </a:extLst>
          </p:cNvPr>
          <p:cNvSpPr>
            <a:spLocks/>
          </p:cNvSpPr>
          <p:nvPr/>
        </p:nvSpPr>
        <p:spPr bwMode="auto">
          <a:xfrm>
            <a:off x="7845425" y="3089275"/>
            <a:ext cx="819150" cy="258763"/>
          </a:xfrm>
          <a:custGeom>
            <a:avLst/>
            <a:gdLst>
              <a:gd name="T0" fmla="*/ 361156 w 21600"/>
              <a:gd name="T1" fmla="*/ 114300 h 21600"/>
              <a:gd name="T2" fmla="*/ 361156 w 21600"/>
              <a:gd name="T3" fmla="*/ 114300 h 21600"/>
              <a:gd name="T4" fmla="*/ 361156 w 21600"/>
              <a:gd name="T5" fmla="*/ 114300 h 21600"/>
              <a:gd name="T6" fmla="*/ 361156 w 21600"/>
              <a:gd name="T7" fmla="*/ 1143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700">
                <a:latin typeface="Arial" panose="020B0604020202020204" pitchFamily="34" charset="0"/>
                <a:cs typeface="Arial" panose="020B0604020202020204" pitchFamily="34" charset="0"/>
                <a:sym typeface="Arial" panose="020B0604020202020204" pitchFamily="34" charset="0"/>
              </a:rPr>
              <a:t>平衡</a:t>
            </a:r>
            <a:endParaRPr lang="en-US" altLang="en-US" sz="1360"/>
          </a:p>
        </p:txBody>
      </p:sp>
      <p:sp>
        <p:nvSpPr>
          <p:cNvPr id="27663" name="AutoShape 14">
            <a:extLst>
              <a:ext uri="{FF2B5EF4-FFF2-40B4-BE49-F238E27FC236}">
                <a16:creationId xmlns:a16="http://schemas.microsoft.com/office/drawing/2014/main" id="{600CE4CC-E551-4C51-8518-5A29EF903AD3}"/>
              </a:ext>
            </a:extLst>
          </p:cNvPr>
          <p:cNvSpPr>
            <a:spLocks/>
          </p:cNvSpPr>
          <p:nvPr/>
        </p:nvSpPr>
        <p:spPr bwMode="auto">
          <a:xfrm>
            <a:off x="7845425" y="3327400"/>
            <a:ext cx="817563" cy="258763"/>
          </a:xfrm>
          <a:custGeom>
            <a:avLst/>
            <a:gdLst>
              <a:gd name="T0" fmla="*/ 360362 w 21600"/>
              <a:gd name="T1" fmla="*/ 114300 h 21600"/>
              <a:gd name="T2" fmla="*/ 360362 w 21600"/>
              <a:gd name="T3" fmla="*/ 114300 h 21600"/>
              <a:gd name="T4" fmla="*/ 360362 w 21600"/>
              <a:gd name="T5" fmla="*/ 114300 h 21600"/>
              <a:gd name="T6" fmla="*/ 360362 w 21600"/>
              <a:gd name="T7" fmla="*/ 1143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700">
                <a:latin typeface="Arial" panose="020B0604020202020204" pitchFamily="34" charset="0"/>
                <a:cs typeface="Arial" panose="020B0604020202020204" pitchFamily="34" charset="0"/>
                <a:sym typeface="Arial" panose="020B0604020202020204" pitchFamily="34" charset="0"/>
              </a:rPr>
              <a:t>动态</a:t>
            </a:r>
            <a:endParaRPr lang="en-US" altLang="en-US" sz="1360"/>
          </a:p>
        </p:txBody>
      </p:sp>
      <p:sp>
        <p:nvSpPr>
          <p:cNvPr id="27664" name="AutoShape 15">
            <a:extLst>
              <a:ext uri="{FF2B5EF4-FFF2-40B4-BE49-F238E27FC236}">
                <a16:creationId xmlns:a16="http://schemas.microsoft.com/office/drawing/2014/main" id="{13865BDE-8CFB-42FB-8FD4-25164371C2E6}"/>
              </a:ext>
            </a:extLst>
          </p:cNvPr>
          <p:cNvSpPr>
            <a:spLocks/>
          </p:cNvSpPr>
          <p:nvPr/>
        </p:nvSpPr>
        <p:spPr bwMode="auto">
          <a:xfrm>
            <a:off x="7845425" y="3562350"/>
            <a:ext cx="565150" cy="258763"/>
          </a:xfrm>
          <a:custGeom>
            <a:avLst/>
            <a:gdLst>
              <a:gd name="T0" fmla="*/ 249238 w 21600"/>
              <a:gd name="T1" fmla="*/ 114300 h 21600"/>
              <a:gd name="T2" fmla="*/ 249238 w 21600"/>
              <a:gd name="T3" fmla="*/ 114300 h 21600"/>
              <a:gd name="T4" fmla="*/ 249238 w 21600"/>
              <a:gd name="T5" fmla="*/ 114300 h 21600"/>
              <a:gd name="T6" fmla="*/ 249238 w 21600"/>
              <a:gd name="T7" fmla="*/ 1143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700">
                <a:latin typeface="Arial" panose="020B0604020202020204" pitchFamily="34" charset="0"/>
                <a:cs typeface="Arial" panose="020B0604020202020204" pitchFamily="34" charset="0"/>
                <a:sym typeface="Arial" panose="020B0604020202020204" pitchFamily="34" charset="0"/>
              </a:rPr>
              <a:t>范围</a:t>
            </a:r>
            <a:endParaRPr lang="en-US" altLang="en-US" sz="1360"/>
          </a:p>
        </p:txBody>
      </p:sp>
      <p:sp>
        <p:nvSpPr>
          <p:cNvPr id="27665" name="AutoShape 16">
            <a:extLst>
              <a:ext uri="{FF2B5EF4-FFF2-40B4-BE49-F238E27FC236}">
                <a16:creationId xmlns:a16="http://schemas.microsoft.com/office/drawing/2014/main" id="{5D795FBA-F5DE-421F-BBC2-EE28A92CE848}"/>
              </a:ext>
            </a:extLst>
          </p:cNvPr>
          <p:cNvSpPr>
            <a:spLocks/>
          </p:cNvSpPr>
          <p:nvPr/>
        </p:nvSpPr>
        <p:spPr bwMode="auto">
          <a:xfrm>
            <a:off x="6081713" y="3089275"/>
            <a:ext cx="733425" cy="258763"/>
          </a:xfrm>
          <a:custGeom>
            <a:avLst/>
            <a:gdLst>
              <a:gd name="T0" fmla="*/ 323850 w 21600"/>
              <a:gd name="T1" fmla="*/ 114300 h 21600"/>
              <a:gd name="T2" fmla="*/ 323850 w 21600"/>
              <a:gd name="T3" fmla="*/ 114300 h 21600"/>
              <a:gd name="T4" fmla="*/ 323850 w 21600"/>
              <a:gd name="T5" fmla="*/ 114300 h 21600"/>
              <a:gd name="T6" fmla="*/ 323850 w 21600"/>
              <a:gd name="T7" fmla="*/ 1143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700">
                <a:latin typeface="Arial" panose="020B0604020202020204" pitchFamily="34" charset="0"/>
                <a:cs typeface="Arial" panose="020B0604020202020204" pitchFamily="34" charset="0"/>
                <a:sym typeface="Arial" panose="020B0604020202020204" pitchFamily="34" charset="0"/>
              </a:rPr>
              <a:t>删除</a:t>
            </a:r>
            <a:endParaRPr lang="en-US" altLang="en-US" sz="1360"/>
          </a:p>
        </p:txBody>
      </p:sp>
      <p:sp>
        <p:nvSpPr>
          <p:cNvPr id="27666" name="AutoShape 17">
            <a:extLst>
              <a:ext uri="{FF2B5EF4-FFF2-40B4-BE49-F238E27FC236}">
                <a16:creationId xmlns:a16="http://schemas.microsoft.com/office/drawing/2014/main" id="{12269EC2-9A96-4554-8A95-599EDA0B9D69}"/>
              </a:ext>
            </a:extLst>
          </p:cNvPr>
          <p:cNvSpPr>
            <a:spLocks/>
          </p:cNvSpPr>
          <p:nvPr/>
        </p:nvSpPr>
        <p:spPr bwMode="auto">
          <a:xfrm>
            <a:off x="6081713" y="3327400"/>
            <a:ext cx="949325" cy="258763"/>
          </a:xfrm>
          <a:custGeom>
            <a:avLst/>
            <a:gdLst>
              <a:gd name="T0" fmla="*/ 419100 w 21600"/>
              <a:gd name="T1" fmla="*/ 114300 h 21600"/>
              <a:gd name="T2" fmla="*/ 419100 w 21600"/>
              <a:gd name="T3" fmla="*/ 114300 h 21600"/>
              <a:gd name="T4" fmla="*/ 419100 w 21600"/>
              <a:gd name="T5" fmla="*/ 114300 h 21600"/>
              <a:gd name="T6" fmla="*/ 419100 w 21600"/>
              <a:gd name="T7" fmla="*/ 1143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700">
                <a:latin typeface="Arial" panose="020B0604020202020204" pitchFamily="34" charset="0"/>
                <a:cs typeface="Arial" panose="020B0604020202020204" pitchFamily="34" charset="0"/>
                <a:sym typeface="Arial" panose="020B0604020202020204" pitchFamily="34" charset="0"/>
              </a:rPr>
              <a:t>非语音</a:t>
            </a:r>
            <a:endParaRPr lang="en-US" altLang="en-US" sz="1360"/>
          </a:p>
        </p:txBody>
      </p:sp>
      <p:sp>
        <p:nvSpPr>
          <p:cNvPr id="27667" name="AutoShape 18">
            <a:extLst>
              <a:ext uri="{FF2B5EF4-FFF2-40B4-BE49-F238E27FC236}">
                <a16:creationId xmlns:a16="http://schemas.microsoft.com/office/drawing/2014/main" id="{A3FC0943-CD2E-4CBB-91AE-0F117979F2AE}"/>
              </a:ext>
            </a:extLst>
          </p:cNvPr>
          <p:cNvSpPr>
            <a:spLocks/>
          </p:cNvSpPr>
          <p:nvPr/>
        </p:nvSpPr>
        <p:spPr bwMode="auto">
          <a:xfrm>
            <a:off x="6081713" y="3562350"/>
            <a:ext cx="1128712" cy="258763"/>
          </a:xfrm>
          <a:custGeom>
            <a:avLst/>
            <a:gdLst>
              <a:gd name="T0" fmla="*/ 498475 w 21600"/>
              <a:gd name="T1" fmla="*/ 114300 h 21600"/>
              <a:gd name="T2" fmla="*/ 498475 w 21600"/>
              <a:gd name="T3" fmla="*/ 114300 h 21600"/>
              <a:gd name="T4" fmla="*/ 498475 w 21600"/>
              <a:gd name="T5" fmla="*/ 114300 h 21600"/>
              <a:gd name="T6" fmla="*/ 498475 w 21600"/>
              <a:gd name="T7" fmla="*/ 1143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700">
                <a:latin typeface="Arial" panose="020B0604020202020204" pitchFamily="34" charset="0"/>
                <a:cs typeface="Arial" panose="020B0604020202020204" pitchFamily="34" charset="0"/>
                <a:sym typeface="Arial" panose="020B0604020202020204" pitchFamily="34" charset="0"/>
              </a:rPr>
              <a:t>频率</a:t>
            </a:r>
            <a:endParaRPr lang="en-US" altLang="en-US" sz="1360"/>
          </a:p>
        </p:txBody>
      </p:sp>
      <p:sp>
        <p:nvSpPr>
          <p:cNvPr id="27668" name="AutoShape 19">
            <a:extLst>
              <a:ext uri="{FF2B5EF4-FFF2-40B4-BE49-F238E27FC236}">
                <a16:creationId xmlns:a16="http://schemas.microsoft.com/office/drawing/2014/main" id="{853B8D75-FD4F-4D52-AD65-6B2FCCD009CB}"/>
              </a:ext>
            </a:extLst>
          </p:cNvPr>
          <p:cNvSpPr>
            <a:spLocks/>
          </p:cNvSpPr>
          <p:nvPr/>
        </p:nvSpPr>
        <p:spPr bwMode="auto">
          <a:xfrm>
            <a:off x="9375775" y="3327400"/>
            <a:ext cx="949325" cy="258763"/>
          </a:xfrm>
          <a:custGeom>
            <a:avLst/>
            <a:gdLst>
              <a:gd name="T0" fmla="*/ 419100 w 21600"/>
              <a:gd name="T1" fmla="*/ 114300 h 21600"/>
              <a:gd name="T2" fmla="*/ 419100 w 21600"/>
              <a:gd name="T3" fmla="*/ 114300 h 21600"/>
              <a:gd name="T4" fmla="*/ 419100 w 21600"/>
              <a:gd name="T5" fmla="*/ 114300 h 21600"/>
              <a:gd name="T6" fmla="*/ 419100 w 21600"/>
              <a:gd name="T7" fmla="*/ 1143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700">
                <a:latin typeface="Arial" panose="020B0604020202020204" pitchFamily="34" charset="0"/>
                <a:cs typeface="Arial" panose="020B0604020202020204" pitchFamily="34" charset="0"/>
                <a:sym typeface="Arial" panose="020B0604020202020204" pitchFamily="34" charset="0"/>
              </a:rPr>
              <a:t>压缩</a:t>
            </a:r>
            <a:endParaRPr lang="en-US" altLang="en-US" sz="1360"/>
          </a:p>
        </p:txBody>
      </p:sp>
      <p:sp>
        <p:nvSpPr>
          <p:cNvPr id="27669" name="AutoShape 20">
            <a:extLst>
              <a:ext uri="{FF2B5EF4-FFF2-40B4-BE49-F238E27FC236}">
                <a16:creationId xmlns:a16="http://schemas.microsoft.com/office/drawing/2014/main" id="{B8BD2974-0CDF-4F58-AD08-43683235F0A9}"/>
              </a:ext>
            </a:extLst>
          </p:cNvPr>
          <p:cNvSpPr>
            <a:spLocks/>
          </p:cNvSpPr>
          <p:nvPr/>
        </p:nvSpPr>
        <p:spPr bwMode="auto">
          <a:xfrm>
            <a:off x="11012488" y="3327400"/>
            <a:ext cx="781050" cy="258763"/>
          </a:xfrm>
          <a:custGeom>
            <a:avLst/>
            <a:gdLst>
              <a:gd name="T0" fmla="*/ 344488 w 21600"/>
              <a:gd name="T1" fmla="*/ 114300 h 21600"/>
              <a:gd name="T2" fmla="*/ 344488 w 21600"/>
              <a:gd name="T3" fmla="*/ 114300 h 21600"/>
              <a:gd name="T4" fmla="*/ 344488 w 21600"/>
              <a:gd name="T5" fmla="*/ 114300 h 21600"/>
              <a:gd name="T6" fmla="*/ 344488 w 21600"/>
              <a:gd name="T7" fmla="*/ 1143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700">
                <a:latin typeface="Arial" panose="020B0604020202020204" pitchFamily="34" charset="0"/>
                <a:cs typeface="Arial" panose="020B0604020202020204" pitchFamily="34" charset="0"/>
                <a:sym typeface="Arial" panose="020B0604020202020204" pitchFamily="34" charset="0"/>
              </a:rPr>
              <a:t>传输</a:t>
            </a:r>
            <a:endParaRPr lang="en-US" altLang="en-US" sz="1360"/>
          </a:p>
        </p:txBody>
      </p:sp>
      <p:sp>
        <p:nvSpPr>
          <p:cNvPr id="27670" name="AutoShape 21">
            <a:extLst>
              <a:ext uri="{FF2B5EF4-FFF2-40B4-BE49-F238E27FC236}">
                <a16:creationId xmlns:a16="http://schemas.microsoft.com/office/drawing/2014/main" id="{0748DDB2-3D03-4F91-B2B8-F116B39874EC}"/>
              </a:ext>
            </a:extLst>
          </p:cNvPr>
          <p:cNvSpPr>
            <a:spLocks/>
          </p:cNvSpPr>
          <p:nvPr/>
        </p:nvSpPr>
        <p:spPr bwMode="auto">
          <a:xfrm>
            <a:off x="11055350" y="4833938"/>
            <a:ext cx="709613" cy="260350"/>
          </a:xfrm>
          <a:custGeom>
            <a:avLst/>
            <a:gdLst>
              <a:gd name="T0" fmla="*/ 312738 w 21600"/>
              <a:gd name="T1" fmla="*/ 114300 h 21600"/>
              <a:gd name="T2" fmla="*/ 312738 w 21600"/>
              <a:gd name="T3" fmla="*/ 114300 h 21600"/>
              <a:gd name="T4" fmla="*/ 312738 w 21600"/>
              <a:gd name="T5" fmla="*/ 114300 h 21600"/>
              <a:gd name="T6" fmla="*/ 312738 w 21600"/>
              <a:gd name="T7" fmla="*/ 1143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700">
                <a:latin typeface="Arial" panose="020B0604020202020204" pitchFamily="34" charset="0"/>
                <a:cs typeface="Arial" panose="020B0604020202020204" pitchFamily="34" charset="0"/>
                <a:sym typeface="Arial" panose="020B0604020202020204" pitchFamily="34" charset="0"/>
              </a:rPr>
              <a:t>收到</a:t>
            </a:r>
            <a:endParaRPr lang="en-US" altLang="en-US" sz="1360"/>
          </a:p>
        </p:txBody>
      </p:sp>
      <p:sp>
        <p:nvSpPr>
          <p:cNvPr id="27671" name="AutoShape 22">
            <a:extLst>
              <a:ext uri="{FF2B5EF4-FFF2-40B4-BE49-F238E27FC236}">
                <a16:creationId xmlns:a16="http://schemas.microsoft.com/office/drawing/2014/main" id="{88DBECF0-C8CD-40B7-BDA8-04F2E6E067A1}"/>
              </a:ext>
            </a:extLst>
          </p:cNvPr>
          <p:cNvSpPr>
            <a:spLocks/>
          </p:cNvSpPr>
          <p:nvPr/>
        </p:nvSpPr>
        <p:spPr bwMode="auto">
          <a:xfrm>
            <a:off x="9118600" y="4833938"/>
            <a:ext cx="1189038" cy="260350"/>
          </a:xfrm>
          <a:custGeom>
            <a:avLst/>
            <a:gdLst>
              <a:gd name="T0" fmla="*/ 524669 w 21600"/>
              <a:gd name="T1" fmla="*/ 114300 h 21600"/>
              <a:gd name="T2" fmla="*/ 524669 w 21600"/>
              <a:gd name="T3" fmla="*/ 114300 h 21600"/>
              <a:gd name="T4" fmla="*/ 524669 w 21600"/>
              <a:gd name="T5" fmla="*/ 114300 h 21600"/>
              <a:gd name="T6" fmla="*/ 524669 w 21600"/>
              <a:gd name="T7" fmla="*/ 1143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700">
                <a:latin typeface="Arial" panose="020B0604020202020204" pitchFamily="34" charset="0"/>
                <a:cs typeface="Arial" panose="020B0604020202020204" pitchFamily="34" charset="0"/>
                <a:sym typeface="Arial" panose="020B0604020202020204" pitchFamily="34" charset="0"/>
              </a:rPr>
              <a:t>解 压缩</a:t>
            </a:r>
            <a:endParaRPr lang="en-US" altLang="en-US" sz="1360"/>
          </a:p>
        </p:txBody>
      </p:sp>
      <p:sp>
        <p:nvSpPr>
          <p:cNvPr id="27672" name="AutoShape 23">
            <a:extLst>
              <a:ext uri="{FF2B5EF4-FFF2-40B4-BE49-F238E27FC236}">
                <a16:creationId xmlns:a16="http://schemas.microsoft.com/office/drawing/2014/main" id="{63D271E1-CE37-4963-8EAA-0077029D6E69}"/>
              </a:ext>
            </a:extLst>
          </p:cNvPr>
          <p:cNvSpPr>
            <a:spLocks/>
          </p:cNvSpPr>
          <p:nvPr/>
        </p:nvSpPr>
        <p:spPr bwMode="auto">
          <a:xfrm>
            <a:off x="7718425" y="4597400"/>
            <a:ext cx="720725" cy="258763"/>
          </a:xfrm>
          <a:custGeom>
            <a:avLst/>
            <a:gdLst>
              <a:gd name="T0" fmla="*/ 318294 w 21600"/>
              <a:gd name="T1" fmla="*/ 114300 h 21600"/>
              <a:gd name="T2" fmla="*/ 318294 w 21600"/>
              <a:gd name="T3" fmla="*/ 114300 h 21600"/>
              <a:gd name="T4" fmla="*/ 318294 w 21600"/>
              <a:gd name="T5" fmla="*/ 114300 h 21600"/>
              <a:gd name="T6" fmla="*/ 318294 w 21600"/>
              <a:gd name="T7" fmla="*/ 1143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700">
                <a:latin typeface="Arial" panose="020B0604020202020204" pitchFamily="34" charset="0"/>
                <a:cs typeface="Arial" panose="020B0604020202020204" pitchFamily="34" charset="0"/>
                <a:sym typeface="Arial" panose="020B0604020202020204" pitchFamily="34" charset="0"/>
              </a:rPr>
              <a:t>编码</a:t>
            </a:r>
            <a:endParaRPr lang="en-US" altLang="en-US" sz="1360"/>
          </a:p>
        </p:txBody>
      </p:sp>
      <p:sp>
        <p:nvSpPr>
          <p:cNvPr id="27673" name="AutoShape 24">
            <a:extLst>
              <a:ext uri="{FF2B5EF4-FFF2-40B4-BE49-F238E27FC236}">
                <a16:creationId xmlns:a16="http://schemas.microsoft.com/office/drawing/2014/main" id="{6AF8D8CB-7E7F-462A-858B-B85F14ED5793}"/>
              </a:ext>
            </a:extLst>
          </p:cNvPr>
          <p:cNvSpPr>
            <a:spLocks/>
          </p:cNvSpPr>
          <p:nvPr/>
        </p:nvSpPr>
        <p:spPr bwMode="auto">
          <a:xfrm>
            <a:off x="7718425" y="4833938"/>
            <a:ext cx="781050" cy="260350"/>
          </a:xfrm>
          <a:custGeom>
            <a:avLst/>
            <a:gdLst>
              <a:gd name="T0" fmla="*/ 344488 w 21600"/>
              <a:gd name="T1" fmla="*/ 114300 h 21600"/>
              <a:gd name="T2" fmla="*/ 344488 w 21600"/>
              <a:gd name="T3" fmla="*/ 114300 h 21600"/>
              <a:gd name="T4" fmla="*/ 344488 w 21600"/>
              <a:gd name="T5" fmla="*/ 114300 h 21600"/>
              <a:gd name="T6" fmla="*/ 344488 w 21600"/>
              <a:gd name="T7" fmla="*/ 1143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700">
                <a:latin typeface="Arial" panose="020B0604020202020204" pitchFamily="34" charset="0"/>
                <a:cs typeface="Arial" panose="020B0604020202020204" pitchFamily="34" charset="0"/>
                <a:sym typeface="Arial" panose="020B0604020202020204" pitchFamily="34" charset="0"/>
              </a:rPr>
              <a:t>扬声器</a:t>
            </a:r>
            <a:endParaRPr lang="en-US" altLang="en-US" sz="1360"/>
          </a:p>
        </p:txBody>
      </p:sp>
      <p:sp>
        <p:nvSpPr>
          <p:cNvPr id="27674" name="AutoShape 25">
            <a:extLst>
              <a:ext uri="{FF2B5EF4-FFF2-40B4-BE49-F238E27FC236}">
                <a16:creationId xmlns:a16="http://schemas.microsoft.com/office/drawing/2014/main" id="{6624A700-3083-4110-A145-C5313F014777}"/>
              </a:ext>
            </a:extLst>
          </p:cNvPr>
          <p:cNvSpPr>
            <a:spLocks/>
          </p:cNvSpPr>
          <p:nvPr/>
        </p:nvSpPr>
        <p:spPr bwMode="auto">
          <a:xfrm>
            <a:off x="7718425" y="5070475"/>
            <a:ext cx="612775" cy="258763"/>
          </a:xfrm>
          <a:custGeom>
            <a:avLst/>
            <a:gdLst>
              <a:gd name="T0" fmla="*/ 270669 w 21600"/>
              <a:gd name="T1" fmla="*/ 114300 h 21600"/>
              <a:gd name="T2" fmla="*/ 270669 w 21600"/>
              <a:gd name="T3" fmla="*/ 114300 h 21600"/>
              <a:gd name="T4" fmla="*/ 270669 w 21600"/>
              <a:gd name="T5" fmla="*/ 114300 h 21600"/>
              <a:gd name="T6" fmla="*/ 270669 w 21600"/>
              <a:gd name="T7" fmla="*/ 1143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700">
                <a:latin typeface="Arial" panose="020B0604020202020204" pitchFamily="34" charset="0"/>
                <a:cs typeface="Arial" panose="020B0604020202020204" pitchFamily="34" charset="0"/>
                <a:sym typeface="Arial" panose="020B0604020202020204" pitchFamily="34" charset="0"/>
              </a:rPr>
              <a:t>输出</a:t>
            </a:r>
            <a:endParaRPr lang="en-US" altLang="en-US" sz="1360"/>
          </a:p>
        </p:txBody>
      </p:sp>
      <p:sp>
        <p:nvSpPr>
          <p:cNvPr id="27675" name="AutoShape 26">
            <a:extLst>
              <a:ext uri="{FF2B5EF4-FFF2-40B4-BE49-F238E27FC236}">
                <a16:creationId xmlns:a16="http://schemas.microsoft.com/office/drawing/2014/main" id="{87243EB4-6BC7-4754-9B62-E3773B66BA53}"/>
              </a:ext>
            </a:extLst>
          </p:cNvPr>
          <p:cNvSpPr>
            <a:spLocks/>
          </p:cNvSpPr>
          <p:nvPr/>
        </p:nvSpPr>
        <p:spPr bwMode="auto">
          <a:xfrm>
            <a:off x="5456238" y="1776413"/>
            <a:ext cx="1250950" cy="258762"/>
          </a:xfrm>
          <a:custGeom>
            <a:avLst/>
            <a:gdLst>
              <a:gd name="T0" fmla="*/ 551656 w 21600"/>
              <a:gd name="T1" fmla="*/ 114300 h 21600"/>
              <a:gd name="T2" fmla="*/ 551656 w 21600"/>
              <a:gd name="T3" fmla="*/ 114300 h 21600"/>
              <a:gd name="T4" fmla="*/ 551656 w 21600"/>
              <a:gd name="T5" fmla="*/ 114300 h 21600"/>
              <a:gd name="T6" fmla="*/ 551656 w 21600"/>
              <a:gd name="T7" fmla="*/ 1143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700">
                <a:latin typeface="Arial" panose="020B0604020202020204" pitchFamily="34" charset="0"/>
                <a:cs typeface="Arial" panose="020B0604020202020204" pitchFamily="34" charset="0"/>
                <a:sym typeface="Arial" panose="020B0604020202020204" pitchFamily="34" charset="0"/>
              </a:rPr>
              <a:t>麦克风</a:t>
            </a:r>
            <a:endParaRPr lang="en-US" altLang="en-US" sz="1360"/>
          </a:p>
        </p:txBody>
      </p:sp>
      <p:sp>
        <p:nvSpPr>
          <p:cNvPr id="27676" name="AutoShape 27">
            <a:extLst>
              <a:ext uri="{FF2B5EF4-FFF2-40B4-BE49-F238E27FC236}">
                <a16:creationId xmlns:a16="http://schemas.microsoft.com/office/drawing/2014/main" id="{D23A66B6-DA35-4DC6-83D8-56B5EDD13F1E}"/>
              </a:ext>
            </a:extLst>
          </p:cNvPr>
          <p:cNvSpPr>
            <a:spLocks/>
          </p:cNvSpPr>
          <p:nvPr/>
        </p:nvSpPr>
        <p:spPr bwMode="auto">
          <a:xfrm>
            <a:off x="5456238" y="2011363"/>
            <a:ext cx="446087" cy="258762"/>
          </a:xfrm>
          <a:custGeom>
            <a:avLst/>
            <a:gdLst>
              <a:gd name="T0" fmla="*/ 196850 w 21600"/>
              <a:gd name="T1" fmla="*/ 114300 h 21600"/>
              <a:gd name="T2" fmla="*/ 196850 w 21600"/>
              <a:gd name="T3" fmla="*/ 114300 h 21600"/>
              <a:gd name="T4" fmla="*/ 196850 w 21600"/>
              <a:gd name="T5" fmla="*/ 114300 h 21600"/>
              <a:gd name="T6" fmla="*/ 196850 w 21600"/>
              <a:gd name="T7" fmla="*/ 1143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700">
                <a:latin typeface="Arial" panose="020B0604020202020204" pitchFamily="34" charset="0"/>
                <a:cs typeface="Arial" panose="020B0604020202020204" pitchFamily="34" charset="0"/>
                <a:sym typeface="Arial" panose="020B0604020202020204" pitchFamily="34" charset="0"/>
              </a:rPr>
              <a:t>附近</a:t>
            </a:r>
            <a:endParaRPr lang="en-US" altLang="en-US" sz="1360"/>
          </a:p>
        </p:txBody>
      </p:sp>
      <p:sp>
        <p:nvSpPr>
          <p:cNvPr id="27677" name="AutoShape 28">
            <a:extLst>
              <a:ext uri="{FF2B5EF4-FFF2-40B4-BE49-F238E27FC236}">
                <a16:creationId xmlns:a16="http://schemas.microsoft.com/office/drawing/2014/main" id="{60B06AFE-A54D-46A0-8B86-FDD99AA972DC}"/>
              </a:ext>
            </a:extLst>
          </p:cNvPr>
          <p:cNvSpPr>
            <a:spLocks/>
          </p:cNvSpPr>
          <p:nvPr/>
        </p:nvSpPr>
        <p:spPr bwMode="auto">
          <a:xfrm>
            <a:off x="5456238" y="2249488"/>
            <a:ext cx="601662" cy="258762"/>
          </a:xfrm>
          <a:custGeom>
            <a:avLst/>
            <a:gdLst>
              <a:gd name="T0" fmla="*/ 265113 w 21600"/>
              <a:gd name="T1" fmla="*/ 114300 h 21600"/>
              <a:gd name="T2" fmla="*/ 265113 w 21600"/>
              <a:gd name="T3" fmla="*/ 114300 h 21600"/>
              <a:gd name="T4" fmla="*/ 265113 w 21600"/>
              <a:gd name="T5" fmla="*/ 114300 h 21600"/>
              <a:gd name="T6" fmla="*/ 265113 w 21600"/>
              <a:gd name="T7" fmla="*/ 1143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700">
                <a:latin typeface="Arial" panose="020B0604020202020204" pitchFamily="34" charset="0"/>
                <a:cs typeface="Arial" panose="020B0604020202020204" pitchFamily="34" charset="0"/>
                <a:sym typeface="Arial" panose="020B0604020202020204" pitchFamily="34" charset="0"/>
              </a:rPr>
              <a:t>声音</a:t>
            </a:r>
            <a:endParaRPr lang="en-US" altLang="en-US" sz="1360"/>
          </a:p>
        </p:txBody>
      </p:sp>
      <p:sp>
        <p:nvSpPr>
          <p:cNvPr id="27678" name="AutoShape 29">
            <a:extLst>
              <a:ext uri="{FF2B5EF4-FFF2-40B4-BE49-F238E27FC236}">
                <a16:creationId xmlns:a16="http://schemas.microsoft.com/office/drawing/2014/main" id="{52B0C387-C38B-4B96-8AD2-7CD05C6DBDD4}"/>
              </a:ext>
            </a:extLst>
          </p:cNvPr>
          <p:cNvSpPr>
            <a:spLocks/>
          </p:cNvSpPr>
          <p:nvPr/>
        </p:nvSpPr>
        <p:spPr bwMode="auto">
          <a:xfrm>
            <a:off x="5456238" y="2486025"/>
            <a:ext cx="661987" cy="260350"/>
          </a:xfrm>
          <a:custGeom>
            <a:avLst/>
            <a:gdLst>
              <a:gd name="T0" fmla="*/ 292100 w 21600"/>
              <a:gd name="T1" fmla="*/ 114300 h 21600"/>
              <a:gd name="T2" fmla="*/ 292100 w 21600"/>
              <a:gd name="T3" fmla="*/ 114300 h 21600"/>
              <a:gd name="T4" fmla="*/ 292100 w 21600"/>
              <a:gd name="T5" fmla="*/ 114300 h 21600"/>
              <a:gd name="T6" fmla="*/ 292100 w 21600"/>
              <a:gd name="T7" fmla="*/ 1143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700">
                <a:latin typeface="Arial" panose="020B0604020202020204" pitchFamily="34" charset="0"/>
                <a:cs typeface="Arial" panose="020B0604020202020204" pitchFamily="34" charset="0"/>
                <a:sym typeface="Arial" panose="020B0604020202020204" pitchFamily="34" charset="0"/>
              </a:rPr>
              <a:t>源</a:t>
            </a:r>
            <a:endParaRPr lang="en-US" altLang="en-US" sz="1360"/>
          </a:p>
        </p:txBody>
      </p:sp>
      <p:sp>
        <p:nvSpPr>
          <p:cNvPr id="27679" name="AutoShape 30">
            <a:extLst>
              <a:ext uri="{FF2B5EF4-FFF2-40B4-BE49-F238E27FC236}">
                <a16:creationId xmlns:a16="http://schemas.microsoft.com/office/drawing/2014/main" id="{E3B1F2CF-18FF-4690-9F33-BD0418F4E76B}"/>
              </a:ext>
            </a:extLst>
          </p:cNvPr>
          <p:cNvSpPr>
            <a:spLocks/>
          </p:cNvSpPr>
          <p:nvPr/>
        </p:nvSpPr>
        <p:spPr bwMode="auto">
          <a:xfrm>
            <a:off x="3130550" y="4640263"/>
            <a:ext cx="649288" cy="258762"/>
          </a:xfrm>
          <a:custGeom>
            <a:avLst/>
            <a:gdLst>
              <a:gd name="T0" fmla="*/ 286544 w 21600"/>
              <a:gd name="T1" fmla="*/ 114300 h 21600"/>
              <a:gd name="T2" fmla="*/ 286544 w 21600"/>
              <a:gd name="T3" fmla="*/ 114300 h 21600"/>
              <a:gd name="T4" fmla="*/ 286544 w 21600"/>
              <a:gd name="T5" fmla="*/ 114300 h 21600"/>
              <a:gd name="T6" fmla="*/ 286544 w 21600"/>
              <a:gd name="T7" fmla="*/ 1143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700">
                <a:latin typeface="Arial" panose="020B0604020202020204" pitchFamily="34" charset="0"/>
                <a:cs typeface="Arial" panose="020B0604020202020204" pitchFamily="34" charset="0"/>
                <a:sym typeface="Arial" panose="020B0604020202020204" pitchFamily="34" charset="0"/>
              </a:rPr>
              <a:t>遥远</a:t>
            </a:r>
            <a:endParaRPr lang="en-US" altLang="en-US" sz="1360"/>
          </a:p>
        </p:txBody>
      </p:sp>
      <p:sp>
        <p:nvSpPr>
          <p:cNvPr id="27680" name="AutoShape 31">
            <a:extLst>
              <a:ext uri="{FF2B5EF4-FFF2-40B4-BE49-F238E27FC236}">
                <a16:creationId xmlns:a16="http://schemas.microsoft.com/office/drawing/2014/main" id="{7B6E4503-826B-44CD-B39E-3C04269CDC7D}"/>
              </a:ext>
            </a:extLst>
          </p:cNvPr>
          <p:cNvSpPr>
            <a:spLocks/>
          </p:cNvSpPr>
          <p:nvPr/>
        </p:nvSpPr>
        <p:spPr bwMode="auto">
          <a:xfrm>
            <a:off x="3130550" y="4876800"/>
            <a:ext cx="1143000" cy="258763"/>
          </a:xfrm>
          <a:custGeom>
            <a:avLst/>
            <a:gdLst>
              <a:gd name="T0" fmla="*/ 504032 w 21600"/>
              <a:gd name="T1" fmla="*/ 114300 h 21600"/>
              <a:gd name="T2" fmla="*/ 504032 w 21600"/>
              <a:gd name="T3" fmla="*/ 114300 h 21600"/>
              <a:gd name="T4" fmla="*/ 504032 w 21600"/>
              <a:gd name="T5" fmla="*/ 114300 h 21600"/>
              <a:gd name="T6" fmla="*/ 504032 w 21600"/>
              <a:gd name="T7" fmla="*/ 1143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700">
                <a:latin typeface="Arial" panose="020B0604020202020204" pitchFamily="34" charset="0"/>
                <a:cs typeface="Arial" panose="020B0604020202020204" pitchFamily="34" charset="0"/>
                <a:sym typeface="Arial" panose="020B0604020202020204" pitchFamily="34" charset="0"/>
              </a:rPr>
              <a:t>麦克风</a:t>
            </a:r>
            <a:endParaRPr lang="en-US" altLang="en-US" sz="1360"/>
          </a:p>
        </p:txBody>
      </p:sp>
      <p:sp>
        <p:nvSpPr>
          <p:cNvPr id="27681" name="AutoShape 32">
            <a:extLst>
              <a:ext uri="{FF2B5EF4-FFF2-40B4-BE49-F238E27FC236}">
                <a16:creationId xmlns:a16="http://schemas.microsoft.com/office/drawing/2014/main" id="{16533336-0165-4442-8EE0-CFFD86911584}"/>
              </a:ext>
            </a:extLst>
          </p:cNvPr>
          <p:cNvSpPr>
            <a:spLocks/>
          </p:cNvSpPr>
          <p:nvPr/>
        </p:nvSpPr>
        <p:spPr bwMode="auto">
          <a:xfrm>
            <a:off x="3365500" y="3197225"/>
            <a:ext cx="638175" cy="258763"/>
          </a:xfrm>
          <a:custGeom>
            <a:avLst/>
            <a:gdLst>
              <a:gd name="T0" fmla="*/ 280988 w 21600"/>
              <a:gd name="T1" fmla="*/ 114300 h 21600"/>
              <a:gd name="T2" fmla="*/ 280988 w 21600"/>
              <a:gd name="T3" fmla="*/ 114300 h 21600"/>
              <a:gd name="T4" fmla="*/ 280988 w 21600"/>
              <a:gd name="T5" fmla="*/ 114300 h 21600"/>
              <a:gd name="T6" fmla="*/ 280988 w 21600"/>
              <a:gd name="T7" fmla="*/ 1143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700">
                <a:latin typeface="Arial" panose="020B0604020202020204" pitchFamily="34" charset="0"/>
                <a:cs typeface="Arial" panose="020B0604020202020204" pitchFamily="34" charset="0"/>
                <a:sym typeface="Arial" panose="020B0604020202020204" pitchFamily="34" charset="0"/>
              </a:rPr>
              <a:t>取消</a:t>
            </a:r>
            <a:endParaRPr lang="en-US" altLang="en-US" sz="1360"/>
          </a:p>
        </p:txBody>
      </p:sp>
      <p:sp>
        <p:nvSpPr>
          <p:cNvPr id="27682" name="AutoShape 33">
            <a:extLst>
              <a:ext uri="{FF2B5EF4-FFF2-40B4-BE49-F238E27FC236}">
                <a16:creationId xmlns:a16="http://schemas.microsoft.com/office/drawing/2014/main" id="{A080EE94-5581-41F4-B505-E8E007B8C325}"/>
              </a:ext>
            </a:extLst>
          </p:cNvPr>
          <p:cNvSpPr>
            <a:spLocks/>
          </p:cNvSpPr>
          <p:nvPr/>
        </p:nvSpPr>
        <p:spPr bwMode="auto">
          <a:xfrm>
            <a:off x="3365500" y="3433763"/>
            <a:ext cx="482600" cy="258762"/>
          </a:xfrm>
          <a:custGeom>
            <a:avLst/>
            <a:gdLst>
              <a:gd name="T0" fmla="*/ 212725 w 21600"/>
              <a:gd name="T1" fmla="*/ 114300 h 21600"/>
              <a:gd name="T2" fmla="*/ 212725 w 21600"/>
              <a:gd name="T3" fmla="*/ 114300 h 21600"/>
              <a:gd name="T4" fmla="*/ 212725 w 21600"/>
              <a:gd name="T5" fmla="*/ 114300 h 21600"/>
              <a:gd name="T6" fmla="*/ 212725 w 21600"/>
              <a:gd name="T7" fmla="*/ 1143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700">
                <a:latin typeface="Arial" panose="020B0604020202020204" pitchFamily="34" charset="0"/>
                <a:cs typeface="Arial" panose="020B0604020202020204" pitchFamily="34" charset="0"/>
                <a:sym typeface="Arial" panose="020B0604020202020204" pitchFamily="34" charset="0"/>
              </a:rPr>
              <a:t>回波</a:t>
            </a:r>
            <a:endParaRPr lang="en-US" altLang="en-US" sz="1360"/>
          </a:p>
        </p:txBody>
      </p:sp>
      <p:grpSp>
        <p:nvGrpSpPr>
          <p:cNvPr id="69664" name="Group 34">
            <a:extLst>
              <a:ext uri="{FF2B5EF4-FFF2-40B4-BE49-F238E27FC236}">
                <a16:creationId xmlns:a16="http://schemas.microsoft.com/office/drawing/2014/main" id="{3F77B3E3-0E59-4176-8F0C-05B5556B38F2}"/>
              </a:ext>
            </a:extLst>
          </p:cNvPr>
          <p:cNvGrpSpPr>
            <a:grpSpLocks/>
          </p:cNvGrpSpPr>
          <p:nvPr/>
        </p:nvGrpSpPr>
        <p:grpSpPr bwMode="auto">
          <a:xfrm>
            <a:off x="3355975" y="4435475"/>
            <a:ext cx="336550" cy="228600"/>
            <a:chOff x="0" y="0"/>
            <a:chExt cx="24" cy="16"/>
          </a:xfrm>
        </p:grpSpPr>
        <p:sp>
          <p:nvSpPr>
            <p:cNvPr id="69804" name="AutoShape 35">
              <a:extLst>
                <a:ext uri="{FF2B5EF4-FFF2-40B4-BE49-F238E27FC236}">
                  <a16:creationId xmlns:a16="http://schemas.microsoft.com/office/drawing/2014/main" id="{FF8490D5-A95B-4EAF-9719-2B2E5B6728EF}"/>
                </a:ext>
              </a:extLst>
            </p:cNvPr>
            <p:cNvSpPr>
              <a:spLocks/>
            </p:cNvSpPr>
            <p:nvPr/>
          </p:nvSpPr>
          <p:spPr bwMode="auto">
            <a:xfrm>
              <a:off x="1" y="2"/>
              <a:ext cx="23" cy="1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1542" y="2700"/>
                  </a:lnTo>
                  <a:lnTo>
                    <a:pt x="3084" y="8099"/>
                  </a:lnTo>
                  <a:lnTo>
                    <a:pt x="6170" y="10800"/>
                  </a:lnTo>
                  <a:lnTo>
                    <a:pt x="9257" y="13499"/>
                  </a:lnTo>
                  <a:lnTo>
                    <a:pt x="12341" y="16199"/>
                  </a:lnTo>
                  <a:lnTo>
                    <a:pt x="15428" y="18899"/>
                  </a:lnTo>
                  <a:lnTo>
                    <a:pt x="18514" y="21600"/>
                  </a:lnTo>
                  <a:lnTo>
                    <a:pt x="20057" y="21600"/>
                  </a:lnTo>
                  <a:lnTo>
                    <a:pt x="21600" y="21600"/>
                  </a:lnTo>
                  <a:lnTo>
                    <a:pt x="21600" y="18899"/>
                  </a:lnTo>
                  <a:lnTo>
                    <a:pt x="20057" y="16199"/>
                  </a:lnTo>
                  <a:lnTo>
                    <a:pt x="16970" y="13499"/>
                  </a:lnTo>
                  <a:lnTo>
                    <a:pt x="13885" y="10800"/>
                  </a:lnTo>
                  <a:lnTo>
                    <a:pt x="12341" y="5399"/>
                  </a:lnTo>
                  <a:lnTo>
                    <a:pt x="9257" y="2700"/>
                  </a:lnTo>
                  <a:lnTo>
                    <a:pt x="6170" y="0"/>
                  </a:lnTo>
                  <a:lnTo>
                    <a:pt x="3084" y="0"/>
                  </a:lnTo>
                  <a:lnTo>
                    <a:pt x="1542" y="0"/>
                  </a:lnTo>
                  <a:lnTo>
                    <a:pt x="0" y="0"/>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805" name="Line 36">
              <a:extLst>
                <a:ext uri="{FF2B5EF4-FFF2-40B4-BE49-F238E27FC236}">
                  <a16:creationId xmlns:a16="http://schemas.microsoft.com/office/drawing/2014/main" id="{6564DD88-C8D4-4D7A-9325-8E3069045AE7}"/>
                </a:ext>
              </a:extLst>
            </p:cNvPr>
            <p:cNvSpPr>
              <a:spLocks noChangeShapeType="1"/>
            </p:cNvSpPr>
            <p:nvPr/>
          </p:nvSpPr>
          <p:spPr bwMode="auto">
            <a:xfrm>
              <a:off x="1" y="2"/>
              <a:ext cx="3" cy="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806" name="Line 37">
              <a:extLst>
                <a:ext uri="{FF2B5EF4-FFF2-40B4-BE49-F238E27FC236}">
                  <a16:creationId xmlns:a16="http://schemas.microsoft.com/office/drawing/2014/main" id="{C03ED13A-03F3-4FF4-A6EA-185F0A4DC2BA}"/>
                </a:ext>
              </a:extLst>
            </p:cNvPr>
            <p:cNvSpPr>
              <a:spLocks noChangeShapeType="1"/>
            </p:cNvSpPr>
            <p:nvPr/>
          </p:nvSpPr>
          <p:spPr bwMode="auto">
            <a:xfrm>
              <a:off x="2" y="4"/>
              <a:ext cx="4" cy="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807" name="Line 38">
              <a:extLst>
                <a:ext uri="{FF2B5EF4-FFF2-40B4-BE49-F238E27FC236}">
                  <a16:creationId xmlns:a16="http://schemas.microsoft.com/office/drawing/2014/main" id="{2E13E5EC-B92A-4899-AC81-98ED18CDA7DA}"/>
                </a:ext>
              </a:extLst>
            </p:cNvPr>
            <p:cNvSpPr>
              <a:spLocks noChangeShapeType="1"/>
            </p:cNvSpPr>
            <p:nvPr/>
          </p:nvSpPr>
          <p:spPr bwMode="auto">
            <a:xfrm>
              <a:off x="4" y="7"/>
              <a:ext cx="5" cy="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808" name="Line 39">
              <a:extLst>
                <a:ext uri="{FF2B5EF4-FFF2-40B4-BE49-F238E27FC236}">
                  <a16:creationId xmlns:a16="http://schemas.microsoft.com/office/drawing/2014/main" id="{DE25C378-8C8F-44B7-8C83-AAC9DAE0A146}"/>
                </a:ext>
              </a:extLst>
            </p:cNvPr>
            <p:cNvSpPr>
              <a:spLocks noChangeShapeType="1"/>
            </p:cNvSpPr>
            <p:nvPr/>
          </p:nvSpPr>
          <p:spPr bwMode="auto">
            <a:xfrm>
              <a:off x="7" y="8"/>
              <a:ext cx="5" cy="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809" name="Line 40">
              <a:extLst>
                <a:ext uri="{FF2B5EF4-FFF2-40B4-BE49-F238E27FC236}">
                  <a16:creationId xmlns:a16="http://schemas.microsoft.com/office/drawing/2014/main" id="{FA55A0DB-7CE8-4398-A58E-B904AD3D0178}"/>
                </a:ext>
              </a:extLst>
            </p:cNvPr>
            <p:cNvSpPr>
              <a:spLocks noChangeShapeType="1"/>
            </p:cNvSpPr>
            <p:nvPr/>
          </p:nvSpPr>
          <p:spPr bwMode="auto">
            <a:xfrm>
              <a:off x="10" y="10"/>
              <a:ext cx="5" cy="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810" name="Line 41">
              <a:extLst>
                <a:ext uri="{FF2B5EF4-FFF2-40B4-BE49-F238E27FC236}">
                  <a16:creationId xmlns:a16="http://schemas.microsoft.com/office/drawing/2014/main" id="{5A2838BC-74BB-4392-B23C-2D2E29282A35}"/>
                </a:ext>
              </a:extLst>
            </p:cNvPr>
            <p:cNvSpPr>
              <a:spLocks noChangeShapeType="1"/>
            </p:cNvSpPr>
            <p:nvPr/>
          </p:nvSpPr>
          <p:spPr bwMode="auto">
            <a:xfrm>
              <a:off x="13" y="11"/>
              <a:ext cx="5" cy="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811" name="Line 42">
              <a:extLst>
                <a:ext uri="{FF2B5EF4-FFF2-40B4-BE49-F238E27FC236}">
                  <a16:creationId xmlns:a16="http://schemas.microsoft.com/office/drawing/2014/main" id="{FC96E86F-373A-453F-980C-FF6260B0D429}"/>
                </a:ext>
              </a:extLst>
            </p:cNvPr>
            <p:cNvSpPr>
              <a:spLocks noChangeShapeType="1"/>
            </p:cNvSpPr>
            <p:nvPr/>
          </p:nvSpPr>
          <p:spPr bwMode="auto">
            <a:xfrm>
              <a:off x="16" y="13"/>
              <a:ext cx="5" cy="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812" name="Line 43">
              <a:extLst>
                <a:ext uri="{FF2B5EF4-FFF2-40B4-BE49-F238E27FC236}">
                  <a16:creationId xmlns:a16="http://schemas.microsoft.com/office/drawing/2014/main" id="{9319B66F-CBF8-4434-BC40-5DAD1C522127}"/>
                </a:ext>
              </a:extLst>
            </p:cNvPr>
            <p:cNvSpPr>
              <a:spLocks noChangeShapeType="1"/>
            </p:cNvSpPr>
            <p:nvPr/>
          </p:nvSpPr>
          <p:spPr bwMode="auto">
            <a:xfrm>
              <a:off x="19" y="14"/>
              <a:ext cx="3" cy="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813" name="Line 44">
              <a:extLst>
                <a:ext uri="{FF2B5EF4-FFF2-40B4-BE49-F238E27FC236}">
                  <a16:creationId xmlns:a16="http://schemas.microsoft.com/office/drawing/2014/main" id="{CFE9A758-9EA4-41FC-8FFD-1C85D50E0E83}"/>
                </a:ext>
              </a:extLst>
            </p:cNvPr>
            <p:cNvSpPr>
              <a:spLocks noChangeShapeType="1"/>
            </p:cNvSpPr>
            <p:nvPr/>
          </p:nvSpPr>
          <p:spPr bwMode="auto">
            <a:xfrm>
              <a:off x="20" y="14"/>
              <a:ext cx="4" cy="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814" name="Line 45">
              <a:extLst>
                <a:ext uri="{FF2B5EF4-FFF2-40B4-BE49-F238E27FC236}">
                  <a16:creationId xmlns:a16="http://schemas.microsoft.com/office/drawing/2014/main" id="{344A6FF1-ABFA-4A49-AA89-D6223F1364E0}"/>
                </a:ext>
              </a:extLst>
            </p:cNvPr>
            <p:cNvSpPr>
              <a:spLocks noChangeShapeType="1"/>
            </p:cNvSpPr>
            <p:nvPr/>
          </p:nvSpPr>
          <p:spPr bwMode="auto">
            <a:xfrm flipV="1">
              <a:off x="22" y="13"/>
              <a:ext cx="2" cy="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815" name="Line 46">
              <a:extLst>
                <a:ext uri="{FF2B5EF4-FFF2-40B4-BE49-F238E27FC236}">
                  <a16:creationId xmlns:a16="http://schemas.microsoft.com/office/drawing/2014/main" id="{5AA5756F-47CF-4081-A549-7AB63B700B17}"/>
                </a:ext>
              </a:extLst>
            </p:cNvPr>
            <p:cNvSpPr>
              <a:spLocks noChangeShapeType="1"/>
            </p:cNvSpPr>
            <p:nvPr/>
          </p:nvSpPr>
          <p:spPr bwMode="auto">
            <a:xfrm flipH="1" flipV="1">
              <a:off x="20" y="11"/>
              <a:ext cx="4" cy="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816" name="Line 47">
              <a:extLst>
                <a:ext uri="{FF2B5EF4-FFF2-40B4-BE49-F238E27FC236}">
                  <a16:creationId xmlns:a16="http://schemas.microsoft.com/office/drawing/2014/main" id="{50D18FE1-6AC2-49C9-87D1-C90005CC1719}"/>
                </a:ext>
              </a:extLst>
            </p:cNvPr>
            <p:cNvSpPr>
              <a:spLocks noChangeShapeType="1"/>
            </p:cNvSpPr>
            <p:nvPr/>
          </p:nvSpPr>
          <p:spPr bwMode="auto">
            <a:xfrm flipH="1" flipV="1">
              <a:off x="17" y="10"/>
              <a:ext cx="5" cy="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817" name="Line 48">
              <a:extLst>
                <a:ext uri="{FF2B5EF4-FFF2-40B4-BE49-F238E27FC236}">
                  <a16:creationId xmlns:a16="http://schemas.microsoft.com/office/drawing/2014/main" id="{40AEAD6D-C328-49DB-8909-858F8987DAB4}"/>
                </a:ext>
              </a:extLst>
            </p:cNvPr>
            <p:cNvSpPr>
              <a:spLocks noChangeShapeType="1"/>
            </p:cNvSpPr>
            <p:nvPr/>
          </p:nvSpPr>
          <p:spPr bwMode="auto">
            <a:xfrm flipH="1" flipV="1">
              <a:off x="14" y="8"/>
              <a:ext cx="5" cy="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818" name="Line 49">
              <a:extLst>
                <a:ext uri="{FF2B5EF4-FFF2-40B4-BE49-F238E27FC236}">
                  <a16:creationId xmlns:a16="http://schemas.microsoft.com/office/drawing/2014/main" id="{7C87E947-17DF-457B-98A6-4F6A79A4ECC8}"/>
                </a:ext>
              </a:extLst>
            </p:cNvPr>
            <p:cNvSpPr>
              <a:spLocks noChangeShapeType="1"/>
            </p:cNvSpPr>
            <p:nvPr/>
          </p:nvSpPr>
          <p:spPr bwMode="auto">
            <a:xfrm flipH="1" flipV="1">
              <a:off x="13" y="5"/>
              <a:ext cx="3" cy="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819" name="Line 50">
              <a:extLst>
                <a:ext uri="{FF2B5EF4-FFF2-40B4-BE49-F238E27FC236}">
                  <a16:creationId xmlns:a16="http://schemas.microsoft.com/office/drawing/2014/main" id="{54B09D8B-8434-4069-8015-E695DC26B8F8}"/>
                </a:ext>
              </a:extLst>
            </p:cNvPr>
            <p:cNvSpPr>
              <a:spLocks noChangeShapeType="1"/>
            </p:cNvSpPr>
            <p:nvPr/>
          </p:nvSpPr>
          <p:spPr bwMode="auto">
            <a:xfrm flipH="1" flipV="1">
              <a:off x="10" y="4"/>
              <a:ext cx="5" cy="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820" name="Line 51">
              <a:extLst>
                <a:ext uri="{FF2B5EF4-FFF2-40B4-BE49-F238E27FC236}">
                  <a16:creationId xmlns:a16="http://schemas.microsoft.com/office/drawing/2014/main" id="{5B9465DA-A670-4565-A989-61DDE2C571FD}"/>
                </a:ext>
              </a:extLst>
            </p:cNvPr>
            <p:cNvSpPr>
              <a:spLocks noChangeShapeType="1"/>
            </p:cNvSpPr>
            <p:nvPr/>
          </p:nvSpPr>
          <p:spPr bwMode="auto">
            <a:xfrm flipH="1" flipV="1">
              <a:off x="7" y="2"/>
              <a:ext cx="5" cy="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821" name="Line 52">
              <a:extLst>
                <a:ext uri="{FF2B5EF4-FFF2-40B4-BE49-F238E27FC236}">
                  <a16:creationId xmlns:a16="http://schemas.microsoft.com/office/drawing/2014/main" id="{976DD791-2392-427F-AF63-3638EDE8C342}"/>
                </a:ext>
              </a:extLst>
            </p:cNvPr>
            <p:cNvSpPr>
              <a:spLocks noChangeShapeType="1"/>
            </p:cNvSpPr>
            <p:nvPr/>
          </p:nvSpPr>
          <p:spPr bwMode="auto">
            <a:xfrm flipH="1">
              <a:off x="4" y="2"/>
              <a:ext cx="5" cy="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822" name="Line 53">
              <a:extLst>
                <a:ext uri="{FF2B5EF4-FFF2-40B4-BE49-F238E27FC236}">
                  <a16:creationId xmlns:a16="http://schemas.microsoft.com/office/drawing/2014/main" id="{1CD3015D-C38A-443C-B458-C9C454FF42FE}"/>
                </a:ext>
              </a:extLst>
            </p:cNvPr>
            <p:cNvSpPr>
              <a:spLocks noChangeShapeType="1"/>
            </p:cNvSpPr>
            <p:nvPr/>
          </p:nvSpPr>
          <p:spPr bwMode="auto">
            <a:xfrm flipH="1">
              <a:off x="2" y="2"/>
              <a:ext cx="4" cy="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823" name="Line 54">
              <a:extLst>
                <a:ext uri="{FF2B5EF4-FFF2-40B4-BE49-F238E27FC236}">
                  <a16:creationId xmlns:a16="http://schemas.microsoft.com/office/drawing/2014/main" id="{172EB8CC-9C2A-49B0-91F2-918C066DAFA7}"/>
                </a:ext>
              </a:extLst>
            </p:cNvPr>
            <p:cNvSpPr>
              <a:spLocks noChangeShapeType="1"/>
            </p:cNvSpPr>
            <p:nvPr/>
          </p:nvSpPr>
          <p:spPr bwMode="auto">
            <a:xfrm flipH="1">
              <a:off x="1" y="2"/>
              <a:ext cx="3" cy="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824" name="AutoShape 55" descr="image.jpg">
              <a:extLst>
                <a:ext uri="{FF2B5EF4-FFF2-40B4-BE49-F238E27FC236}">
                  <a16:creationId xmlns:a16="http://schemas.microsoft.com/office/drawing/2014/main" id="{705E8AE9-DDEA-49E9-9025-DDA39111CBB4}"/>
                </a:ext>
              </a:extLst>
            </p:cNvPr>
            <p:cNvSpPr>
              <a:spLocks/>
            </p:cNvSpPr>
            <p:nvPr/>
          </p:nvSpPr>
          <p:spPr bwMode="auto">
            <a:xfrm>
              <a:off x="0" y="0"/>
              <a:ext cx="11" cy="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10800" y="0"/>
                  </a:lnTo>
                  <a:cubicBezTo>
                    <a:pt x="4835" y="0"/>
                    <a:pt x="0" y="4835"/>
                    <a:pt x="0" y="10800"/>
                  </a:cubicBezTo>
                  <a:cubicBezTo>
                    <a:pt x="0" y="16764"/>
                    <a:pt x="4835" y="21600"/>
                    <a:pt x="10800" y="21600"/>
                  </a:cubicBezTo>
                  <a:cubicBezTo>
                    <a:pt x="16763" y="21600"/>
                    <a:pt x="21600" y="16764"/>
                    <a:pt x="21600" y="10800"/>
                  </a:cubicBezTo>
                  <a:cubicBezTo>
                    <a:pt x="21600" y="4835"/>
                    <a:pt x="16763" y="0"/>
                    <a:pt x="10800" y="0"/>
                  </a:cubicBezTo>
                  <a:close/>
                </a:path>
              </a:pathLst>
            </a:custGeom>
            <a:blipFill dpi="0" rotWithShape="0">
              <a:blip r:embed="rId2"/>
              <a:srcRect/>
              <a:tile tx="0" ty="0" sx="100000" sy="100000" flip="none" algn="tl"/>
            </a:blip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69665" name="Group 56">
            <a:extLst>
              <a:ext uri="{FF2B5EF4-FFF2-40B4-BE49-F238E27FC236}">
                <a16:creationId xmlns:a16="http://schemas.microsoft.com/office/drawing/2014/main" id="{E0F76622-EE87-4070-844F-020FEDF79889}"/>
              </a:ext>
            </a:extLst>
          </p:cNvPr>
          <p:cNvGrpSpPr>
            <a:grpSpLocks/>
          </p:cNvGrpSpPr>
          <p:nvPr/>
        </p:nvGrpSpPr>
        <p:grpSpPr bwMode="auto">
          <a:xfrm>
            <a:off x="6845300" y="4422775"/>
            <a:ext cx="268288" cy="487363"/>
            <a:chOff x="0" y="0"/>
            <a:chExt cx="19" cy="34"/>
          </a:xfrm>
        </p:grpSpPr>
        <p:grpSp>
          <p:nvGrpSpPr>
            <p:cNvPr id="69791" name="Group 57">
              <a:extLst>
                <a:ext uri="{FF2B5EF4-FFF2-40B4-BE49-F238E27FC236}">
                  <a16:creationId xmlns:a16="http://schemas.microsoft.com/office/drawing/2014/main" id="{8FA5C8BA-618C-47F5-AEF5-A15C003EA197}"/>
                </a:ext>
              </a:extLst>
            </p:cNvPr>
            <p:cNvGrpSpPr>
              <a:grpSpLocks/>
            </p:cNvGrpSpPr>
            <p:nvPr/>
          </p:nvGrpSpPr>
          <p:grpSpPr bwMode="auto">
            <a:xfrm>
              <a:off x="0" y="0"/>
              <a:ext cx="19" cy="16"/>
              <a:chOff x="0" y="0"/>
              <a:chExt cx="18" cy="16"/>
            </a:xfrm>
          </p:grpSpPr>
          <p:sp>
            <p:nvSpPr>
              <p:cNvPr id="69797" name="AutoShape 58">
                <a:extLst>
                  <a:ext uri="{FF2B5EF4-FFF2-40B4-BE49-F238E27FC236}">
                    <a16:creationId xmlns:a16="http://schemas.microsoft.com/office/drawing/2014/main" id="{E2DC88ED-AD5E-4C88-8BFE-30E4FD06AACC}"/>
                  </a:ext>
                </a:extLst>
              </p:cNvPr>
              <p:cNvSpPr>
                <a:spLocks/>
              </p:cNvSpPr>
              <p:nvPr/>
            </p:nvSpPr>
            <p:spPr bwMode="auto">
              <a:xfrm>
                <a:off x="0" y="0"/>
                <a:ext cx="18"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3123"/>
                    </a:moveTo>
                    <a:cubicBezTo>
                      <a:pt x="2353" y="1100"/>
                      <a:pt x="5260" y="0"/>
                      <a:pt x="8255" y="0"/>
                    </a:cubicBezTo>
                    <a:cubicBezTo>
                      <a:pt x="15625" y="0"/>
                      <a:pt x="21600" y="6527"/>
                      <a:pt x="21600" y="14582"/>
                    </a:cubicBezTo>
                    <a:cubicBezTo>
                      <a:pt x="21600" y="17035"/>
                      <a:pt x="21032" y="19449"/>
                      <a:pt x="19952" y="21600"/>
                    </a:cubicBezTo>
                    <a:lnTo>
                      <a:pt x="8255" y="14582"/>
                    </a:lnTo>
                    <a:lnTo>
                      <a:pt x="0" y="3123"/>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798" name="AutoShape 59">
                <a:extLst>
                  <a:ext uri="{FF2B5EF4-FFF2-40B4-BE49-F238E27FC236}">
                    <a16:creationId xmlns:a16="http://schemas.microsoft.com/office/drawing/2014/main" id="{FB9CA7E0-A272-46CB-B27F-DA85B83ED2E5}"/>
                  </a:ext>
                </a:extLst>
              </p:cNvPr>
              <p:cNvSpPr>
                <a:spLocks/>
              </p:cNvSpPr>
              <p:nvPr/>
            </p:nvSpPr>
            <p:spPr bwMode="auto">
              <a:xfrm>
                <a:off x="0" y="0"/>
                <a:ext cx="18"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3128"/>
                    </a:moveTo>
                    <a:cubicBezTo>
                      <a:pt x="2352" y="1100"/>
                      <a:pt x="5261" y="0"/>
                      <a:pt x="8256" y="0"/>
                    </a:cubicBezTo>
                    <a:cubicBezTo>
                      <a:pt x="15625" y="0"/>
                      <a:pt x="21600" y="6529"/>
                      <a:pt x="21600" y="14584"/>
                    </a:cubicBezTo>
                    <a:cubicBezTo>
                      <a:pt x="21600" y="17036"/>
                      <a:pt x="21033" y="19450"/>
                      <a:pt x="19953" y="21600"/>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nvGrpSpPr>
              <p:cNvPr id="69799" name="Group 60">
                <a:extLst>
                  <a:ext uri="{FF2B5EF4-FFF2-40B4-BE49-F238E27FC236}">
                    <a16:creationId xmlns:a16="http://schemas.microsoft.com/office/drawing/2014/main" id="{C78FB6DA-3F43-4161-BE0D-8EDFEF54C34B}"/>
                  </a:ext>
                </a:extLst>
              </p:cNvPr>
              <p:cNvGrpSpPr>
                <a:grpSpLocks/>
              </p:cNvGrpSpPr>
              <p:nvPr/>
            </p:nvGrpSpPr>
            <p:grpSpPr bwMode="auto">
              <a:xfrm>
                <a:off x="3" y="2"/>
                <a:ext cx="12" cy="14"/>
                <a:chOff x="0" y="0"/>
                <a:chExt cx="12" cy="13"/>
              </a:xfrm>
            </p:grpSpPr>
            <p:sp>
              <p:nvSpPr>
                <p:cNvPr id="69800" name="AutoShape 61">
                  <a:extLst>
                    <a:ext uri="{FF2B5EF4-FFF2-40B4-BE49-F238E27FC236}">
                      <a16:creationId xmlns:a16="http://schemas.microsoft.com/office/drawing/2014/main" id="{35F4D29B-C464-4B83-BC95-136F62D03A5A}"/>
                    </a:ext>
                  </a:extLst>
                </p:cNvPr>
                <p:cNvSpPr>
                  <a:spLocks/>
                </p:cNvSpPr>
                <p:nvPr/>
              </p:nvSpPr>
              <p:spPr bwMode="auto">
                <a:xfrm>
                  <a:off x="0" y="0"/>
                  <a:ext cx="12" cy="1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3076"/>
                      </a:moveTo>
                      <a:cubicBezTo>
                        <a:pt x="2349" y="1083"/>
                        <a:pt x="5240" y="0"/>
                        <a:pt x="8217" y="0"/>
                      </a:cubicBezTo>
                      <a:cubicBezTo>
                        <a:pt x="15607" y="0"/>
                        <a:pt x="21600" y="6536"/>
                        <a:pt x="21600" y="14598"/>
                      </a:cubicBezTo>
                      <a:cubicBezTo>
                        <a:pt x="21600" y="17045"/>
                        <a:pt x="21036" y="19452"/>
                        <a:pt x="19960" y="21600"/>
                      </a:cubicBezTo>
                      <a:lnTo>
                        <a:pt x="8217" y="14598"/>
                      </a:lnTo>
                      <a:lnTo>
                        <a:pt x="0" y="3076"/>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801" name="AutoShape 62">
                  <a:extLst>
                    <a:ext uri="{FF2B5EF4-FFF2-40B4-BE49-F238E27FC236}">
                      <a16:creationId xmlns:a16="http://schemas.microsoft.com/office/drawing/2014/main" id="{EE9F7DEB-BEEF-45DD-A79F-129926CEABE7}"/>
                    </a:ext>
                  </a:extLst>
                </p:cNvPr>
                <p:cNvSpPr>
                  <a:spLocks/>
                </p:cNvSpPr>
                <p:nvPr/>
              </p:nvSpPr>
              <p:spPr bwMode="auto">
                <a:xfrm>
                  <a:off x="0" y="0"/>
                  <a:ext cx="12" cy="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3200"/>
                      </a:moveTo>
                      <a:cubicBezTo>
                        <a:pt x="2354" y="1128"/>
                        <a:pt x="5278" y="0"/>
                        <a:pt x="8292" y="0"/>
                      </a:cubicBezTo>
                      <a:cubicBezTo>
                        <a:pt x="15641" y="0"/>
                        <a:pt x="21600" y="6575"/>
                        <a:pt x="21600" y="14686"/>
                      </a:cubicBezTo>
                      <a:cubicBezTo>
                        <a:pt x="21600" y="17097"/>
                        <a:pt x="21061" y="19472"/>
                        <a:pt x="20032" y="21600"/>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802" name="AutoShape 63">
                  <a:extLst>
                    <a:ext uri="{FF2B5EF4-FFF2-40B4-BE49-F238E27FC236}">
                      <a16:creationId xmlns:a16="http://schemas.microsoft.com/office/drawing/2014/main" id="{32DFECDE-E3C8-402A-8540-9AB5E2CAE759}"/>
                    </a:ext>
                  </a:extLst>
                </p:cNvPr>
                <p:cNvSpPr>
                  <a:spLocks/>
                </p:cNvSpPr>
                <p:nvPr/>
              </p:nvSpPr>
              <p:spPr bwMode="auto">
                <a:xfrm>
                  <a:off x="1" y="3"/>
                  <a:ext cx="8" cy="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3193"/>
                      </a:moveTo>
                      <a:cubicBezTo>
                        <a:pt x="2355" y="1125"/>
                        <a:pt x="5279" y="0"/>
                        <a:pt x="8294" y="0"/>
                      </a:cubicBezTo>
                      <a:cubicBezTo>
                        <a:pt x="15641" y="0"/>
                        <a:pt x="21600" y="6553"/>
                        <a:pt x="21600" y="14637"/>
                      </a:cubicBezTo>
                      <a:cubicBezTo>
                        <a:pt x="21600" y="17068"/>
                        <a:pt x="21049" y="19461"/>
                        <a:pt x="19999" y="21600"/>
                      </a:cubicBezTo>
                      <a:lnTo>
                        <a:pt x="8294" y="14637"/>
                      </a:lnTo>
                      <a:lnTo>
                        <a:pt x="0" y="3193"/>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803" name="AutoShape 64">
                  <a:extLst>
                    <a:ext uri="{FF2B5EF4-FFF2-40B4-BE49-F238E27FC236}">
                      <a16:creationId xmlns:a16="http://schemas.microsoft.com/office/drawing/2014/main" id="{69DE3F23-FF38-4B11-9DCD-A8D130EC58B2}"/>
                    </a:ext>
                  </a:extLst>
                </p:cNvPr>
                <p:cNvSpPr>
                  <a:spLocks/>
                </p:cNvSpPr>
                <p:nvPr/>
              </p:nvSpPr>
              <p:spPr bwMode="auto">
                <a:xfrm>
                  <a:off x="2" y="4"/>
                  <a:ext cx="7" cy="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3215"/>
                      </a:moveTo>
                      <a:cubicBezTo>
                        <a:pt x="2357" y="1134"/>
                        <a:pt x="5286" y="0"/>
                        <a:pt x="8308" y="0"/>
                      </a:cubicBezTo>
                      <a:cubicBezTo>
                        <a:pt x="15648" y="0"/>
                        <a:pt x="21600" y="6560"/>
                        <a:pt x="21600" y="14653"/>
                      </a:cubicBezTo>
                      <a:cubicBezTo>
                        <a:pt x="21600" y="17078"/>
                        <a:pt x="21054" y="19464"/>
                        <a:pt x="20011" y="21600"/>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grpSp>
          <p:nvGrpSpPr>
            <p:cNvPr id="69792" name="Group 65">
              <a:extLst>
                <a:ext uri="{FF2B5EF4-FFF2-40B4-BE49-F238E27FC236}">
                  <a16:creationId xmlns:a16="http://schemas.microsoft.com/office/drawing/2014/main" id="{22793BE3-D046-4346-A571-710E85F11063}"/>
                </a:ext>
              </a:extLst>
            </p:cNvPr>
            <p:cNvGrpSpPr>
              <a:grpSpLocks/>
            </p:cNvGrpSpPr>
            <p:nvPr/>
          </p:nvGrpSpPr>
          <p:grpSpPr bwMode="auto">
            <a:xfrm>
              <a:off x="0" y="10"/>
              <a:ext cx="8" cy="24"/>
              <a:chOff x="0" y="0"/>
              <a:chExt cx="8" cy="23"/>
            </a:xfrm>
          </p:grpSpPr>
          <p:sp>
            <p:nvSpPr>
              <p:cNvPr id="69793" name="AutoShape 66">
                <a:extLst>
                  <a:ext uri="{FF2B5EF4-FFF2-40B4-BE49-F238E27FC236}">
                    <a16:creationId xmlns:a16="http://schemas.microsoft.com/office/drawing/2014/main" id="{16614055-FD54-44CC-A6EE-6CDAC57E7CDE}"/>
                  </a:ext>
                </a:extLst>
              </p:cNvPr>
              <p:cNvSpPr>
                <a:spLocks/>
              </p:cNvSpPr>
              <p:nvPr/>
            </p:nvSpPr>
            <p:spPr bwMode="auto">
              <a:xfrm>
                <a:off x="0" y="0"/>
                <a:ext cx="8" cy="2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813" name="AutoShape 67">
                <a:extLst>
                  <a:ext uri="{FF2B5EF4-FFF2-40B4-BE49-F238E27FC236}">
                    <a16:creationId xmlns:a16="http://schemas.microsoft.com/office/drawing/2014/main" id="{6989F499-DB6D-410C-8919-1275AC8254F0}"/>
                  </a:ext>
                </a:extLst>
              </p:cNvPr>
              <p:cNvSpPr>
                <a:spLocks/>
              </p:cNvSpPr>
              <p:nvPr/>
            </p:nvSpPr>
            <p:spPr bwMode="auto">
              <a:xfrm>
                <a:off x="0" y="2"/>
                <a:ext cx="8" cy="10"/>
              </a:xfrm>
              <a:prstGeom prst="roundRect">
                <a:avLst>
                  <a:gd name="adj" fmla="val 50000"/>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endParaRPr lang="en-US" altLang="en-US" sz="204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7814" name="AutoShape 68">
                <a:extLst>
                  <a:ext uri="{FF2B5EF4-FFF2-40B4-BE49-F238E27FC236}">
                    <a16:creationId xmlns:a16="http://schemas.microsoft.com/office/drawing/2014/main" id="{C1CD4204-13AC-4EB3-B6FA-A496639E716B}"/>
                  </a:ext>
                </a:extLst>
              </p:cNvPr>
              <p:cNvSpPr>
                <a:spLocks/>
              </p:cNvSpPr>
              <p:nvPr/>
            </p:nvSpPr>
            <p:spPr bwMode="auto">
              <a:xfrm>
                <a:off x="0" y="15"/>
                <a:ext cx="3" cy="5"/>
              </a:xfrm>
              <a:prstGeom prst="roundRect">
                <a:avLst>
                  <a:gd name="adj" fmla="val 50000"/>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endParaRPr lang="en-US" altLang="en-US" sz="204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7815" name="AutoShape 69">
                <a:extLst>
                  <a:ext uri="{FF2B5EF4-FFF2-40B4-BE49-F238E27FC236}">
                    <a16:creationId xmlns:a16="http://schemas.microsoft.com/office/drawing/2014/main" id="{74798D3A-612A-4748-A21D-E3A35E22AA1D}"/>
                  </a:ext>
                </a:extLst>
              </p:cNvPr>
              <p:cNvSpPr>
                <a:spLocks/>
              </p:cNvSpPr>
              <p:nvPr/>
            </p:nvSpPr>
            <p:spPr bwMode="auto">
              <a:xfrm>
                <a:off x="3" y="15"/>
                <a:ext cx="5" cy="5"/>
              </a:xfrm>
              <a:prstGeom prst="roundRect">
                <a:avLst>
                  <a:gd name="adj" fmla="val 50000"/>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endParaRPr lang="en-US" altLang="en-US" sz="2040">
                  <a:latin typeface="Times New Roman" panose="02020603050405020304" pitchFamily="18" charset="0"/>
                  <a:cs typeface="Times New Roman" panose="02020603050405020304" pitchFamily="18" charset="0"/>
                  <a:sym typeface="Times New Roman" panose="02020603050405020304" pitchFamily="18" charset="0"/>
                </a:endParaRPr>
              </a:p>
            </p:txBody>
          </p:sp>
        </p:grpSp>
      </p:grpSp>
      <p:sp>
        <p:nvSpPr>
          <p:cNvPr id="27685" name="AutoShape 70">
            <a:extLst>
              <a:ext uri="{FF2B5EF4-FFF2-40B4-BE49-F238E27FC236}">
                <a16:creationId xmlns:a16="http://schemas.microsoft.com/office/drawing/2014/main" id="{ED4BE81C-6598-4A95-BE7E-872A64DF9162}"/>
              </a:ext>
            </a:extLst>
          </p:cNvPr>
          <p:cNvSpPr>
            <a:spLocks/>
          </p:cNvSpPr>
          <p:nvPr/>
        </p:nvSpPr>
        <p:spPr bwMode="auto">
          <a:xfrm>
            <a:off x="3268663" y="3208338"/>
            <a:ext cx="796925" cy="558800"/>
          </a:xfrm>
          <a:prstGeom prst="roundRect">
            <a:avLst>
              <a:gd name="adj" fmla="val 0"/>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endParaRPr lang="en-US" altLang="en-US" sz="204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7686" name="AutoShape 71">
            <a:extLst>
              <a:ext uri="{FF2B5EF4-FFF2-40B4-BE49-F238E27FC236}">
                <a16:creationId xmlns:a16="http://schemas.microsoft.com/office/drawing/2014/main" id="{6826345D-C540-46EA-87B6-A519A1060CB0}"/>
              </a:ext>
            </a:extLst>
          </p:cNvPr>
          <p:cNvSpPr>
            <a:spLocks/>
          </p:cNvSpPr>
          <p:nvPr/>
        </p:nvSpPr>
        <p:spPr bwMode="auto">
          <a:xfrm>
            <a:off x="4627563" y="3208338"/>
            <a:ext cx="796925" cy="538162"/>
          </a:xfrm>
          <a:prstGeom prst="roundRect">
            <a:avLst>
              <a:gd name="adj" fmla="val 0"/>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endParaRPr lang="en-US" altLang="en-US" sz="204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7687" name="AutoShape 72">
            <a:extLst>
              <a:ext uri="{FF2B5EF4-FFF2-40B4-BE49-F238E27FC236}">
                <a16:creationId xmlns:a16="http://schemas.microsoft.com/office/drawing/2014/main" id="{87ECE5D4-969D-43BC-AC7F-376AB60036AE}"/>
              </a:ext>
            </a:extLst>
          </p:cNvPr>
          <p:cNvSpPr>
            <a:spLocks/>
          </p:cNvSpPr>
          <p:nvPr/>
        </p:nvSpPr>
        <p:spPr bwMode="auto">
          <a:xfrm>
            <a:off x="5983288" y="3100388"/>
            <a:ext cx="1227137" cy="774700"/>
          </a:xfrm>
          <a:prstGeom prst="roundRect">
            <a:avLst>
              <a:gd name="adj" fmla="val 0"/>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endParaRPr lang="en-US" altLang="en-US" sz="204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7688" name="AutoShape 73">
            <a:extLst>
              <a:ext uri="{FF2B5EF4-FFF2-40B4-BE49-F238E27FC236}">
                <a16:creationId xmlns:a16="http://schemas.microsoft.com/office/drawing/2014/main" id="{86E913C3-0340-44D6-AF39-52F5ED3FA487}"/>
              </a:ext>
            </a:extLst>
          </p:cNvPr>
          <p:cNvSpPr>
            <a:spLocks/>
          </p:cNvSpPr>
          <p:nvPr/>
        </p:nvSpPr>
        <p:spPr bwMode="auto">
          <a:xfrm>
            <a:off x="7772400" y="3100388"/>
            <a:ext cx="968375" cy="774700"/>
          </a:xfrm>
          <a:prstGeom prst="roundRect">
            <a:avLst>
              <a:gd name="adj" fmla="val 0"/>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endParaRPr lang="en-US" altLang="en-US" sz="204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7689" name="AutoShape 74">
            <a:extLst>
              <a:ext uri="{FF2B5EF4-FFF2-40B4-BE49-F238E27FC236}">
                <a16:creationId xmlns:a16="http://schemas.microsoft.com/office/drawing/2014/main" id="{5B180FC8-07FA-4FD6-B7A7-990BA3F5B442}"/>
              </a:ext>
            </a:extLst>
          </p:cNvPr>
          <p:cNvSpPr>
            <a:spLocks/>
          </p:cNvSpPr>
          <p:nvPr/>
        </p:nvSpPr>
        <p:spPr bwMode="auto">
          <a:xfrm>
            <a:off x="7642225" y="4608513"/>
            <a:ext cx="882650" cy="774700"/>
          </a:xfrm>
          <a:prstGeom prst="roundRect">
            <a:avLst>
              <a:gd name="adj" fmla="val 0"/>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endParaRPr lang="en-US" altLang="en-US" sz="204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7690" name="AutoShape 75">
            <a:extLst>
              <a:ext uri="{FF2B5EF4-FFF2-40B4-BE49-F238E27FC236}">
                <a16:creationId xmlns:a16="http://schemas.microsoft.com/office/drawing/2014/main" id="{6CDAFB7B-49BA-4A9A-8C0A-69BB510553ED}"/>
              </a:ext>
            </a:extLst>
          </p:cNvPr>
          <p:cNvSpPr>
            <a:spLocks/>
          </p:cNvSpPr>
          <p:nvPr/>
        </p:nvSpPr>
        <p:spPr bwMode="auto">
          <a:xfrm>
            <a:off x="2990850" y="1830388"/>
            <a:ext cx="1290638" cy="774700"/>
          </a:xfrm>
          <a:prstGeom prst="roundRect">
            <a:avLst>
              <a:gd name="adj" fmla="val 0"/>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endParaRPr lang="en-US" altLang="en-US" sz="204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7691" name="AutoShape 76">
            <a:extLst>
              <a:ext uri="{FF2B5EF4-FFF2-40B4-BE49-F238E27FC236}">
                <a16:creationId xmlns:a16="http://schemas.microsoft.com/office/drawing/2014/main" id="{570435ED-4183-43F3-9616-A3D70C0D0575}"/>
              </a:ext>
            </a:extLst>
          </p:cNvPr>
          <p:cNvSpPr>
            <a:spLocks/>
          </p:cNvSpPr>
          <p:nvPr/>
        </p:nvSpPr>
        <p:spPr bwMode="auto">
          <a:xfrm>
            <a:off x="4346575" y="4351338"/>
            <a:ext cx="1270000" cy="773112"/>
          </a:xfrm>
          <a:prstGeom prst="roundRect">
            <a:avLst>
              <a:gd name="adj" fmla="val 0"/>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endParaRPr lang="en-US" altLang="en-US" sz="2040">
              <a:latin typeface="Times New Roman" panose="02020603050405020304" pitchFamily="18" charset="0"/>
              <a:cs typeface="Times New Roman" panose="02020603050405020304" pitchFamily="18" charset="0"/>
              <a:sym typeface="Times New Roman" panose="02020603050405020304" pitchFamily="18" charset="0"/>
            </a:endParaRPr>
          </a:p>
        </p:txBody>
      </p:sp>
      <p:grpSp>
        <p:nvGrpSpPr>
          <p:cNvPr id="69673" name="Group 77">
            <a:extLst>
              <a:ext uri="{FF2B5EF4-FFF2-40B4-BE49-F238E27FC236}">
                <a16:creationId xmlns:a16="http://schemas.microsoft.com/office/drawing/2014/main" id="{85A6F3A8-9EFA-4CF3-8E25-359C7178DC35}"/>
              </a:ext>
            </a:extLst>
          </p:cNvPr>
          <p:cNvGrpSpPr>
            <a:grpSpLocks/>
          </p:cNvGrpSpPr>
          <p:nvPr/>
        </p:nvGrpSpPr>
        <p:grpSpPr bwMode="auto">
          <a:xfrm>
            <a:off x="4927600" y="1916113"/>
            <a:ext cx="334963" cy="228600"/>
            <a:chOff x="0" y="0"/>
            <a:chExt cx="24" cy="16"/>
          </a:xfrm>
        </p:grpSpPr>
        <p:sp>
          <p:nvSpPr>
            <p:cNvPr id="69770" name="AutoShape 78">
              <a:extLst>
                <a:ext uri="{FF2B5EF4-FFF2-40B4-BE49-F238E27FC236}">
                  <a16:creationId xmlns:a16="http://schemas.microsoft.com/office/drawing/2014/main" id="{A41AAB9D-241D-4203-BE61-22F5B4E35708}"/>
                </a:ext>
              </a:extLst>
            </p:cNvPr>
            <p:cNvSpPr>
              <a:spLocks/>
            </p:cNvSpPr>
            <p:nvPr/>
          </p:nvSpPr>
          <p:spPr bwMode="auto">
            <a:xfrm>
              <a:off x="1" y="2"/>
              <a:ext cx="23" cy="1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700"/>
                  </a:lnTo>
                  <a:lnTo>
                    <a:pt x="1542" y="5399"/>
                  </a:lnTo>
                  <a:lnTo>
                    <a:pt x="4628" y="8099"/>
                  </a:lnTo>
                  <a:lnTo>
                    <a:pt x="7713" y="10800"/>
                  </a:lnTo>
                  <a:lnTo>
                    <a:pt x="10800" y="16199"/>
                  </a:lnTo>
                  <a:lnTo>
                    <a:pt x="12342" y="18899"/>
                  </a:lnTo>
                  <a:lnTo>
                    <a:pt x="15428" y="21600"/>
                  </a:lnTo>
                  <a:lnTo>
                    <a:pt x="18514" y="21600"/>
                  </a:lnTo>
                  <a:lnTo>
                    <a:pt x="20057" y="21600"/>
                  </a:lnTo>
                  <a:lnTo>
                    <a:pt x="21600" y="21600"/>
                  </a:lnTo>
                  <a:lnTo>
                    <a:pt x="20057" y="18899"/>
                  </a:lnTo>
                  <a:lnTo>
                    <a:pt x="18514" y="13499"/>
                  </a:lnTo>
                  <a:lnTo>
                    <a:pt x="15428" y="10800"/>
                  </a:lnTo>
                  <a:lnTo>
                    <a:pt x="12342" y="8099"/>
                  </a:lnTo>
                  <a:lnTo>
                    <a:pt x="9257" y="5399"/>
                  </a:lnTo>
                  <a:lnTo>
                    <a:pt x="6171" y="2700"/>
                  </a:lnTo>
                  <a:lnTo>
                    <a:pt x="3084" y="0"/>
                  </a:lnTo>
                  <a:lnTo>
                    <a:pt x="1542" y="0"/>
                  </a:lnTo>
                  <a:lnTo>
                    <a:pt x="0" y="0"/>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771" name="Line 79">
              <a:extLst>
                <a:ext uri="{FF2B5EF4-FFF2-40B4-BE49-F238E27FC236}">
                  <a16:creationId xmlns:a16="http://schemas.microsoft.com/office/drawing/2014/main" id="{6B45ED2B-DF82-418A-B72E-7A688926E66A}"/>
                </a:ext>
              </a:extLst>
            </p:cNvPr>
            <p:cNvSpPr>
              <a:spLocks noChangeShapeType="1"/>
            </p:cNvSpPr>
            <p:nvPr/>
          </p:nvSpPr>
          <p:spPr bwMode="auto">
            <a:xfrm>
              <a:off x="1" y="2"/>
              <a:ext cx="2" cy="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72" name="Line 80">
              <a:extLst>
                <a:ext uri="{FF2B5EF4-FFF2-40B4-BE49-F238E27FC236}">
                  <a16:creationId xmlns:a16="http://schemas.microsoft.com/office/drawing/2014/main" id="{F2105429-8228-4092-9EC4-3431C29ED943}"/>
                </a:ext>
              </a:extLst>
            </p:cNvPr>
            <p:cNvSpPr>
              <a:spLocks noChangeShapeType="1"/>
            </p:cNvSpPr>
            <p:nvPr/>
          </p:nvSpPr>
          <p:spPr bwMode="auto">
            <a:xfrm>
              <a:off x="1" y="4"/>
              <a:ext cx="3" cy="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73" name="Line 81">
              <a:extLst>
                <a:ext uri="{FF2B5EF4-FFF2-40B4-BE49-F238E27FC236}">
                  <a16:creationId xmlns:a16="http://schemas.microsoft.com/office/drawing/2014/main" id="{BD0036BF-BD4E-4C2F-873D-9AF3D608F7E6}"/>
                </a:ext>
              </a:extLst>
            </p:cNvPr>
            <p:cNvSpPr>
              <a:spLocks noChangeShapeType="1"/>
            </p:cNvSpPr>
            <p:nvPr/>
          </p:nvSpPr>
          <p:spPr bwMode="auto">
            <a:xfrm>
              <a:off x="2" y="5"/>
              <a:ext cx="5" cy="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74" name="Line 82">
              <a:extLst>
                <a:ext uri="{FF2B5EF4-FFF2-40B4-BE49-F238E27FC236}">
                  <a16:creationId xmlns:a16="http://schemas.microsoft.com/office/drawing/2014/main" id="{80E9CC66-2BC9-40B1-ACDA-4A61210E7BE1}"/>
                </a:ext>
              </a:extLst>
            </p:cNvPr>
            <p:cNvSpPr>
              <a:spLocks noChangeShapeType="1"/>
            </p:cNvSpPr>
            <p:nvPr/>
          </p:nvSpPr>
          <p:spPr bwMode="auto">
            <a:xfrm>
              <a:off x="5" y="7"/>
              <a:ext cx="5" cy="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75" name="Line 83">
              <a:extLst>
                <a:ext uri="{FF2B5EF4-FFF2-40B4-BE49-F238E27FC236}">
                  <a16:creationId xmlns:a16="http://schemas.microsoft.com/office/drawing/2014/main" id="{933232ED-4ACC-4FB8-899A-A20360DD017D}"/>
                </a:ext>
              </a:extLst>
            </p:cNvPr>
            <p:cNvSpPr>
              <a:spLocks noChangeShapeType="1"/>
            </p:cNvSpPr>
            <p:nvPr/>
          </p:nvSpPr>
          <p:spPr bwMode="auto">
            <a:xfrm>
              <a:off x="8" y="8"/>
              <a:ext cx="5" cy="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76" name="Line 84">
              <a:extLst>
                <a:ext uri="{FF2B5EF4-FFF2-40B4-BE49-F238E27FC236}">
                  <a16:creationId xmlns:a16="http://schemas.microsoft.com/office/drawing/2014/main" id="{A4150CE8-0ED2-44F3-907F-5921F3C5F220}"/>
                </a:ext>
              </a:extLst>
            </p:cNvPr>
            <p:cNvSpPr>
              <a:spLocks noChangeShapeType="1"/>
            </p:cNvSpPr>
            <p:nvPr/>
          </p:nvSpPr>
          <p:spPr bwMode="auto">
            <a:xfrm>
              <a:off x="11" y="11"/>
              <a:ext cx="4" cy="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77" name="Line 85">
              <a:extLst>
                <a:ext uri="{FF2B5EF4-FFF2-40B4-BE49-F238E27FC236}">
                  <a16:creationId xmlns:a16="http://schemas.microsoft.com/office/drawing/2014/main" id="{C60F224C-E56E-464D-87C4-E46EB2E14748}"/>
                </a:ext>
              </a:extLst>
            </p:cNvPr>
            <p:cNvSpPr>
              <a:spLocks noChangeShapeType="1"/>
            </p:cNvSpPr>
            <p:nvPr/>
          </p:nvSpPr>
          <p:spPr bwMode="auto">
            <a:xfrm>
              <a:off x="13" y="13"/>
              <a:ext cx="5" cy="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78" name="Line 86">
              <a:extLst>
                <a:ext uri="{FF2B5EF4-FFF2-40B4-BE49-F238E27FC236}">
                  <a16:creationId xmlns:a16="http://schemas.microsoft.com/office/drawing/2014/main" id="{2BF75E81-A057-4A74-844C-39F1FFDC3A9A}"/>
                </a:ext>
              </a:extLst>
            </p:cNvPr>
            <p:cNvSpPr>
              <a:spLocks noChangeShapeType="1"/>
            </p:cNvSpPr>
            <p:nvPr/>
          </p:nvSpPr>
          <p:spPr bwMode="auto">
            <a:xfrm>
              <a:off x="16" y="14"/>
              <a:ext cx="5" cy="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79" name="Line 87">
              <a:extLst>
                <a:ext uri="{FF2B5EF4-FFF2-40B4-BE49-F238E27FC236}">
                  <a16:creationId xmlns:a16="http://schemas.microsoft.com/office/drawing/2014/main" id="{8FFAB5E1-EDF0-41DB-AA9B-F5BF3EFC910B}"/>
                </a:ext>
              </a:extLst>
            </p:cNvPr>
            <p:cNvSpPr>
              <a:spLocks noChangeShapeType="1"/>
            </p:cNvSpPr>
            <p:nvPr/>
          </p:nvSpPr>
          <p:spPr bwMode="auto">
            <a:xfrm>
              <a:off x="19" y="14"/>
              <a:ext cx="3" cy="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80" name="Line 88">
              <a:extLst>
                <a:ext uri="{FF2B5EF4-FFF2-40B4-BE49-F238E27FC236}">
                  <a16:creationId xmlns:a16="http://schemas.microsoft.com/office/drawing/2014/main" id="{F066946F-2B47-473E-8AD7-84716967508A}"/>
                </a:ext>
              </a:extLst>
            </p:cNvPr>
            <p:cNvSpPr>
              <a:spLocks noChangeShapeType="1"/>
            </p:cNvSpPr>
            <p:nvPr/>
          </p:nvSpPr>
          <p:spPr bwMode="auto">
            <a:xfrm>
              <a:off x="20" y="14"/>
              <a:ext cx="4" cy="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81" name="Line 89">
              <a:extLst>
                <a:ext uri="{FF2B5EF4-FFF2-40B4-BE49-F238E27FC236}">
                  <a16:creationId xmlns:a16="http://schemas.microsoft.com/office/drawing/2014/main" id="{1B6674D5-CD4E-4689-B197-2332B3BE6CF7}"/>
                </a:ext>
              </a:extLst>
            </p:cNvPr>
            <p:cNvSpPr>
              <a:spLocks noChangeShapeType="1"/>
            </p:cNvSpPr>
            <p:nvPr/>
          </p:nvSpPr>
          <p:spPr bwMode="auto">
            <a:xfrm flipH="1" flipV="1">
              <a:off x="20" y="13"/>
              <a:ext cx="4" cy="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82" name="Line 90">
              <a:extLst>
                <a:ext uri="{FF2B5EF4-FFF2-40B4-BE49-F238E27FC236}">
                  <a16:creationId xmlns:a16="http://schemas.microsoft.com/office/drawing/2014/main" id="{25CF6B90-783D-49D6-B3A3-BBC2577C185B}"/>
                </a:ext>
              </a:extLst>
            </p:cNvPr>
            <p:cNvSpPr>
              <a:spLocks noChangeShapeType="1"/>
            </p:cNvSpPr>
            <p:nvPr/>
          </p:nvSpPr>
          <p:spPr bwMode="auto">
            <a:xfrm flipH="1" flipV="1">
              <a:off x="19" y="10"/>
              <a:ext cx="3" cy="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83" name="Line 91">
              <a:extLst>
                <a:ext uri="{FF2B5EF4-FFF2-40B4-BE49-F238E27FC236}">
                  <a16:creationId xmlns:a16="http://schemas.microsoft.com/office/drawing/2014/main" id="{93D7360A-FC7F-4E69-88BD-A1C05D23A9B3}"/>
                </a:ext>
              </a:extLst>
            </p:cNvPr>
            <p:cNvSpPr>
              <a:spLocks noChangeShapeType="1"/>
            </p:cNvSpPr>
            <p:nvPr/>
          </p:nvSpPr>
          <p:spPr bwMode="auto">
            <a:xfrm flipH="1" flipV="1">
              <a:off x="16" y="8"/>
              <a:ext cx="5" cy="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84" name="Line 92">
              <a:extLst>
                <a:ext uri="{FF2B5EF4-FFF2-40B4-BE49-F238E27FC236}">
                  <a16:creationId xmlns:a16="http://schemas.microsoft.com/office/drawing/2014/main" id="{D4B13601-70B3-4571-A911-1326CAFC6766}"/>
                </a:ext>
              </a:extLst>
            </p:cNvPr>
            <p:cNvSpPr>
              <a:spLocks noChangeShapeType="1"/>
            </p:cNvSpPr>
            <p:nvPr/>
          </p:nvSpPr>
          <p:spPr bwMode="auto">
            <a:xfrm flipH="1" flipV="1">
              <a:off x="13" y="7"/>
              <a:ext cx="5" cy="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85" name="Line 93">
              <a:extLst>
                <a:ext uri="{FF2B5EF4-FFF2-40B4-BE49-F238E27FC236}">
                  <a16:creationId xmlns:a16="http://schemas.microsoft.com/office/drawing/2014/main" id="{F96A1C78-08BF-4D6C-8496-2338EB89CD8D}"/>
                </a:ext>
              </a:extLst>
            </p:cNvPr>
            <p:cNvSpPr>
              <a:spLocks noChangeShapeType="1"/>
            </p:cNvSpPr>
            <p:nvPr/>
          </p:nvSpPr>
          <p:spPr bwMode="auto">
            <a:xfrm flipH="1" flipV="1">
              <a:off x="10" y="5"/>
              <a:ext cx="5" cy="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86" name="Line 94">
              <a:extLst>
                <a:ext uri="{FF2B5EF4-FFF2-40B4-BE49-F238E27FC236}">
                  <a16:creationId xmlns:a16="http://schemas.microsoft.com/office/drawing/2014/main" id="{9CEE5CA4-360E-43BA-BAA8-1B2EBD72E819}"/>
                </a:ext>
              </a:extLst>
            </p:cNvPr>
            <p:cNvSpPr>
              <a:spLocks noChangeShapeType="1"/>
            </p:cNvSpPr>
            <p:nvPr/>
          </p:nvSpPr>
          <p:spPr bwMode="auto">
            <a:xfrm flipH="1" flipV="1">
              <a:off x="7" y="4"/>
              <a:ext cx="5" cy="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87" name="Line 95">
              <a:extLst>
                <a:ext uri="{FF2B5EF4-FFF2-40B4-BE49-F238E27FC236}">
                  <a16:creationId xmlns:a16="http://schemas.microsoft.com/office/drawing/2014/main" id="{E4D24EBC-501F-4A04-8296-9F7DCD91DFFF}"/>
                </a:ext>
              </a:extLst>
            </p:cNvPr>
            <p:cNvSpPr>
              <a:spLocks noChangeShapeType="1"/>
            </p:cNvSpPr>
            <p:nvPr/>
          </p:nvSpPr>
          <p:spPr bwMode="auto">
            <a:xfrm flipH="1" flipV="1">
              <a:off x="4" y="2"/>
              <a:ext cx="5" cy="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88" name="Line 96">
              <a:extLst>
                <a:ext uri="{FF2B5EF4-FFF2-40B4-BE49-F238E27FC236}">
                  <a16:creationId xmlns:a16="http://schemas.microsoft.com/office/drawing/2014/main" id="{4D3ED920-B88C-4F35-8F8B-4B6AA6D0F47C}"/>
                </a:ext>
              </a:extLst>
            </p:cNvPr>
            <p:cNvSpPr>
              <a:spLocks noChangeShapeType="1"/>
            </p:cNvSpPr>
            <p:nvPr/>
          </p:nvSpPr>
          <p:spPr bwMode="auto">
            <a:xfrm flipH="1">
              <a:off x="2" y="2"/>
              <a:ext cx="4" cy="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89" name="Line 97">
              <a:extLst>
                <a:ext uri="{FF2B5EF4-FFF2-40B4-BE49-F238E27FC236}">
                  <a16:creationId xmlns:a16="http://schemas.microsoft.com/office/drawing/2014/main" id="{640D3284-8367-45CB-8862-F562259EF183}"/>
                </a:ext>
              </a:extLst>
            </p:cNvPr>
            <p:cNvSpPr>
              <a:spLocks noChangeShapeType="1"/>
            </p:cNvSpPr>
            <p:nvPr/>
          </p:nvSpPr>
          <p:spPr bwMode="auto">
            <a:xfrm flipH="1">
              <a:off x="1" y="2"/>
              <a:ext cx="3" cy="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90" name="AutoShape 98" descr="image.jpg">
              <a:extLst>
                <a:ext uri="{FF2B5EF4-FFF2-40B4-BE49-F238E27FC236}">
                  <a16:creationId xmlns:a16="http://schemas.microsoft.com/office/drawing/2014/main" id="{62801009-1F4D-440D-8334-6B290FFC27FE}"/>
                </a:ext>
              </a:extLst>
            </p:cNvPr>
            <p:cNvSpPr>
              <a:spLocks/>
            </p:cNvSpPr>
            <p:nvPr/>
          </p:nvSpPr>
          <p:spPr bwMode="auto">
            <a:xfrm>
              <a:off x="0" y="0"/>
              <a:ext cx="11" cy="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10800" y="0"/>
                  </a:ln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close/>
                </a:path>
              </a:pathLst>
            </a:custGeom>
            <a:blipFill dpi="0" rotWithShape="0">
              <a:blip r:embed="rId2"/>
              <a:srcRect/>
              <a:tile tx="0" ty="0" sx="100000" sy="100000" flip="none" algn="tl"/>
            </a:blip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69674" name="Group 99">
            <a:extLst>
              <a:ext uri="{FF2B5EF4-FFF2-40B4-BE49-F238E27FC236}">
                <a16:creationId xmlns:a16="http://schemas.microsoft.com/office/drawing/2014/main" id="{D31EAABE-5FEE-4448-8A0A-76DADF6B2128}"/>
              </a:ext>
            </a:extLst>
          </p:cNvPr>
          <p:cNvGrpSpPr>
            <a:grpSpLocks/>
          </p:cNvGrpSpPr>
          <p:nvPr/>
        </p:nvGrpSpPr>
        <p:grpSpPr bwMode="auto">
          <a:xfrm>
            <a:off x="4970463" y="2260600"/>
            <a:ext cx="334962" cy="228600"/>
            <a:chOff x="0" y="0"/>
            <a:chExt cx="24" cy="16"/>
          </a:xfrm>
        </p:grpSpPr>
        <p:sp>
          <p:nvSpPr>
            <p:cNvPr id="69749" name="AutoShape 100">
              <a:extLst>
                <a:ext uri="{FF2B5EF4-FFF2-40B4-BE49-F238E27FC236}">
                  <a16:creationId xmlns:a16="http://schemas.microsoft.com/office/drawing/2014/main" id="{E17906B6-A87A-4629-BEF1-0B674A4B153E}"/>
                </a:ext>
              </a:extLst>
            </p:cNvPr>
            <p:cNvSpPr>
              <a:spLocks/>
            </p:cNvSpPr>
            <p:nvPr/>
          </p:nvSpPr>
          <p:spPr bwMode="auto">
            <a:xfrm>
              <a:off x="1" y="2"/>
              <a:ext cx="23" cy="1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700"/>
                  </a:lnTo>
                  <a:lnTo>
                    <a:pt x="1542" y="5399"/>
                  </a:lnTo>
                  <a:lnTo>
                    <a:pt x="4628" y="8099"/>
                  </a:lnTo>
                  <a:lnTo>
                    <a:pt x="7713" y="10800"/>
                  </a:lnTo>
                  <a:lnTo>
                    <a:pt x="10800" y="16199"/>
                  </a:lnTo>
                  <a:lnTo>
                    <a:pt x="12342" y="18899"/>
                  </a:lnTo>
                  <a:lnTo>
                    <a:pt x="15428" y="21600"/>
                  </a:lnTo>
                  <a:lnTo>
                    <a:pt x="18514" y="21600"/>
                  </a:lnTo>
                  <a:lnTo>
                    <a:pt x="20057" y="21600"/>
                  </a:lnTo>
                  <a:lnTo>
                    <a:pt x="21600" y="21600"/>
                  </a:lnTo>
                  <a:lnTo>
                    <a:pt x="20057" y="18899"/>
                  </a:lnTo>
                  <a:lnTo>
                    <a:pt x="18514" y="13499"/>
                  </a:lnTo>
                  <a:lnTo>
                    <a:pt x="15428" y="10800"/>
                  </a:lnTo>
                  <a:lnTo>
                    <a:pt x="12342" y="8099"/>
                  </a:lnTo>
                  <a:lnTo>
                    <a:pt x="9257" y="5399"/>
                  </a:lnTo>
                  <a:lnTo>
                    <a:pt x="6171" y="2700"/>
                  </a:lnTo>
                  <a:lnTo>
                    <a:pt x="3084" y="0"/>
                  </a:lnTo>
                  <a:lnTo>
                    <a:pt x="1542" y="0"/>
                  </a:lnTo>
                  <a:lnTo>
                    <a:pt x="0" y="0"/>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750" name="Line 101">
              <a:extLst>
                <a:ext uri="{FF2B5EF4-FFF2-40B4-BE49-F238E27FC236}">
                  <a16:creationId xmlns:a16="http://schemas.microsoft.com/office/drawing/2014/main" id="{FD208A58-318A-42FC-BC0D-E39AA445AE1E}"/>
                </a:ext>
              </a:extLst>
            </p:cNvPr>
            <p:cNvSpPr>
              <a:spLocks noChangeShapeType="1"/>
            </p:cNvSpPr>
            <p:nvPr/>
          </p:nvSpPr>
          <p:spPr bwMode="auto">
            <a:xfrm>
              <a:off x="1" y="2"/>
              <a:ext cx="2" cy="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51" name="Line 102">
              <a:extLst>
                <a:ext uri="{FF2B5EF4-FFF2-40B4-BE49-F238E27FC236}">
                  <a16:creationId xmlns:a16="http://schemas.microsoft.com/office/drawing/2014/main" id="{4B783CE0-D1F5-4F3D-9BA9-832144DCB3AE}"/>
                </a:ext>
              </a:extLst>
            </p:cNvPr>
            <p:cNvSpPr>
              <a:spLocks noChangeShapeType="1"/>
            </p:cNvSpPr>
            <p:nvPr/>
          </p:nvSpPr>
          <p:spPr bwMode="auto">
            <a:xfrm>
              <a:off x="1" y="4"/>
              <a:ext cx="3" cy="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52" name="Line 103">
              <a:extLst>
                <a:ext uri="{FF2B5EF4-FFF2-40B4-BE49-F238E27FC236}">
                  <a16:creationId xmlns:a16="http://schemas.microsoft.com/office/drawing/2014/main" id="{A45E26CE-F419-48E2-854B-DCB2B3AE6106}"/>
                </a:ext>
              </a:extLst>
            </p:cNvPr>
            <p:cNvSpPr>
              <a:spLocks noChangeShapeType="1"/>
            </p:cNvSpPr>
            <p:nvPr/>
          </p:nvSpPr>
          <p:spPr bwMode="auto">
            <a:xfrm>
              <a:off x="2" y="5"/>
              <a:ext cx="5" cy="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53" name="Line 104">
              <a:extLst>
                <a:ext uri="{FF2B5EF4-FFF2-40B4-BE49-F238E27FC236}">
                  <a16:creationId xmlns:a16="http://schemas.microsoft.com/office/drawing/2014/main" id="{2B5FE700-F1C6-4A86-AABE-87DEE56D91E6}"/>
                </a:ext>
              </a:extLst>
            </p:cNvPr>
            <p:cNvSpPr>
              <a:spLocks noChangeShapeType="1"/>
            </p:cNvSpPr>
            <p:nvPr/>
          </p:nvSpPr>
          <p:spPr bwMode="auto">
            <a:xfrm>
              <a:off x="5" y="7"/>
              <a:ext cx="5" cy="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54" name="Line 105">
              <a:extLst>
                <a:ext uri="{FF2B5EF4-FFF2-40B4-BE49-F238E27FC236}">
                  <a16:creationId xmlns:a16="http://schemas.microsoft.com/office/drawing/2014/main" id="{18732FED-EF0C-4090-A0B1-A70DD781DD64}"/>
                </a:ext>
              </a:extLst>
            </p:cNvPr>
            <p:cNvSpPr>
              <a:spLocks noChangeShapeType="1"/>
            </p:cNvSpPr>
            <p:nvPr/>
          </p:nvSpPr>
          <p:spPr bwMode="auto">
            <a:xfrm>
              <a:off x="8" y="8"/>
              <a:ext cx="5" cy="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55" name="Line 106">
              <a:extLst>
                <a:ext uri="{FF2B5EF4-FFF2-40B4-BE49-F238E27FC236}">
                  <a16:creationId xmlns:a16="http://schemas.microsoft.com/office/drawing/2014/main" id="{D457D4D6-52FA-46EF-AA49-17063D61D992}"/>
                </a:ext>
              </a:extLst>
            </p:cNvPr>
            <p:cNvSpPr>
              <a:spLocks noChangeShapeType="1"/>
            </p:cNvSpPr>
            <p:nvPr/>
          </p:nvSpPr>
          <p:spPr bwMode="auto">
            <a:xfrm>
              <a:off x="11" y="11"/>
              <a:ext cx="4" cy="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56" name="Line 107">
              <a:extLst>
                <a:ext uri="{FF2B5EF4-FFF2-40B4-BE49-F238E27FC236}">
                  <a16:creationId xmlns:a16="http://schemas.microsoft.com/office/drawing/2014/main" id="{E23B6A6E-4FC1-422D-923B-70F5C2624B64}"/>
                </a:ext>
              </a:extLst>
            </p:cNvPr>
            <p:cNvSpPr>
              <a:spLocks noChangeShapeType="1"/>
            </p:cNvSpPr>
            <p:nvPr/>
          </p:nvSpPr>
          <p:spPr bwMode="auto">
            <a:xfrm>
              <a:off x="13" y="13"/>
              <a:ext cx="5" cy="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57" name="Line 108">
              <a:extLst>
                <a:ext uri="{FF2B5EF4-FFF2-40B4-BE49-F238E27FC236}">
                  <a16:creationId xmlns:a16="http://schemas.microsoft.com/office/drawing/2014/main" id="{E6235217-B17F-4F86-9191-8DEA7009370F}"/>
                </a:ext>
              </a:extLst>
            </p:cNvPr>
            <p:cNvSpPr>
              <a:spLocks noChangeShapeType="1"/>
            </p:cNvSpPr>
            <p:nvPr/>
          </p:nvSpPr>
          <p:spPr bwMode="auto">
            <a:xfrm>
              <a:off x="16" y="14"/>
              <a:ext cx="5" cy="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58" name="Line 109">
              <a:extLst>
                <a:ext uri="{FF2B5EF4-FFF2-40B4-BE49-F238E27FC236}">
                  <a16:creationId xmlns:a16="http://schemas.microsoft.com/office/drawing/2014/main" id="{4DDB05EC-1FB7-4715-9237-67DD79D903EF}"/>
                </a:ext>
              </a:extLst>
            </p:cNvPr>
            <p:cNvSpPr>
              <a:spLocks noChangeShapeType="1"/>
            </p:cNvSpPr>
            <p:nvPr/>
          </p:nvSpPr>
          <p:spPr bwMode="auto">
            <a:xfrm>
              <a:off x="19" y="14"/>
              <a:ext cx="3" cy="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59" name="Line 110">
              <a:extLst>
                <a:ext uri="{FF2B5EF4-FFF2-40B4-BE49-F238E27FC236}">
                  <a16:creationId xmlns:a16="http://schemas.microsoft.com/office/drawing/2014/main" id="{4258A214-8147-4D53-A897-4DC35A3FEC3B}"/>
                </a:ext>
              </a:extLst>
            </p:cNvPr>
            <p:cNvSpPr>
              <a:spLocks noChangeShapeType="1"/>
            </p:cNvSpPr>
            <p:nvPr/>
          </p:nvSpPr>
          <p:spPr bwMode="auto">
            <a:xfrm>
              <a:off x="20" y="14"/>
              <a:ext cx="4" cy="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60" name="Line 111">
              <a:extLst>
                <a:ext uri="{FF2B5EF4-FFF2-40B4-BE49-F238E27FC236}">
                  <a16:creationId xmlns:a16="http://schemas.microsoft.com/office/drawing/2014/main" id="{E81A13C8-640C-4A69-91D2-92C40FA32F89}"/>
                </a:ext>
              </a:extLst>
            </p:cNvPr>
            <p:cNvSpPr>
              <a:spLocks noChangeShapeType="1"/>
            </p:cNvSpPr>
            <p:nvPr/>
          </p:nvSpPr>
          <p:spPr bwMode="auto">
            <a:xfrm flipH="1" flipV="1">
              <a:off x="20" y="13"/>
              <a:ext cx="4" cy="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61" name="Line 112">
              <a:extLst>
                <a:ext uri="{FF2B5EF4-FFF2-40B4-BE49-F238E27FC236}">
                  <a16:creationId xmlns:a16="http://schemas.microsoft.com/office/drawing/2014/main" id="{0F3A1053-A56F-40BB-B5F8-06993669CEC1}"/>
                </a:ext>
              </a:extLst>
            </p:cNvPr>
            <p:cNvSpPr>
              <a:spLocks noChangeShapeType="1"/>
            </p:cNvSpPr>
            <p:nvPr/>
          </p:nvSpPr>
          <p:spPr bwMode="auto">
            <a:xfrm flipH="1" flipV="1">
              <a:off x="19" y="10"/>
              <a:ext cx="3" cy="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62" name="Line 113">
              <a:extLst>
                <a:ext uri="{FF2B5EF4-FFF2-40B4-BE49-F238E27FC236}">
                  <a16:creationId xmlns:a16="http://schemas.microsoft.com/office/drawing/2014/main" id="{1A60E4F4-6D08-400E-86AA-ED57C56D2A1A}"/>
                </a:ext>
              </a:extLst>
            </p:cNvPr>
            <p:cNvSpPr>
              <a:spLocks noChangeShapeType="1"/>
            </p:cNvSpPr>
            <p:nvPr/>
          </p:nvSpPr>
          <p:spPr bwMode="auto">
            <a:xfrm flipH="1" flipV="1">
              <a:off x="16" y="8"/>
              <a:ext cx="5" cy="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63" name="Line 114">
              <a:extLst>
                <a:ext uri="{FF2B5EF4-FFF2-40B4-BE49-F238E27FC236}">
                  <a16:creationId xmlns:a16="http://schemas.microsoft.com/office/drawing/2014/main" id="{E5774D86-6720-491C-A3E8-96BD74CB66DF}"/>
                </a:ext>
              </a:extLst>
            </p:cNvPr>
            <p:cNvSpPr>
              <a:spLocks noChangeShapeType="1"/>
            </p:cNvSpPr>
            <p:nvPr/>
          </p:nvSpPr>
          <p:spPr bwMode="auto">
            <a:xfrm flipH="1" flipV="1">
              <a:off x="13" y="7"/>
              <a:ext cx="5" cy="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64" name="Line 115">
              <a:extLst>
                <a:ext uri="{FF2B5EF4-FFF2-40B4-BE49-F238E27FC236}">
                  <a16:creationId xmlns:a16="http://schemas.microsoft.com/office/drawing/2014/main" id="{5B1A3BA0-CA08-4D8E-A0C8-7F26FE66D371}"/>
                </a:ext>
              </a:extLst>
            </p:cNvPr>
            <p:cNvSpPr>
              <a:spLocks noChangeShapeType="1"/>
            </p:cNvSpPr>
            <p:nvPr/>
          </p:nvSpPr>
          <p:spPr bwMode="auto">
            <a:xfrm flipH="1" flipV="1">
              <a:off x="10" y="5"/>
              <a:ext cx="5" cy="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65" name="Line 116">
              <a:extLst>
                <a:ext uri="{FF2B5EF4-FFF2-40B4-BE49-F238E27FC236}">
                  <a16:creationId xmlns:a16="http://schemas.microsoft.com/office/drawing/2014/main" id="{C261551D-0DDC-49C4-A9FD-64967E452F91}"/>
                </a:ext>
              </a:extLst>
            </p:cNvPr>
            <p:cNvSpPr>
              <a:spLocks noChangeShapeType="1"/>
            </p:cNvSpPr>
            <p:nvPr/>
          </p:nvSpPr>
          <p:spPr bwMode="auto">
            <a:xfrm flipH="1" flipV="1">
              <a:off x="7" y="4"/>
              <a:ext cx="5" cy="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66" name="Line 117">
              <a:extLst>
                <a:ext uri="{FF2B5EF4-FFF2-40B4-BE49-F238E27FC236}">
                  <a16:creationId xmlns:a16="http://schemas.microsoft.com/office/drawing/2014/main" id="{6BBBEDF4-DF87-4B89-B1FA-769F945E3553}"/>
                </a:ext>
              </a:extLst>
            </p:cNvPr>
            <p:cNvSpPr>
              <a:spLocks noChangeShapeType="1"/>
            </p:cNvSpPr>
            <p:nvPr/>
          </p:nvSpPr>
          <p:spPr bwMode="auto">
            <a:xfrm flipH="1" flipV="1">
              <a:off x="4" y="2"/>
              <a:ext cx="5" cy="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67" name="Line 118">
              <a:extLst>
                <a:ext uri="{FF2B5EF4-FFF2-40B4-BE49-F238E27FC236}">
                  <a16:creationId xmlns:a16="http://schemas.microsoft.com/office/drawing/2014/main" id="{DA30DA0C-0187-415E-B51B-E228A1585026}"/>
                </a:ext>
              </a:extLst>
            </p:cNvPr>
            <p:cNvSpPr>
              <a:spLocks noChangeShapeType="1"/>
            </p:cNvSpPr>
            <p:nvPr/>
          </p:nvSpPr>
          <p:spPr bwMode="auto">
            <a:xfrm flipH="1">
              <a:off x="2" y="2"/>
              <a:ext cx="4" cy="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68" name="Line 119">
              <a:extLst>
                <a:ext uri="{FF2B5EF4-FFF2-40B4-BE49-F238E27FC236}">
                  <a16:creationId xmlns:a16="http://schemas.microsoft.com/office/drawing/2014/main" id="{E2886F5A-5DC3-44DD-9AB8-26A4283FC4EF}"/>
                </a:ext>
              </a:extLst>
            </p:cNvPr>
            <p:cNvSpPr>
              <a:spLocks noChangeShapeType="1"/>
            </p:cNvSpPr>
            <p:nvPr/>
          </p:nvSpPr>
          <p:spPr bwMode="auto">
            <a:xfrm flipH="1">
              <a:off x="1" y="2"/>
              <a:ext cx="3" cy="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69" name="AutoShape 120" descr="image.jpg">
              <a:extLst>
                <a:ext uri="{FF2B5EF4-FFF2-40B4-BE49-F238E27FC236}">
                  <a16:creationId xmlns:a16="http://schemas.microsoft.com/office/drawing/2014/main" id="{5F5858DB-472B-430B-B6E0-6D06D5BE7B8E}"/>
                </a:ext>
              </a:extLst>
            </p:cNvPr>
            <p:cNvSpPr>
              <a:spLocks/>
            </p:cNvSpPr>
            <p:nvPr/>
          </p:nvSpPr>
          <p:spPr bwMode="auto">
            <a:xfrm>
              <a:off x="0" y="0"/>
              <a:ext cx="11" cy="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10800" y="0"/>
                  </a:ln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close/>
                </a:path>
              </a:pathLst>
            </a:custGeom>
            <a:blipFill dpi="0" rotWithShape="0">
              <a:blip r:embed="rId2"/>
              <a:srcRect/>
              <a:tile tx="0" ty="0" sx="100000" sy="100000" flip="none" algn="tl"/>
            </a:blip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69675" name="AutoShape 121">
            <a:extLst>
              <a:ext uri="{FF2B5EF4-FFF2-40B4-BE49-F238E27FC236}">
                <a16:creationId xmlns:a16="http://schemas.microsoft.com/office/drawing/2014/main" id="{D51008A6-F4F1-44CE-9425-466ADEA0948E}"/>
              </a:ext>
            </a:extLst>
          </p:cNvPr>
          <p:cNvSpPr>
            <a:spLocks/>
          </p:cNvSpPr>
          <p:nvPr/>
        </p:nvSpPr>
        <p:spPr bwMode="auto">
          <a:xfrm>
            <a:off x="4292600" y="2097088"/>
            <a:ext cx="258763" cy="176212"/>
          </a:xfrm>
          <a:custGeom>
            <a:avLst/>
            <a:gdLst>
              <a:gd name="T0" fmla="*/ 16423843 w 21600"/>
              <a:gd name="T1" fmla="*/ 5180086 h 21600"/>
              <a:gd name="T2" fmla="*/ 16423843 w 21600"/>
              <a:gd name="T3" fmla="*/ 5180086 h 21600"/>
              <a:gd name="T4" fmla="*/ 16423843 w 21600"/>
              <a:gd name="T5" fmla="*/ 5180086 h 21600"/>
              <a:gd name="T6" fmla="*/ 16423843 w 21600"/>
              <a:gd name="T7" fmla="*/ 518008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71" y="0"/>
                </a:moveTo>
                <a:cubicBezTo>
                  <a:pt x="21150" y="3465"/>
                  <a:pt x="21600" y="7129"/>
                  <a:pt x="21600" y="10823"/>
                </a:cubicBezTo>
                <a:cubicBezTo>
                  <a:pt x="21600" y="14500"/>
                  <a:pt x="21154" y="18148"/>
                  <a:pt x="20283" y="21600"/>
                </a:cubicBezTo>
                <a:lnTo>
                  <a:pt x="0" y="10823"/>
                </a:lnTo>
                <a:lnTo>
                  <a:pt x="20271" y="0"/>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676" name="Line 122">
            <a:extLst>
              <a:ext uri="{FF2B5EF4-FFF2-40B4-BE49-F238E27FC236}">
                <a16:creationId xmlns:a16="http://schemas.microsoft.com/office/drawing/2014/main" id="{B5B647D7-F0A4-4727-A93D-C2C7A1B27EBF}"/>
              </a:ext>
            </a:extLst>
          </p:cNvPr>
          <p:cNvSpPr>
            <a:spLocks noChangeShapeType="1"/>
          </p:cNvSpPr>
          <p:nvPr/>
        </p:nvSpPr>
        <p:spPr bwMode="auto">
          <a:xfrm flipH="1">
            <a:off x="4530725" y="2184400"/>
            <a:ext cx="430213" cy="158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677" name="AutoShape 123">
            <a:extLst>
              <a:ext uri="{FF2B5EF4-FFF2-40B4-BE49-F238E27FC236}">
                <a16:creationId xmlns:a16="http://schemas.microsoft.com/office/drawing/2014/main" id="{7FA43123-93EE-4CEC-A6D8-FE838189FA5C}"/>
              </a:ext>
            </a:extLst>
          </p:cNvPr>
          <p:cNvSpPr>
            <a:spLocks/>
          </p:cNvSpPr>
          <p:nvPr/>
        </p:nvSpPr>
        <p:spPr bwMode="auto">
          <a:xfrm>
            <a:off x="4075113" y="4614863"/>
            <a:ext cx="260350" cy="177800"/>
          </a:xfrm>
          <a:custGeom>
            <a:avLst/>
            <a:gdLst>
              <a:gd name="T0" fmla="*/ 16754897 w 21600"/>
              <a:gd name="T1" fmla="*/ 5334025 h 21600"/>
              <a:gd name="T2" fmla="*/ 16754897 w 21600"/>
              <a:gd name="T3" fmla="*/ 5334025 h 21600"/>
              <a:gd name="T4" fmla="*/ 16754897 w 21600"/>
              <a:gd name="T5" fmla="*/ 5334025 h 21600"/>
              <a:gd name="T6" fmla="*/ 16754897 w 21600"/>
              <a:gd name="T7" fmla="*/ 53340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312" y="21600"/>
                </a:moveTo>
                <a:cubicBezTo>
                  <a:pt x="443" y="18139"/>
                  <a:pt x="0" y="14483"/>
                  <a:pt x="0" y="10800"/>
                </a:cubicBezTo>
                <a:cubicBezTo>
                  <a:pt x="0" y="7116"/>
                  <a:pt x="443" y="3460"/>
                  <a:pt x="1312" y="0"/>
                </a:cubicBezTo>
                <a:lnTo>
                  <a:pt x="21600" y="10800"/>
                </a:lnTo>
                <a:lnTo>
                  <a:pt x="1312" y="21600"/>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678" name="Line 124">
            <a:extLst>
              <a:ext uri="{FF2B5EF4-FFF2-40B4-BE49-F238E27FC236}">
                <a16:creationId xmlns:a16="http://schemas.microsoft.com/office/drawing/2014/main" id="{FB77A6A7-D135-4F60-90B0-578F55AE7A58}"/>
              </a:ext>
            </a:extLst>
          </p:cNvPr>
          <p:cNvSpPr>
            <a:spLocks noChangeShapeType="1"/>
          </p:cNvSpPr>
          <p:nvPr/>
        </p:nvSpPr>
        <p:spPr bwMode="auto">
          <a:xfrm>
            <a:off x="3776663" y="4705350"/>
            <a:ext cx="322262" cy="158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679" name="AutoShape 125">
            <a:extLst>
              <a:ext uri="{FF2B5EF4-FFF2-40B4-BE49-F238E27FC236}">
                <a16:creationId xmlns:a16="http://schemas.microsoft.com/office/drawing/2014/main" id="{2E19CBBB-A0D6-48FA-BD40-33861B28129C}"/>
              </a:ext>
            </a:extLst>
          </p:cNvPr>
          <p:cNvSpPr>
            <a:spLocks/>
          </p:cNvSpPr>
          <p:nvPr/>
        </p:nvSpPr>
        <p:spPr bwMode="auto">
          <a:xfrm>
            <a:off x="4356100" y="3387725"/>
            <a:ext cx="260350" cy="177800"/>
          </a:xfrm>
          <a:custGeom>
            <a:avLst/>
            <a:gdLst>
              <a:gd name="T0" fmla="*/ 16754897 w 21600"/>
              <a:gd name="T1" fmla="*/ 5334025 h 21600"/>
              <a:gd name="T2" fmla="*/ 16754897 w 21600"/>
              <a:gd name="T3" fmla="*/ 5334025 h 21600"/>
              <a:gd name="T4" fmla="*/ 16754897 w 21600"/>
              <a:gd name="T5" fmla="*/ 5334025 h 21600"/>
              <a:gd name="T6" fmla="*/ 16754897 w 21600"/>
              <a:gd name="T7" fmla="*/ 53340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311" y="21600"/>
                </a:moveTo>
                <a:cubicBezTo>
                  <a:pt x="443" y="18139"/>
                  <a:pt x="0" y="14484"/>
                  <a:pt x="0" y="10800"/>
                </a:cubicBezTo>
                <a:cubicBezTo>
                  <a:pt x="0" y="7115"/>
                  <a:pt x="443" y="3460"/>
                  <a:pt x="1311" y="0"/>
                </a:cubicBezTo>
                <a:lnTo>
                  <a:pt x="21600" y="10800"/>
                </a:lnTo>
                <a:lnTo>
                  <a:pt x="1311" y="21600"/>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680" name="Line 126">
            <a:extLst>
              <a:ext uri="{FF2B5EF4-FFF2-40B4-BE49-F238E27FC236}">
                <a16:creationId xmlns:a16="http://schemas.microsoft.com/office/drawing/2014/main" id="{0DC183B9-DFFF-4747-B4AB-967DFA0BCC56}"/>
              </a:ext>
            </a:extLst>
          </p:cNvPr>
          <p:cNvSpPr>
            <a:spLocks noChangeShapeType="1"/>
          </p:cNvSpPr>
          <p:nvPr/>
        </p:nvSpPr>
        <p:spPr bwMode="auto">
          <a:xfrm>
            <a:off x="4056063" y="3478213"/>
            <a:ext cx="323850" cy="158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681" name="AutoShape 127">
            <a:extLst>
              <a:ext uri="{FF2B5EF4-FFF2-40B4-BE49-F238E27FC236}">
                <a16:creationId xmlns:a16="http://schemas.microsoft.com/office/drawing/2014/main" id="{A78FF4C2-4617-4532-A17D-BADFAFB0B443}"/>
              </a:ext>
            </a:extLst>
          </p:cNvPr>
          <p:cNvSpPr>
            <a:spLocks/>
          </p:cNvSpPr>
          <p:nvPr/>
        </p:nvSpPr>
        <p:spPr bwMode="auto">
          <a:xfrm>
            <a:off x="5711825" y="3389313"/>
            <a:ext cx="260350" cy="176212"/>
          </a:xfrm>
          <a:custGeom>
            <a:avLst/>
            <a:gdLst>
              <a:gd name="T0" fmla="*/ 16524571 w 21600"/>
              <a:gd name="T1" fmla="*/ 5180086 h 21600"/>
              <a:gd name="T2" fmla="*/ 16524571 w 21600"/>
              <a:gd name="T3" fmla="*/ 5180086 h 21600"/>
              <a:gd name="T4" fmla="*/ 16524571 w 21600"/>
              <a:gd name="T5" fmla="*/ 5180086 h 21600"/>
              <a:gd name="T6" fmla="*/ 16524571 w 21600"/>
              <a:gd name="T7" fmla="*/ 518008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322" y="21600"/>
                </a:moveTo>
                <a:cubicBezTo>
                  <a:pt x="447" y="18141"/>
                  <a:pt x="0" y="14484"/>
                  <a:pt x="0" y="10800"/>
                </a:cubicBezTo>
                <a:cubicBezTo>
                  <a:pt x="0" y="7115"/>
                  <a:pt x="447" y="3457"/>
                  <a:pt x="1322" y="0"/>
                </a:cubicBezTo>
                <a:lnTo>
                  <a:pt x="21600" y="10800"/>
                </a:lnTo>
                <a:lnTo>
                  <a:pt x="1322" y="21600"/>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682" name="Line 128">
            <a:extLst>
              <a:ext uri="{FF2B5EF4-FFF2-40B4-BE49-F238E27FC236}">
                <a16:creationId xmlns:a16="http://schemas.microsoft.com/office/drawing/2014/main" id="{D40B9430-F341-41EA-8826-D8565F5174A8}"/>
              </a:ext>
            </a:extLst>
          </p:cNvPr>
          <p:cNvSpPr>
            <a:spLocks noChangeShapeType="1"/>
          </p:cNvSpPr>
          <p:nvPr/>
        </p:nvSpPr>
        <p:spPr bwMode="auto">
          <a:xfrm>
            <a:off x="5413375" y="3478213"/>
            <a:ext cx="322263" cy="158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683" name="AutoShape 129">
            <a:extLst>
              <a:ext uri="{FF2B5EF4-FFF2-40B4-BE49-F238E27FC236}">
                <a16:creationId xmlns:a16="http://schemas.microsoft.com/office/drawing/2014/main" id="{9772353E-E7D0-456D-838E-7DC6636D05D5}"/>
              </a:ext>
            </a:extLst>
          </p:cNvPr>
          <p:cNvSpPr>
            <a:spLocks/>
          </p:cNvSpPr>
          <p:nvPr/>
        </p:nvSpPr>
        <p:spPr bwMode="auto">
          <a:xfrm>
            <a:off x="7500938" y="3387725"/>
            <a:ext cx="258762" cy="177800"/>
          </a:xfrm>
          <a:custGeom>
            <a:avLst/>
            <a:gdLst>
              <a:gd name="T0" fmla="*/ 16423780 w 21600"/>
              <a:gd name="T1" fmla="*/ 5334025 h 21600"/>
              <a:gd name="T2" fmla="*/ 16423780 w 21600"/>
              <a:gd name="T3" fmla="*/ 5334025 h 21600"/>
              <a:gd name="T4" fmla="*/ 16423780 w 21600"/>
              <a:gd name="T5" fmla="*/ 5334025 h 21600"/>
              <a:gd name="T6" fmla="*/ 16423780 w 21600"/>
              <a:gd name="T7" fmla="*/ 53340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311" y="21600"/>
                </a:moveTo>
                <a:cubicBezTo>
                  <a:pt x="443" y="18139"/>
                  <a:pt x="0" y="14484"/>
                  <a:pt x="0" y="10800"/>
                </a:cubicBezTo>
                <a:cubicBezTo>
                  <a:pt x="0" y="7115"/>
                  <a:pt x="443" y="3460"/>
                  <a:pt x="1311" y="0"/>
                </a:cubicBezTo>
                <a:lnTo>
                  <a:pt x="21600" y="10800"/>
                </a:lnTo>
                <a:lnTo>
                  <a:pt x="1311" y="21600"/>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684" name="Line 130">
            <a:extLst>
              <a:ext uri="{FF2B5EF4-FFF2-40B4-BE49-F238E27FC236}">
                <a16:creationId xmlns:a16="http://schemas.microsoft.com/office/drawing/2014/main" id="{C4DCF674-921C-405C-8D4B-16EFADEF8C3D}"/>
              </a:ext>
            </a:extLst>
          </p:cNvPr>
          <p:cNvSpPr>
            <a:spLocks noChangeShapeType="1"/>
          </p:cNvSpPr>
          <p:nvPr/>
        </p:nvSpPr>
        <p:spPr bwMode="auto">
          <a:xfrm>
            <a:off x="7200900" y="3478213"/>
            <a:ext cx="323850" cy="158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685" name="AutoShape 131">
            <a:extLst>
              <a:ext uri="{FF2B5EF4-FFF2-40B4-BE49-F238E27FC236}">
                <a16:creationId xmlns:a16="http://schemas.microsoft.com/office/drawing/2014/main" id="{16EC036C-E1E8-44DB-958E-F26EE4815271}"/>
              </a:ext>
            </a:extLst>
          </p:cNvPr>
          <p:cNvSpPr>
            <a:spLocks/>
          </p:cNvSpPr>
          <p:nvPr/>
        </p:nvSpPr>
        <p:spPr bwMode="auto">
          <a:xfrm>
            <a:off x="9051925" y="3387725"/>
            <a:ext cx="260350" cy="177800"/>
          </a:xfrm>
          <a:custGeom>
            <a:avLst/>
            <a:gdLst>
              <a:gd name="T0" fmla="*/ 16754897 w 21600"/>
              <a:gd name="T1" fmla="*/ 5334025 h 21600"/>
              <a:gd name="T2" fmla="*/ 16754897 w 21600"/>
              <a:gd name="T3" fmla="*/ 5334025 h 21600"/>
              <a:gd name="T4" fmla="*/ 16754897 w 21600"/>
              <a:gd name="T5" fmla="*/ 5334025 h 21600"/>
              <a:gd name="T6" fmla="*/ 16754897 w 21600"/>
              <a:gd name="T7" fmla="*/ 53340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311" y="21600"/>
                </a:moveTo>
                <a:cubicBezTo>
                  <a:pt x="443" y="18139"/>
                  <a:pt x="0" y="14484"/>
                  <a:pt x="0" y="10800"/>
                </a:cubicBezTo>
                <a:cubicBezTo>
                  <a:pt x="0" y="7115"/>
                  <a:pt x="443" y="3460"/>
                  <a:pt x="1311" y="0"/>
                </a:cubicBezTo>
                <a:lnTo>
                  <a:pt x="21600" y="10800"/>
                </a:lnTo>
                <a:lnTo>
                  <a:pt x="1311" y="21600"/>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686" name="Line 132">
            <a:extLst>
              <a:ext uri="{FF2B5EF4-FFF2-40B4-BE49-F238E27FC236}">
                <a16:creationId xmlns:a16="http://schemas.microsoft.com/office/drawing/2014/main" id="{21A17373-3DA8-4E8A-BBC2-163F81A49A22}"/>
              </a:ext>
            </a:extLst>
          </p:cNvPr>
          <p:cNvSpPr>
            <a:spLocks noChangeShapeType="1"/>
          </p:cNvSpPr>
          <p:nvPr/>
        </p:nvSpPr>
        <p:spPr bwMode="auto">
          <a:xfrm>
            <a:off x="8751888" y="3478213"/>
            <a:ext cx="323850" cy="158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706" name="AutoShape 133">
            <a:extLst>
              <a:ext uri="{FF2B5EF4-FFF2-40B4-BE49-F238E27FC236}">
                <a16:creationId xmlns:a16="http://schemas.microsoft.com/office/drawing/2014/main" id="{4284D4B7-5F8A-48C2-8BE0-293E9A4F3AC4}"/>
              </a:ext>
            </a:extLst>
          </p:cNvPr>
          <p:cNvSpPr>
            <a:spLocks/>
          </p:cNvSpPr>
          <p:nvPr/>
        </p:nvSpPr>
        <p:spPr bwMode="auto">
          <a:xfrm>
            <a:off x="9299575" y="3230563"/>
            <a:ext cx="1077913" cy="536575"/>
          </a:xfrm>
          <a:prstGeom prst="roundRect">
            <a:avLst>
              <a:gd name="adj" fmla="val 0"/>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endParaRPr lang="en-US" altLang="en-US" sz="204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69688" name="AutoShape 134">
            <a:extLst>
              <a:ext uri="{FF2B5EF4-FFF2-40B4-BE49-F238E27FC236}">
                <a16:creationId xmlns:a16="http://schemas.microsoft.com/office/drawing/2014/main" id="{C0974D0F-FC2D-4C85-AA06-858E9343AE92}"/>
              </a:ext>
            </a:extLst>
          </p:cNvPr>
          <p:cNvSpPr>
            <a:spLocks/>
          </p:cNvSpPr>
          <p:nvPr/>
        </p:nvSpPr>
        <p:spPr bwMode="auto">
          <a:xfrm>
            <a:off x="10688638" y="3387725"/>
            <a:ext cx="260350" cy="177800"/>
          </a:xfrm>
          <a:custGeom>
            <a:avLst/>
            <a:gdLst>
              <a:gd name="T0" fmla="*/ 16754897 w 21600"/>
              <a:gd name="T1" fmla="*/ 5334025 h 21600"/>
              <a:gd name="T2" fmla="*/ 16754897 w 21600"/>
              <a:gd name="T3" fmla="*/ 5334025 h 21600"/>
              <a:gd name="T4" fmla="*/ 16754897 w 21600"/>
              <a:gd name="T5" fmla="*/ 5334025 h 21600"/>
              <a:gd name="T6" fmla="*/ 16754897 w 21600"/>
              <a:gd name="T7" fmla="*/ 53340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311" y="21600"/>
                </a:moveTo>
                <a:cubicBezTo>
                  <a:pt x="443" y="18139"/>
                  <a:pt x="0" y="14484"/>
                  <a:pt x="0" y="10800"/>
                </a:cubicBezTo>
                <a:cubicBezTo>
                  <a:pt x="0" y="7115"/>
                  <a:pt x="443" y="3460"/>
                  <a:pt x="1311" y="0"/>
                </a:cubicBezTo>
                <a:lnTo>
                  <a:pt x="21600" y="10800"/>
                </a:lnTo>
                <a:lnTo>
                  <a:pt x="1311" y="21600"/>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689" name="Line 135">
            <a:extLst>
              <a:ext uri="{FF2B5EF4-FFF2-40B4-BE49-F238E27FC236}">
                <a16:creationId xmlns:a16="http://schemas.microsoft.com/office/drawing/2014/main" id="{E9978282-BEC5-4691-B013-BF5D7BC47C3B}"/>
              </a:ext>
            </a:extLst>
          </p:cNvPr>
          <p:cNvSpPr>
            <a:spLocks noChangeShapeType="1"/>
          </p:cNvSpPr>
          <p:nvPr/>
        </p:nvSpPr>
        <p:spPr bwMode="auto">
          <a:xfrm>
            <a:off x="10388600" y="3478213"/>
            <a:ext cx="323850" cy="158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709" name="AutoShape 136">
            <a:extLst>
              <a:ext uri="{FF2B5EF4-FFF2-40B4-BE49-F238E27FC236}">
                <a16:creationId xmlns:a16="http://schemas.microsoft.com/office/drawing/2014/main" id="{4E4F21F8-5F38-4E82-8FB1-0A6F1932A60E}"/>
              </a:ext>
            </a:extLst>
          </p:cNvPr>
          <p:cNvSpPr>
            <a:spLocks/>
          </p:cNvSpPr>
          <p:nvPr/>
        </p:nvSpPr>
        <p:spPr bwMode="auto">
          <a:xfrm>
            <a:off x="10958513" y="3230563"/>
            <a:ext cx="927100" cy="536575"/>
          </a:xfrm>
          <a:prstGeom prst="roundRect">
            <a:avLst>
              <a:gd name="adj" fmla="val 0"/>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endParaRPr lang="en-US" altLang="en-US" sz="204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7710" name="AutoShape 137">
            <a:extLst>
              <a:ext uri="{FF2B5EF4-FFF2-40B4-BE49-F238E27FC236}">
                <a16:creationId xmlns:a16="http://schemas.microsoft.com/office/drawing/2014/main" id="{82EF4A35-8E5C-409C-B504-D5F5C42F8A17}"/>
              </a:ext>
            </a:extLst>
          </p:cNvPr>
          <p:cNvSpPr>
            <a:spLocks/>
          </p:cNvSpPr>
          <p:nvPr/>
        </p:nvSpPr>
        <p:spPr bwMode="auto">
          <a:xfrm>
            <a:off x="10958513" y="4737100"/>
            <a:ext cx="927100" cy="560388"/>
          </a:xfrm>
          <a:prstGeom prst="roundRect">
            <a:avLst>
              <a:gd name="adj" fmla="val 0"/>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endParaRPr lang="en-US" altLang="en-US" sz="204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69692" name="AutoShape 138">
            <a:extLst>
              <a:ext uri="{FF2B5EF4-FFF2-40B4-BE49-F238E27FC236}">
                <a16:creationId xmlns:a16="http://schemas.microsoft.com/office/drawing/2014/main" id="{E4374A08-609F-45DD-82BB-B3D70E6BF2D7}"/>
              </a:ext>
            </a:extLst>
          </p:cNvPr>
          <p:cNvSpPr>
            <a:spLocks/>
          </p:cNvSpPr>
          <p:nvPr/>
        </p:nvSpPr>
        <p:spPr bwMode="auto">
          <a:xfrm>
            <a:off x="10366375" y="4897438"/>
            <a:ext cx="258763" cy="176212"/>
          </a:xfrm>
          <a:custGeom>
            <a:avLst/>
            <a:gdLst>
              <a:gd name="T0" fmla="*/ 16423843 w 21600"/>
              <a:gd name="T1" fmla="*/ 5180086 h 21600"/>
              <a:gd name="T2" fmla="*/ 16423843 w 21600"/>
              <a:gd name="T3" fmla="*/ 5180086 h 21600"/>
              <a:gd name="T4" fmla="*/ 16423843 w 21600"/>
              <a:gd name="T5" fmla="*/ 5180086 h 21600"/>
              <a:gd name="T6" fmla="*/ 16423843 w 21600"/>
              <a:gd name="T7" fmla="*/ 518008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77" y="0"/>
                </a:moveTo>
                <a:cubicBezTo>
                  <a:pt x="21152" y="3457"/>
                  <a:pt x="21600" y="7115"/>
                  <a:pt x="21600" y="10800"/>
                </a:cubicBezTo>
                <a:cubicBezTo>
                  <a:pt x="21600" y="14484"/>
                  <a:pt x="21152" y="18141"/>
                  <a:pt x="20277" y="21600"/>
                </a:cubicBezTo>
                <a:lnTo>
                  <a:pt x="0" y="10800"/>
                </a:lnTo>
                <a:lnTo>
                  <a:pt x="20277" y="0"/>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693" name="Line 139">
            <a:extLst>
              <a:ext uri="{FF2B5EF4-FFF2-40B4-BE49-F238E27FC236}">
                <a16:creationId xmlns:a16="http://schemas.microsoft.com/office/drawing/2014/main" id="{CCC3CACD-29BA-4B54-884B-9542071D1217}"/>
              </a:ext>
            </a:extLst>
          </p:cNvPr>
          <p:cNvSpPr>
            <a:spLocks noChangeShapeType="1"/>
          </p:cNvSpPr>
          <p:nvPr/>
        </p:nvSpPr>
        <p:spPr bwMode="auto">
          <a:xfrm flipH="1">
            <a:off x="10604500" y="4986338"/>
            <a:ext cx="322263" cy="158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713" name="AutoShape 140">
            <a:extLst>
              <a:ext uri="{FF2B5EF4-FFF2-40B4-BE49-F238E27FC236}">
                <a16:creationId xmlns:a16="http://schemas.microsoft.com/office/drawing/2014/main" id="{0C2C2269-5357-4B17-9768-A55E2972CF21}"/>
              </a:ext>
            </a:extLst>
          </p:cNvPr>
          <p:cNvSpPr>
            <a:spLocks/>
          </p:cNvSpPr>
          <p:nvPr/>
        </p:nvSpPr>
        <p:spPr bwMode="auto">
          <a:xfrm>
            <a:off x="9085263" y="4737100"/>
            <a:ext cx="1314450" cy="560388"/>
          </a:xfrm>
          <a:prstGeom prst="roundRect">
            <a:avLst>
              <a:gd name="adj" fmla="val 0"/>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endParaRPr lang="en-US" altLang="en-US" sz="204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69695" name="AutoShape 141">
            <a:extLst>
              <a:ext uri="{FF2B5EF4-FFF2-40B4-BE49-F238E27FC236}">
                <a16:creationId xmlns:a16="http://schemas.microsoft.com/office/drawing/2014/main" id="{90052900-3EAA-4007-9143-2546F98477F7}"/>
              </a:ext>
            </a:extLst>
          </p:cNvPr>
          <p:cNvSpPr>
            <a:spLocks/>
          </p:cNvSpPr>
          <p:nvPr/>
        </p:nvSpPr>
        <p:spPr bwMode="auto">
          <a:xfrm>
            <a:off x="8515350" y="4895850"/>
            <a:ext cx="258763" cy="177800"/>
          </a:xfrm>
          <a:custGeom>
            <a:avLst/>
            <a:gdLst>
              <a:gd name="T0" fmla="*/ 16423843 w 21600"/>
              <a:gd name="T1" fmla="*/ 5334025 h 21600"/>
              <a:gd name="T2" fmla="*/ 16423843 w 21600"/>
              <a:gd name="T3" fmla="*/ 5334025 h 21600"/>
              <a:gd name="T4" fmla="*/ 16423843 w 21600"/>
              <a:gd name="T5" fmla="*/ 5334025 h 21600"/>
              <a:gd name="T6" fmla="*/ 16423843 w 21600"/>
              <a:gd name="T7" fmla="*/ 53340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86" y="0"/>
                </a:moveTo>
                <a:cubicBezTo>
                  <a:pt x="21155" y="3460"/>
                  <a:pt x="21600" y="7116"/>
                  <a:pt x="21600" y="10800"/>
                </a:cubicBezTo>
                <a:cubicBezTo>
                  <a:pt x="21600" y="14483"/>
                  <a:pt x="21155" y="18139"/>
                  <a:pt x="20286" y="21600"/>
                </a:cubicBezTo>
                <a:lnTo>
                  <a:pt x="0" y="10800"/>
                </a:lnTo>
                <a:lnTo>
                  <a:pt x="20286" y="0"/>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696" name="Line 142">
            <a:extLst>
              <a:ext uri="{FF2B5EF4-FFF2-40B4-BE49-F238E27FC236}">
                <a16:creationId xmlns:a16="http://schemas.microsoft.com/office/drawing/2014/main" id="{93D8CC5C-98C8-43B0-8102-29ED7E083A65}"/>
              </a:ext>
            </a:extLst>
          </p:cNvPr>
          <p:cNvSpPr>
            <a:spLocks noChangeShapeType="1"/>
          </p:cNvSpPr>
          <p:nvPr/>
        </p:nvSpPr>
        <p:spPr bwMode="auto">
          <a:xfrm flipH="1">
            <a:off x="8751888" y="4986338"/>
            <a:ext cx="323850" cy="158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69697" name="Group 143">
            <a:extLst>
              <a:ext uri="{FF2B5EF4-FFF2-40B4-BE49-F238E27FC236}">
                <a16:creationId xmlns:a16="http://schemas.microsoft.com/office/drawing/2014/main" id="{88D69241-66B4-476F-AA65-78C8065D3270}"/>
              </a:ext>
            </a:extLst>
          </p:cNvPr>
          <p:cNvGrpSpPr>
            <a:grpSpLocks/>
          </p:cNvGrpSpPr>
          <p:nvPr/>
        </p:nvGrpSpPr>
        <p:grpSpPr bwMode="auto">
          <a:xfrm>
            <a:off x="6845300" y="4940300"/>
            <a:ext cx="268288" cy="485775"/>
            <a:chOff x="0" y="0"/>
            <a:chExt cx="19" cy="34"/>
          </a:xfrm>
        </p:grpSpPr>
        <p:grpSp>
          <p:nvGrpSpPr>
            <p:cNvPr id="69736" name="Group 144">
              <a:extLst>
                <a:ext uri="{FF2B5EF4-FFF2-40B4-BE49-F238E27FC236}">
                  <a16:creationId xmlns:a16="http://schemas.microsoft.com/office/drawing/2014/main" id="{FCDCF9B1-38EE-494F-B26E-3894C92E5879}"/>
                </a:ext>
              </a:extLst>
            </p:cNvPr>
            <p:cNvGrpSpPr>
              <a:grpSpLocks/>
            </p:cNvGrpSpPr>
            <p:nvPr/>
          </p:nvGrpSpPr>
          <p:grpSpPr bwMode="auto">
            <a:xfrm>
              <a:off x="0" y="0"/>
              <a:ext cx="19" cy="16"/>
              <a:chOff x="0" y="0"/>
              <a:chExt cx="18" cy="16"/>
            </a:xfrm>
          </p:grpSpPr>
          <p:sp>
            <p:nvSpPr>
              <p:cNvPr id="69742" name="AutoShape 145">
                <a:extLst>
                  <a:ext uri="{FF2B5EF4-FFF2-40B4-BE49-F238E27FC236}">
                    <a16:creationId xmlns:a16="http://schemas.microsoft.com/office/drawing/2014/main" id="{2FA45E63-6435-489E-92F0-675672C76AA2}"/>
                  </a:ext>
                </a:extLst>
              </p:cNvPr>
              <p:cNvSpPr>
                <a:spLocks/>
              </p:cNvSpPr>
              <p:nvPr/>
            </p:nvSpPr>
            <p:spPr bwMode="auto">
              <a:xfrm>
                <a:off x="0" y="0"/>
                <a:ext cx="18"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3095"/>
                    </a:moveTo>
                    <a:cubicBezTo>
                      <a:pt x="2350" y="1090"/>
                      <a:pt x="5249" y="0"/>
                      <a:pt x="8236" y="0"/>
                    </a:cubicBezTo>
                    <a:cubicBezTo>
                      <a:pt x="15616" y="0"/>
                      <a:pt x="21600" y="6521"/>
                      <a:pt x="21600" y="14567"/>
                    </a:cubicBezTo>
                    <a:cubicBezTo>
                      <a:pt x="21600" y="17026"/>
                      <a:pt x="21028" y="19446"/>
                      <a:pt x="19938" y="21600"/>
                    </a:cubicBezTo>
                    <a:lnTo>
                      <a:pt x="8236" y="14567"/>
                    </a:lnTo>
                    <a:lnTo>
                      <a:pt x="0" y="309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743" name="AutoShape 146">
                <a:extLst>
                  <a:ext uri="{FF2B5EF4-FFF2-40B4-BE49-F238E27FC236}">
                    <a16:creationId xmlns:a16="http://schemas.microsoft.com/office/drawing/2014/main" id="{BED911A4-A226-4277-987B-F71FB439891D}"/>
                  </a:ext>
                </a:extLst>
              </p:cNvPr>
              <p:cNvSpPr>
                <a:spLocks/>
              </p:cNvSpPr>
              <p:nvPr/>
            </p:nvSpPr>
            <p:spPr bwMode="auto">
              <a:xfrm>
                <a:off x="0" y="0"/>
                <a:ext cx="17"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3096"/>
                    </a:moveTo>
                    <a:cubicBezTo>
                      <a:pt x="2349" y="1090"/>
                      <a:pt x="5250" y="0"/>
                      <a:pt x="8236" y="0"/>
                    </a:cubicBezTo>
                    <a:cubicBezTo>
                      <a:pt x="15616" y="0"/>
                      <a:pt x="21600" y="6521"/>
                      <a:pt x="21600" y="14567"/>
                    </a:cubicBezTo>
                    <a:cubicBezTo>
                      <a:pt x="21600" y="17026"/>
                      <a:pt x="21028" y="19446"/>
                      <a:pt x="19938" y="21600"/>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nvGrpSpPr>
              <p:cNvPr id="69744" name="Group 147">
                <a:extLst>
                  <a:ext uri="{FF2B5EF4-FFF2-40B4-BE49-F238E27FC236}">
                    <a16:creationId xmlns:a16="http://schemas.microsoft.com/office/drawing/2014/main" id="{7AE50BBF-CEA0-41DD-A7E8-8023A2E9BBC2}"/>
                  </a:ext>
                </a:extLst>
              </p:cNvPr>
              <p:cNvGrpSpPr>
                <a:grpSpLocks/>
              </p:cNvGrpSpPr>
              <p:nvPr/>
            </p:nvGrpSpPr>
            <p:grpSpPr bwMode="auto">
              <a:xfrm>
                <a:off x="2" y="2"/>
                <a:ext cx="13" cy="14"/>
                <a:chOff x="0" y="0"/>
                <a:chExt cx="13" cy="13"/>
              </a:xfrm>
            </p:grpSpPr>
            <p:sp>
              <p:nvSpPr>
                <p:cNvPr id="69745" name="AutoShape 148">
                  <a:extLst>
                    <a:ext uri="{FF2B5EF4-FFF2-40B4-BE49-F238E27FC236}">
                      <a16:creationId xmlns:a16="http://schemas.microsoft.com/office/drawing/2014/main" id="{D84138B6-4E3C-4832-BF55-75E6EFBAE6AB}"/>
                    </a:ext>
                  </a:extLst>
                </p:cNvPr>
                <p:cNvSpPr>
                  <a:spLocks/>
                </p:cNvSpPr>
                <p:nvPr/>
              </p:nvSpPr>
              <p:spPr bwMode="auto">
                <a:xfrm>
                  <a:off x="0" y="0"/>
                  <a:ext cx="13" cy="1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3040"/>
                      </a:moveTo>
                      <a:cubicBezTo>
                        <a:pt x="2347" y="1068"/>
                        <a:pt x="5228" y="0"/>
                        <a:pt x="8194" y="0"/>
                      </a:cubicBezTo>
                      <a:cubicBezTo>
                        <a:pt x="15598" y="0"/>
                        <a:pt x="21600" y="6525"/>
                        <a:pt x="21600" y="14578"/>
                      </a:cubicBezTo>
                      <a:cubicBezTo>
                        <a:pt x="21600" y="17032"/>
                        <a:pt x="21029" y="19448"/>
                        <a:pt x="19941" y="21600"/>
                      </a:cubicBezTo>
                      <a:lnTo>
                        <a:pt x="8194" y="14578"/>
                      </a:lnTo>
                      <a:lnTo>
                        <a:pt x="0" y="304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746" name="AutoShape 149">
                  <a:extLst>
                    <a:ext uri="{FF2B5EF4-FFF2-40B4-BE49-F238E27FC236}">
                      <a16:creationId xmlns:a16="http://schemas.microsoft.com/office/drawing/2014/main" id="{36FE9696-C145-4C6D-A90C-C18BD7DD0794}"/>
                    </a:ext>
                  </a:extLst>
                </p:cNvPr>
                <p:cNvSpPr>
                  <a:spLocks/>
                </p:cNvSpPr>
                <p:nvPr/>
              </p:nvSpPr>
              <p:spPr bwMode="auto">
                <a:xfrm>
                  <a:off x="0" y="0"/>
                  <a:ext cx="13" cy="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3158"/>
                      </a:moveTo>
                      <a:cubicBezTo>
                        <a:pt x="2353" y="1113"/>
                        <a:pt x="5265" y="0"/>
                        <a:pt x="8267" y="0"/>
                      </a:cubicBezTo>
                      <a:cubicBezTo>
                        <a:pt x="15630" y="0"/>
                        <a:pt x="21600" y="6564"/>
                        <a:pt x="21600" y="14661"/>
                      </a:cubicBezTo>
                      <a:cubicBezTo>
                        <a:pt x="21600" y="17082"/>
                        <a:pt x="21054" y="19466"/>
                        <a:pt x="20011" y="21600"/>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747" name="AutoShape 150">
                  <a:extLst>
                    <a:ext uri="{FF2B5EF4-FFF2-40B4-BE49-F238E27FC236}">
                      <a16:creationId xmlns:a16="http://schemas.microsoft.com/office/drawing/2014/main" id="{F97DCDFE-E9CD-4E7A-BFC6-F9F6526114F0}"/>
                    </a:ext>
                  </a:extLst>
                </p:cNvPr>
                <p:cNvSpPr>
                  <a:spLocks/>
                </p:cNvSpPr>
                <p:nvPr/>
              </p:nvSpPr>
              <p:spPr bwMode="auto">
                <a:xfrm>
                  <a:off x="1" y="3"/>
                  <a:ext cx="9" cy="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3107"/>
                      </a:moveTo>
                      <a:cubicBezTo>
                        <a:pt x="2351" y="1094"/>
                        <a:pt x="5252" y="0"/>
                        <a:pt x="8241" y="0"/>
                      </a:cubicBezTo>
                      <a:cubicBezTo>
                        <a:pt x="15618" y="0"/>
                        <a:pt x="21599" y="6529"/>
                        <a:pt x="21599" y="14584"/>
                      </a:cubicBezTo>
                      <a:cubicBezTo>
                        <a:pt x="21599" y="17036"/>
                        <a:pt x="21032" y="19450"/>
                        <a:pt x="19951" y="21600"/>
                      </a:cubicBezTo>
                      <a:lnTo>
                        <a:pt x="8241" y="14584"/>
                      </a:lnTo>
                      <a:lnTo>
                        <a:pt x="0" y="3107"/>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748" name="AutoShape 151">
                  <a:extLst>
                    <a:ext uri="{FF2B5EF4-FFF2-40B4-BE49-F238E27FC236}">
                      <a16:creationId xmlns:a16="http://schemas.microsoft.com/office/drawing/2014/main" id="{6D2743EA-2861-4522-8D0C-41E69C39EE21}"/>
                    </a:ext>
                  </a:extLst>
                </p:cNvPr>
                <p:cNvSpPr>
                  <a:spLocks/>
                </p:cNvSpPr>
                <p:nvPr/>
              </p:nvSpPr>
              <p:spPr bwMode="auto">
                <a:xfrm>
                  <a:off x="2" y="4"/>
                  <a:ext cx="8" cy="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3106"/>
                      </a:moveTo>
                      <a:cubicBezTo>
                        <a:pt x="2351" y="1093"/>
                        <a:pt x="5252" y="0"/>
                        <a:pt x="8242" y="0"/>
                      </a:cubicBezTo>
                      <a:cubicBezTo>
                        <a:pt x="15618" y="0"/>
                        <a:pt x="21600" y="6529"/>
                        <a:pt x="21600" y="14583"/>
                      </a:cubicBezTo>
                      <a:cubicBezTo>
                        <a:pt x="21600" y="17036"/>
                        <a:pt x="21032" y="19450"/>
                        <a:pt x="19951" y="21600"/>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grpSp>
          <p:nvGrpSpPr>
            <p:cNvPr id="69737" name="Group 152">
              <a:extLst>
                <a:ext uri="{FF2B5EF4-FFF2-40B4-BE49-F238E27FC236}">
                  <a16:creationId xmlns:a16="http://schemas.microsoft.com/office/drawing/2014/main" id="{50642CFE-86D1-4D29-9DCA-30E7D8633967}"/>
                </a:ext>
              </a:extLst>
            </p:cNvPr>
            <p:cNvGrpSpPr>
              <a:grpSpLocks/>
            </p:cNvGrpSpPr>
            <p:nvPr/>
          </p:nvGrpSpPr>
          <p:grpSpPr bwMode="auto">
            <a:xfrm>
              <a:off x="0" y="10"/>
              <a:ext cx="8" cy="24"/>
              <a:chOff x="0" y="0"/>
              <a:chExt cx="8" cy="23"/>
            </a:xfrm>
          </p:grpSpPr>
          <p:sp>
            <p:nvSpPr>
              <p:cNvPr id="69738" name="AutoShape 153">
                <a:extLst>
                  <a:ext uri="{FF2B5EF4-FFF2-40B4-BE49-F238E27FC236}">
                    <a16:creationId xmlns:a16="http://schemas.microsoft.com/office/drawing/2014/main" id="{883128A5-9EDA-41B7-B05D-6E87B74F0A0A}"/>
                  </a:ext>
                </a:extLst>
              </p:cNvPr>
              <p:cNvSpPr>
                <a:spLocks/>
              </p:cNvSpPr>
              <p:nvPr/>
            </p:nvSpPr>
            <p:spPr bwMode="auto">
              <a:xfrm>
                <a:off x="0" y="0"/>
                <a:ext cx="8" cy="2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758" name="AutoShape 154">
                <a:extLst>
                  <a:ext uri="{FF2B5EF4-FFF2-40B4-BE49-F238E27FC236}">
                    <a16:creationId xmlns:a16="http://schemas.microsoft.com/office/drawing/2014/main" id="{EC1C35DF-E6FF-48EA-87D9-23B2313FAB26}"/>
                  </a:ext>
                </a:extLst>
              </p:cNvPr>
              <p:cNvSpPr>
                <a:spLocks/>
              </p:cNvSpPr>
              <p:nvPr/>
            </p:nvSpPr>
            <p:spPr bwMode="auto">
              <a:xfrm>
                <a:off x="0" y="2"/>
                <a:ext cx="8" cy="10"/>
              </a:xfrm>
              <a:prstGeom prst="roundRect">
                <a:avLst>
                  <a:gd name="adj" fmla="val 50000"/>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endParaRPr lang="en-US" altLang="en-US" sz="204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7759" name="AutoShape 155">
                <a:extLst>
                  <a:ext uri="{FF2B5EF4-FFF2-40B4-BE49-F238E27FC236}">
                    <a16:creationId xmlns:a16="http://schemas.microsoft.com/office/drawing/2014/main" id="{9DD24FA4-BCFC-4FCB-93D6-D5491EED7034}"/>
                  </a:ext>
                </a:extLst>
              </p:cNvPr>
              <p:cNvSpPr>
                <a:spLocks/>
              </p:cNvSpPr>
              <p:nvPr/>
            </p:nvSpPr>
            <p:spPr bwMode="auto">
              <a:xfrm>
                <a:off x="0" y="15"/>
                <a:ext cx="3" cy="5"/>
              </a:xfrm>
              <a:prstGeom prst="roundRect">
                <a:avLst>
                  <a:gd name="adj" fmla="val 50000"/>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endParaRPr lang="en-US" altLang="en-US" sz="204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7760" name="AutoShape 156">
                <a:extLst>
                  <a:ext uri="{FF2B5EF4-FFF2-40B4-BE49-F238E27FC236}">
                    <a16:creationId xmlns:a16="http://schemas.microsoft.com/office/drawing/2014/main" id="{47A33C82-BCCE-471A-AB18-03C4702554E1}"/>
                  </a:ext>
                </a:extLst>
              </p:cNvPr>
              <p:cNvSpPr>
                <a:spLocks/>
              </p:cNvSpPr>
              <p:nvPr/>
            </p:nvSpPr>
            <p:spPr bwMode="auto">
              <a:xfrm>
                <a:off x="3" y="15"/>
                <a:ext cx="5" cy="5"/>
              </a:xfrm>
              <a:prstGeom prst="roundRect">
                <a:avLst>
                  <a:gd name="adj" fmla="val 50000"/>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endParaRPr lang="en-US" altLang="en-US" sz="2040">
                  <a:latin typeface="Times New Roman" panose="02020603050405020304" pitchFamily="18" charset="0"/>
                  <a:cs typeface="Times New Roman" panose="02020603050405020304" pitchFamily="18" charset="0"/>
                  <a:sym typeface="Times New Roman" panose="02020603050405020304" pitchFamily="18" charset="0"/>
                </a:endParaRPr>
              </a:p>
            </p:txBody>
          </p:sp>
        </p:grpSp>
      </p:grpSp>
      <p:sp>
        <p:nvSpPr>
          <p:cNvPr id="69698" name="AutoShape 157">
            <a:extLst>
              <a:ext uri="{FF2B5EF4-FFF2-40B4-BE49-F238E27FC236}">
                <a16:creationId xmlns:a16="http://schemas.microsoft.com/office/drawing/2014/main" id="{6F9C716E-A11A-41F8-8EC8-032120E30682}"/>
              </a:ext>
            </a:extLst>
          </p:cNvPr>
          <p:cNvSpPr>
            <a:spLocks/>
          </p:cNvSpPr>
          <p:nvPr/>
        </p:nvSpPr>
        <p:spPr bwMode="auto">
          <a:xfrm>
            <a:off x="7051675" y="4895850"/>
            <a:ext cx="258763" cy="177800"/>
          </a:xfrm>
          <a:custGeom>
            <a:avLst/>
            <a:gdLst>
              <a:gd name="T0" fmla="*/ 16423843 w 21600"/>
              <a:gd name="T1" fmla="*/ 5334025 h 21600"/>
              <a:gd name="T2" fmla="*/ 16423843 w 21600"/>
              <a:gd name="T3" fmla="*/ 5334025 h 21600"/>
              <a:gd name="T4" fmla="*/ 16423843 w 21600"/>
              <a:gd name="T5" fmla="*/ 5334025 h 21600"/>
              <a:gd name="T6" fmla="*/ 16423843 w 21600"/>
              <a:gd name="T7" fmla="*/ 53340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86" y="0"/>
                </a:moveTo>
                <a:cubicBezTo>
                  <a:pt x="21155" y="3460"/>
                  <a:pt x="21600" y="7116"/>
                  <a:pt x="21600" y="10800"/>
                </a:cubicBezTo>
                <a:cubicBezTo>
                  <a:pt x="21600" y="14483"/>
                  <a:pt x="21155" y="18139"/>
                  <a:pt x="20286" y="21600"/>
                </a:cubicBezTo>
                <a:lnTo>
                  <a:pt x="0" y="10800"/>
                </a:lnTo>
                <a:lnTo>
                  <a:pt x="20286" y="0"/>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699" name="Line 158">
            <a:extLst>
              <a:ext uri="{FF2B5EF4-FFF2-40B4-BE49-F238E27FC236}">
                <a16:creationId xmlns:a16="http://schemas.microsoft.com/office/drawing/2014/main" id="{552751A8-F780-4A0F-AD38-E49FA8231DDC}"/>
              </a:ext>
            </a:extLst>
          </p:cNvPr>
          <p:cNvSpPr>
            <a:spLocks noChangeShapeType="1"/>
          </p:cNvSpPr>
          <p:nvPr/>
        </p:nvSpPr>
        <p:spPr bwMode="auto">
          <a:xfrm flipH="1">
            <a:off x="7286625" y="4986338"/>
            <a:ext cx="323850" cy="158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00" name="AutoShape 159">
            <a:extLst>
              <a:ext uri="{FF2B5EF4-FFF2-40B4-BE49-F238E27FC236}">
                <a16:creationId xmlns:a16="http://schemas.microsoft.com/office/drawing/2014/main" id="{291629DE-BF7F-4FC1-8923-C3917BDC5AAF}"/>
              </a:ext>
            </a:extLst>
          </p:cNvPr>
          <p:cNvSpPr>
            <a:spLocks/>
          </p:cNvSpPr>
          <p:nvPr/>
        </p:nvSpPr>
        <p:spPr bwMode="auto">
          <a:xfrm>
            <a:off x="11634788" y="4402138"/>
            <a:ext cx="223837" cy="323850"/>
          </a:xfrm>
          <a:custGeom>
            <a:avLst/>
            <a:gdLst>
              <a:gd name="T0" fmla="*/ 10534733 w 21600"/>
              <a:gd name="T1" fmla="*/ 32121665 h 21599"/>
              <a:gd name="T2" fmla="*/ 10534733 w 21600"/>
              <a:gd name="T3" fmla="*/ 32121665 h 21599"/>
              <a:gd name="T4" fmla="*/ 10534733 w 21600"/>
              <a:gd name="T5" fmla="*/ 32121665 h 21599"/>
              <a:gd name="T6" fmla="*/ 10534733 w 21600"/>
              <a:gd name="T7" fmla="*/ 32121665 h 2159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99">
                <a:moveTo>
                  <a:pt x="0" y="1325"/>
                </a:moveTo>
                <a:cubicBezTo>
                  <a:pt x="3464" y="448"/>
                  <a:pt x="7130" y="-1"/>
                  <a:pt x="10823" y="0"/>
                </a:cubicBezTo>
                <a:cubicBezTo>
                  <a:pt x="14499" y="0"/>
                  <a:pt x="18146" y="442"/>
                  <a:pt x="21600" y="1313"/>
                </a:cubicBezTo>
                <a:lnTo>
                  <a:pt x="10823" y="21599"/>
                </a:lnTo>
                <a:lnTo>
                  <a:pt x="0" y="1325"/>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701" name="Line 160">
            <a:extLst>
              <a:ext uri="{FF2B5EF4-FFF2-40B4-BE49-F238E27FC236}">
                <a16:creationId xmlns:a16="http://schemas.microsoft.com/office/drawing/2014/main" id="{3E6A473A-E92F-49F7-BCF4-95EFB219FC24}"/>
              </a:ext>
            </a:extLst>
          </p:cNvPr>
          <p:cNvSpPr>
            <a:spLocks noChangeShapeType="1"/>
          </p:cNvSpPr>
          <p:nvPr/>
        </p:nvSpPr>
        <p:spPr bwMode="auto">
          <a:xfrm flipV="1">
            <a:off x="11744325" y="3775075"/>
            <a:ext cx="3175" cy="646113"/>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721" name="AutoShape 161">
            <a:extLst>
              <a:ext uri="{FF2B5EF4-FFF2-40B4-BE49-F238E27FC236}">
                <a16:creationId xmlns:a16="http://schemas.microsoft.com/office/drawing/2014/main" id="{9308434F-BD9D-45DD-A273-A67873B41246}"/>
              </a:ext>
            </a:extLst>
          </p:cNvPr>
          <p:cNvSpPr>
            <a:spLocks/>
          </p:cNvSpPr>
          <p:nvPr/>
        </p:nvSpPr>
        <p:spPr bwMode="auto">
          <a:xfrm>
            <a:off x="9612313" y="4037013"/>
            <a:ext cx="2041525" cy="260350"/>
          </a:xfrm>
          <a:custGeom>
            <a:avLst/>
            <a:gdLst>
              <a:gd name="T0" fmla="*/ 900113 w 21600"/>
              <a:gd name="T1" fmla="*/ 114300 h 21600"/>
              <a:gd name="T2" fmla="*/ 900113 w 21600"/>
              <a:gd name="T3" fmla="*/ 114300 h 21600"/>
              <a:gd name="T4" fmla="*/ 900113 w 21600"/>
              <a:gd name="T5" fmla="*/ 114300 h 21600"/>
              <a:gd name="T6" fmla="*/ 900113 w 21600"/>
              <a:gd name="T7" fmla="*/ 1143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700">
                <a:latin typeface="Arial" panose="020B0604020202020204" pitchFamily="34" charset="0"/>
                <a:cs typeface="Arial" panose="020B0604020202020204" pitchFamily="34" charset="0"/>
                <a:sym typeface="Arial" panose="020B0604020202020204" pitchFamily="34" charset="0"/>
              </a:rPr>
              <a:t>tcp/ip 传输</a:t>
            </a:r>
            <a:endParaRPr lang="en-US" altLang="en-US" sz="1360"/>
          </a:p>
        </p:txBody>
      </p:sp>
      <p:sp>
        <p:nvSpPr>
          <p:cNvPr id="69703" name="AutoShape 162">
            <a:extLst>
              <a:ext uri="{FF2B5EF4-FFF2-40B4-BE49-F238E27FC236}">
                <a16:creationId xmlns:a16="http://schemas.microsoft.com/office/drawing/2014/main" id="{06E5CD38-CDD3-4CFB-880D-A8CC0ECC1557}"/>
              </a:ext>
            </a:extLst>
          </p:cNvPr>
          <p:cNvSpPr>
            <a:spLocks/>
          </p:cNvSpPr>
          <p:nvPr/>
        </p:nvSpPr>
        <p:spPr bwMode="auto">
          <a:xfrm>
            <a:off x="3535363" y="2914650"/>
            <a:ext cx="179387" cy="261938"/>
          </a:xfrm>
          <a:custGeom>
            <a:avLst/>
            <a:gdLst>
              <a:gd name="T0" fmla="*/ 5490845 w 21600"/>
              <a:gd name="T1" fmla="*/ 16857093 h 21600"/>
              <a:gd name="T2" fmla="*/ 5490845 w 21600"/>
              <a:gd name="T3" fmla="*/ 16857093 h 21600"/>
              <a:gd name="T4" fmla="*/ 5490845 w 21600"/>
              <a:gd name="T5" fmla="*/ 16857093 h 21600"/>
              <a:gd name="T6" fmla="*/ 5490845 w 21600"/>
              <a:gd name="T7" fmla="*/ 1685709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12"/>
                </a:moveTo>
                <a:cubicBezTo>
                  <a:pt x="3460" y="443"/>
                  <a:pt x="7115" y="0"/>
                  <a:pt x="10800" y="0"/>
                </a:cubicBezTo>
                <a:cubicBezTo>
                  <a:pt x="14483" y="0"/>
                  <a:pt x="18139" y="443"/>
                  <a:pt x="21600" y="1312"/>
                </a:cubicBezTo>
                <a:lnTo>
                  <a:pt x="10800" y="21600"/>
                </a:lnTo>
                <a:lnTo>
                  <a:pt x="0" y="1312"/>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704" name="Line 163">
            <a:extLst>
              <a:ext uri="{FF2B5EF4-FFF2-40B4-BE49-F238E27FC236}">
                <a16:creationId xmlns:a16="http://schemas.microsoft.com/office/drawing/2014/main" id="{DBC91A21-A1FE-4A43-AA62-2C6EFE5BD2FC}"/>
              </a:ext>
            </a:extLst>
          </p:cNvPr>
          <p:cNvSpPr>
            <a:spLocks noChangeShapeType="1"/>
          </p:cNvSpPr>
          <p:nvPr/>
        </p:nvSpPr>
        <p:spPr bwMode="auto">
          <a:xfrm>
            <a:off x="3625850" y="2616200"/>
            <a:ext cx="0" cy="32226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05" name="AutoShape 164">
            <a:extLst>
              <a:ext uri="{FF2B5EF4-FFF2-40B4-BE49-F238E27FC236}">
                <a16:creationId xmlns:a16="http://schemas.microsoft.com/office/drawing/2014/main" id="{137CE340-58E7-4094-AC9B-96533CEFE283}"/>
              </a:ext>
            </a:extLst>
          </p:cNvPr>
          <p:cNvSpPr>
            <a:spLocks/>
          </p:cNvSpPr>
          <p:nvPr/>
        </p:nvSpPr>
        <p:spPr bwMode="auto">
          <a:xfrm>
            <a:off x="4872038" y="3759200"/>
            <a:ext cx="179387" cy="258763"/>
          </a:xfrm>
          <a:custGeom>
            <a:avLst/>
            <a:gdLst>
              <a:gd name="T0" fmla="*/ 5490845 w 21600"/>
              <a:gd name="T1" fmla="*/ 16423843 h 21600"/>
              <a:gd name="T2" fmla="*/ 5490845 w 21600"/>
              <a:gd name="T3" fmla="*/ 16423843 h 21600"/>
              <a:gd name="T4" fmla="*/ 5490845 w 21600"/>
              <a:gd name="T5" fmla="*/ 16423843 h 21600"/>
              <a:gd name="T6" fmla="*/ 5490845 w 21600"/>
              <a:gd name="T7" fmla="*/ 1642384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0292"/>
                </a:moveTo>
                <a:cubicBezTo>
                  <a:pt x="18146" y="21157"/>
                  <a:pt x="14498" y="21599"/>
                  <a:pt x="10824" y="21600"/>
                </a:cubicBezTo>
                <a:cubicBezTo>
                  <a:pt x="7129" y="21600"/>
                  <a:pt x="3467" y="21153"/>
                  <a:pt x="0" y="20280"/>
                </a:cubicBezTo>
                <a:lnTo>
                  <a:pt x="10824" y="0"/>
                </a:lnTo>
                <a:lnTo>
                  <a:pt x="21600" y="20292"/>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706" name="Line 165">
            <a:extLst>
              <a:ext uri="{FF2B5EF4-FFF2-40B4-BE49-F238E27FC236}">
                <a16:creationId xmlns:a16="http://schemas.microsoft.com/office/drawing/2014/main" id="{6FFB460F-BB66-4F15-8D63-089BC1EAEC0D}"/>
              </a:ext>
            </a:extLst>
          </p:cNvPr>
          <p:cNvSpPr>
            <a:spLocks noChangeShapeType="1"/>
          </p:cNvSpPr>
          <p:nvPr/>
        </p:nvSpPr>
        <p:spPr bwMode="auto">
          <a:xfrm flipV="1">
            <a:off x="4960938" y="3994150"/>
            <a:ext cx="1587" cy="32385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707" name="AutoShape 166">
            <a:extLst>
              <a:ext uri="{FF2B5EF4-FFF2-40B4-BE49-F238E27FC236}">
                <a16:creationId xmlns:a16="http://schemas.microsoft.com/office/drawing/2014/main" id="{B570C5B2-1CDE-4F94-A010-222F9B48BD0B}"/>
              </a:ext>
            </a:extLst>
          </p:cNvPr>
          <p:cNvSpPr>
            <a:spLocks/>
          </p:cNvSpPr>
          <p:nvPr/>
        </p:nvSpPr>
        <p:spPr bwMode="auto">
          <a:xfrm>
            <a:off x="2882900" y="2281238"/>
            <a:ext cx="171450" cy="130175"/>
          </a:xfrm>
          <a:custGeom>
            <a:avLst/>
            <a:gdLst>
              <a:gd name="T0" fmla="*/ 4836462 w 21600"/>
              <a:gd name="T1" fmla="*/ 2065570 h 21600"/>
              <a:gd name="T2" fmla="*/ 4836462 w 21600"/>
              <a:gd name="T3" fmla="*/ 2065570 h 21600"/>
              <a:gd name="T4" fmla="*/ 4836462 w 21600"/>
              <a:gd name="T5" fmla="*/ 2065570 h 21600"/>
              <a:gd name="T6" fmla="*/ 4836462 w 21600"/>
              <a:gd name="T7" fmla="*/ 206557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708" name="AutoShape 167">
            <a:extLst>
              <a:ext uri="{FF2B5EF4-FFF2-40B4-BE49-F238E27FC236}">
                <a16:creationId xmlns:a16="http://schemas.microsoft.com/office/drawing/2014/main" id="{65D42F8D-FDDB-4A07-8454-3BC85BFB71F2}"/>
              </a:ext>
            </a:extLst>
          </p:cNvPr>
          <p:cNvSpPr>
            <a:spLocks/>
          </p:cNvSpPr>
          <p:nvPr/>
        </p:nvSpPr>
        <p:spPr bwMode="auto">
          <a:xfrm>
            <a:off x="2882900" y="1981200"/>
            <a:ext cx="171450" cy="130175"/>
          </a:xfrm>
          <a:custGeom>
            <a:avLst/>
            <a:gdLst>
              <a:gd name="T0" fmla="*/ 4836462 w 21600"/>
              <a:gd name="T1" fmla="*/ 2065570 h 21600"/>
              <a:gd name="T2" fmla="*/ 4836462 w 21600"/>
              <a:gd name="T3" fmla="*/ 2065570 h 21600"/>
              <a:gd name="T4" fmla="*/ 4836462 w 21600"/>
              <a:gd name="T5" fmla="*/ 2065570 h 21600"/>
              <a:gd name="T6" fmla="*/ 4836462 w 21600"/>
              <a:gd name="T7" fmla="*/ 206557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709" name="AutoShape 168">
            <a:extLst>
              <a:ext uri="{FF2B5EF4-FFF2-40B4-BE49-F238E27FC236}">
                <a16:creationId xmlns:a16="http://schemas.microsoft.com/office/drawing/2014/main" id="{3EC63B18-5624-4F9E-B69E-D603E34C5B6A}"/>
              </a:ext>
            </a:extLst>
          </p:cNvPr>
          <p:cNvSpPr>
            <a:spLocks/>
          </p:cNvSpPr>
          <p:nvPr/>
        </p:nvSpPr>
        <p:spPr bwMode="auto">
          <a:xfrm>
            <a:off x="3162300" y="3575050"/>
            <a:ext cx="149225" cy="128588"/>
          </a:xfrm>
          <a:custGeom>
            <a:avLst/>
            <a:gdLst>
              <a:gd name="T0" fmla="*/ 3146665 w 21600"/>
              <a:gd name="T1" fmla="*/ 1984137 h 21600"/>
              <a:gd name="T2" fmla="*/ 3146665 w 21600"/>
              <a:gd name="T3" fmla="*/ 1984137 h 21600"/>
              <a:gd name="T4" fmla="*/ 3146665 w 21600"/>
              <a:gd name="T5" fmla="*/ 1984137 h 21600"/>
              <a:gd name="T6" fmla="*/ 3146665 w 21600"/>
              <a:gd name="T7" fmla="*/ 198413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710" name="AutoShape 169">
            <a:extLst>
              <a:ext uri="{FF2B5EF4-FFF2-40B4-BE49-F238E27FC236}">
                <a16:creationId xmlns:a16="http://schemas.microsoft.com/office/drawing/2014/main" id="{505A1721-FC51-45CA-8D4F-1E6AFF7D91C4}"/>
              </a:ext>
            </a:extLst>
          </p:cNvPr>
          <p:cNvSpPr>
            <a:spLocks/>
          </p:cNvSpPr>
          <p:nvPr/>
        </p:nvSpPr>
        <p:spPr bwMode="auto">
          <a:xfrm>
            <a:off x="3162300" y="3273425"/>
            <a:ext cx="149225" cy="128588"/>
          </a:xfrm>
          <a:custGeom>
            <a:avLst/>
            <a:gdLst>
              <a:gd name="T0" fmla="*/ 3146665 w 21600"/>
              <a:gd name="T1" fmla="*/ 2040388 h 21600"/>
              <a:gd name="T2" fmla="*/ 3146665 w 21600"/>
              <a:gd name="T3" fmla="*/ 2040388 h 21600"/>
              <a:gd name="T4" fmla="*/ 3146665 w 21600"/>
              <a:gd name="T5" fmla="*/ 2040388 h 21600"/>
              <a:gd name="T6" fmla="*/ 3146665 w 21600"/>
              <a:gd name="T7" fmla="*/ 204038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711" name="AutoShape 170">
            <a:extLst>
              <a:ext uri="{FF2B5EF4-FFF2-40B4-BE49-F238E27FC236}">
                <a16:creationId xmlns:a16="http://schemas.microsoft.com/office/drawing/2014/main" id="{D0B59379-FD85-4BAD-9055-AEC119FFDF5B}"/>
              </a:ext>
            </a:extLst>
          </p:cNvPr>
          <p:cNvSpPr>
            <a:spLocks/>
          </p:cNvSpPr>
          <p:nvPr/>
        </p:nvSpPr>
        <p:spPr bwMode="auto">
          <a:xfrm>
            <a:off x="4497388" y="3575050"/>
            <a:ext cx="173037" cy="128588"/>
          </a:xfrm>
          <a:custGeom>
            <a:avLst/>
            <a:gdLst>
              <a:gd name="T0" fmla="*/ 4881230 w 21600"/>
              <a:gd name="T1" fmla="*/ 1984137 h 21600"/>
              <a:gd name="T2" fmla="*/ 4881230 w 21600"/>
              <a:gd name="T3" fmla="*/ 1984137 h 21600"/>
              <a:gd name="T4" fmla="*/ 4881230 w 21600"/>
              <a:gd name="T5" fmla="*/ 1984137 h 21600"/>
              <a:gd name="T6" fmla="*/ 4881230 w 21600"/>
              <a:gd name="T7" fmla="*/ 198413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712" name="AutoShape 171">
            <a:extLst>
              <a:ext uri="{FF2B5EF4-FFF2-40B4-BE49-F238E27FC236}">
                <a16:creationId xmlns:a16="http://schemas.microsoft.com/office/drawing/2014/main" id="{310935E7-1C0D-47F1-AB00-CD5D093D5358}"/>
              </a:ext>
            </a:extLst>
          </p:cNvPr>
          <p:cNvSpPr>
            <a:spLocks/>
          </p:cNvSpPr>
          <p:nvPr/>
        </p:nvSpPr>
        <p:spPr bwMode="auto">
          <a:xfrm>
            <a:off x="4497388" y="3273425"/>
            <a:ext cx="173037" cy="128588"/>
          </a:xfrm>
          <a:custGeom>
            <a:avLst/>
            <a:gdLst>
              <a:gd name="T0" fmla="*/ 4881230 w 21600"/>
              <a:gd name="T1" fmla="*/ 2040388 h 21600"/>
              <a:gd name="T2" fmla="*/ 4881230 w 21600"/>
              <a:gd name="T3" fmla="*/ 2040388 h 21600"/>
              <a:gd name="T4" fmla="*/ 4881230 w 21600"/>
              <a:gd name="T5" fmla="*/ 2040388 h 21600"/>
              <a:gd name="T6" fmla="*/ 4881230 w 21600"/>
              <a:gd name="T7" fmla="*/ 204038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713" name="AutoShape 172">
            <a:extLst>
              <a:ext uri="{FF2B5EF4-FFF2-40B4-BE49-F238E27FC236}">
                <a16:creationId xmlns:a16="http://schemas.microsoft.com/office/drawing/2014/main" id="{3D286626-5942-41EE-B29E-52F93B5C9733}"/>
              </a:ext>
            </a:extLst>
          </p:cNvPr>
          <p:cNvSpPr>
            <a:spLocks/>
          </p:cNvSpPr>
          <p:nvPr/>
        </p:nvSpPr>
        <p:spPr bwMode="auto">
          <a:xfrm>
            <a:off x="5875338" y="3575050"/>
            <a:ext cx="173037" cy="128588"/>
          </a:xfrm>
          <a:custGeom>
            <a:avLst/>
            <a:gdLst>
              <a:gd name="T0" fmla="*/ 4881230 w 21600"/>
              <a:gd name="T1" fmla="*/ 1984137 h 21600"/>
              <a:gd name="T2" fmla="*/ 4881230 w 21600"/>
              <a:gd name="T3" fmla="*/ 1984137 h 21600"/>
              <a:gd name="T4" fmla="*/ 4881230 w 21600"/>
              <a:gd name="T5" fmla="*/ 1984137 h 21600"/>
              <a:gd name="T6" fmla="*/ 4881230 w 21600"/>
              <a:gd name="T7" fmla="*/ 198413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714" name="AutoShape 173">
            <a:extLst>
              <a:ext uri="{FF2B5EF4-FFF2-40B4-BE49-F238E27FC236}">
                <a16:creationId xmlns:a16="http://schemas.microsoft.com/office/drawing/2014/main" id="{026FF9FC-2222-4678-9ED3-1B7651FEAFAE}"/>
              </a:ext>
            </a:extLst>
          </p:cNvPr>
          <p:cNvSpPr>
            <a:spLocks/>
          </p:cNvSpPr>
          <p:nvPr/>
        </p:nvSpPr>
        <p:spPr bwMode="auto">
          <a:xfrm>
            <a:off x="5875338" y="3273425"/>
            <a:ext cx="173037" cy="128588"/>
          </a:xfrm>
          <a:custGeom>
            <a:avLst/>
            <a:gdLst>
              <a:gd name="T0" fmla="*/ 4881230 w 21600"/>
              <a:gd name="T1" fmla="*/ 2040388 h 21600"/>
              <a:gd name="T2" fmla="*/ 4881230 w 21600"/>
              <a:gd name="T3" fmla="*/ 2040388 h 21600"/>
              <a:gd name="T4" fmla="*/ 4881230 w 21600"/>
              <a:gd name="T5" fmla="*/ 2040388 h 21600"/>
              <a:gd name="T6" fmla="*/ 4881230 w 21600"/>
              <a:gd name="T7" fmla="*/ 204038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715" name="AutoShape 174">
            <a:extLst>
              <a:ext uri="{FF2B5EF4-FFF2-40B4-BE49-F238E27FC236}">
                <a16:creationId xmlns:a16="http://schemas.microsoft.com/office/drawing/2014/main" id="{970DBFF3-105F-43ED-92BF-E8ECE1F6640D}"/>
              </a:ext>
            </a:extLst>
          </p:cNvPr>
          <p:cNvSpPr>
            <a:spLocks/>
          </p:cNvSpPr>
          <p:nvPr/>
        </p:nvSpPr>
        <p:spPr bwMode="auto">
          <a:xfrm>
            <a:off x="7686675" y="3575050"/>
            <a:ext cx="149225" cy="128588"/>
          </a:xfrm>
          <a:custGeom>
            <a:avLst/>
            <a:gdLst>
              <a:gd name="T0" fmla="*/ 3146665 w 21600"/>
              <a:gd name="T1" fmla="*/ 1984137 h 21600"/>
              <a:gd name="T2" fmla="*/ 3146665 w 21600"/>
              <a:gd name="T3" fmla="*/ 1984137 h 21600"/>
              <a:gd name="T4" fmla="*/ 3146665 w 21600"/>
              <a:gd name="T5" fmla="*/ 1984137 h 21600"/>
              <a:gd name="T6" fmla="*/ 3146665 w 21600"/>
              <a:gd name="T7" fmla="*/ 198413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716" name="AutoShape 175">
            <a:extLst>
              <a:ext uri="{FF2B5EF4-FFF2-40B4-BE49-F238E27FC236}">
                <a16:creationId xmlns:a16="http://schemas.microsoft.com/office/drawing/2014/main" id="{FD7CC96B-7E1F-499D-8940-CB8399E84FA1}"/>
              </a:ext>
            </a:extLst>
          </p:cNvPr>
          <p:cNvSpPr>
            <a:spLocks/>
          </p:cNvSpPr>
          <p:nvPr/>
        </p:nvSpPr>
        <p:spPr bwMode="auto">
          <a:xfrm>
            <a:off x="7686675" y="3273425"/>
            <a:ext cx="149225" cy="128588"/>
          </a:xfrm>
          <a:custGeom>
            <a:avLst/>
            <a:gdLst>
              <a:gd name="T0" fmla="*/ 3146665 w 21600"/>
              <a:gd name="T1" fmla="*/ 2040388 h 21600"/>
              <a:gd name="T2" fmla="*/ 3146665 w 21600"/>
              <a:gd name="T3" fmla="*/ 2040388 h 21600"/>
              <a:gd name="T4" fmla="*/ 3146665 w 21600"/>
              <a:gd name="T5" fmla="*/ 2040388 h 21600"/>
              <a:gd name="T6" fmla="*/ 3146665 w 21600"/>
              <a:gd name="T7" fmla="*/ 204038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717" name="AutoShape 176">
            <a:extLst>
              <a:ext uri="{FF2B5EF4-FFF2-40B4-BE49-F238E27FC236}">
                <a16:creationId xmlns:a16="http://schemas.microsoft.com/office/drawing/2014/main" id="{D60CF832-4C19-47CE-9E43-55CCCA58860F}"/>
              </a:ext>
            </a:extLst>
          </p:cNvPr>
          <p:cNvSpPr>
            <a:spLocks/>
          </p:cNvSpPr>
          <p:nvPr/>
        </p:nvSpPr>
        <p:spPr bwMode="auto">
          <a:xfrm>
            <a:off x="4238625" y="4824413"/>
            <a:ext cx="150813" cy="128587"/>
          </a:xfrm>
          <a:custGeom>
            <a:avLst/>
            <a:gdLst>
              <a:gd name="T0" fmla="*/ 3257205 w 21600"/>
              <a:gd name="T1" fmla="*/ 2040372 h 21600"/>
              <a:gd name="T2" fmla="*/ 3257205 w 21600"/>
              <a:gd name="T3" fmla="*/ 2040372 h 21600"/>
              <a:gd name="T4" fmla="*/ 3257205 w 21600"/>
              <a:gd name="T5" fmla="*/ 2040372 h 21600"/>
              <a:gd name="T6" fmla="*/ 3257205 w 21600"/>
              <a:gd name="T7" fmla="*/ 204037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718" name="AutoShape 177">
            <a:extLst>
              <a:ext uri="{FF2B5EF4-FFF2-40B4-BE49-F238E27FC236}">
                <a16:creationId xmlns:a16="http://schemas.microsoft.com/office/drawing/2014/main" id="{C8BF7D0F-EF20-4BE2-8679-2CCE8D5E58A1}"/>
              </a:ext>
            </a:extLst>
          </p:cNvPr>
          <p:cNvSpPr>
            <a:spLocks/>
          </p:cNvSpPr>
          <p:nvPr/>
        </p:nvSpPr>
        <p:spPr bwMode="auto">
          <a:xfrm>
            <a:off x="4238625" y="4521200"/>
            <a:ext cx="150813" cy="130175"/>
          </a:xfrm>
          <a:custGeom>
            <a:avLst/>
            <a:gdLst>
              <a:gd name="T0" fmla="*/ 3257205 w 21600"/>
              <a:gd name="T1" fmla="*/ 2065570 h 21600"/>
              <a:gd name="T2" fmla="*/ 3257205 w 21600"/>
              <a:gd name="T3" fmla="*/ 2065570 h 21600"/>
              <a:gd name="T4" fmla="*/ 3257205 w 21600"/>
              <a:gd name="T5" fmla="*/ 2065570 h 21600"/>
              <a:gd name="T6" fmla="*/ 3257205 w 21600"/>
              <a:gd name="T7" fmla="*/ 206557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719" name="AutoShape 178">
            <a:extLst>
              <a:ext uri="{FF2B5EF4-FFF2-40B4-BE49-F238E27FC236}">
                <a16:creationId xmlns:a16="http://schemas.microsoft.com/office/drawing/2014/main" id="{E3601282-C058-49E6-ACBA-3D4C1E4AE204}"/>
              </a:ext>
            </a:extLst>
          </p:cNvPr>
          <p:cNvSpPr>
            <a:spLocks/>
          </p:cNvSpPr>
          <p:nvPr/>
        </p:nvSpPr>
        <p:spPr bwMode="auto">
          <a:xfrm>
            <a:off x="7513638" y="5083175"/>
            <a:ext cx="173037" cy="127000"/>
          </a:xfrm>
          <a:custGeom>
            <a:avLst/>
            <a:gdLst>
              <a:gd name="T0" fmla="*/ 4881230 w 21600"/>
              <a:gd name="T1" fmla="*/ 1959634 h 21600"/>
              <a:gd name="T2" fmla="*/ 4881230 w 21600"/>
              <a:gd name="T3" fmla="*/ 1959634 h 21600"/>
              <a:gd name="T4" fmla="*/ 4881230 w 21600"/>
              <a:gd name="T5" fmla="*/ 1959634 h 21600"/>
              <a:gd name="T6" fmla="*/ 4881230 w 21600"/>
              <a:gd name="T7" fmla="*/ 195963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720" name="AutoShape 179">
            <a:extLst>
              <a:ext uri="{FF2B5EF4-FFF2-40B4-BE49-F238E27FC236}">
                <a16:creationId xmlns:a16="http://schemas.microsoft.com/office/drawing/2014/main" id="{099B60BF-E4F1-42C9-8C98-C032CD48856F}"/>
              </a:ext>
            </a:extLst>
          </p:cNvPr>
          <p:cNvSpPr>
            <a:spLocks/>
          </p:cNvSpPr>
          <p:nvPr/>
        </p:nvSpPr>
        <p:spPr bwMode="auto">
          <a:xfrm>
            <a:off x="7513638" y="4779963"/>
            <a:ext cx="173037" cy="130175"/>
          </a:xfrm>
          <a:custGeom>
            <a:avLst/>
            <a:gdLst>
              <a:gd name="T0" fmla="*/ 4881230 w 21600"/>
              <a:gd name="T1" fmla="*/ 2065570 h 21600"/>
              <a:gd name="T2" fmla="*/ 4881230 w 21600"/>
              <a:gd name="T3" fmla="*/ 2065570 h 21600"/>
              <a:gd name="T4" fmla="*/ 4881230 w 21600"/>
              <a:gd name="T5" fmla="*/ 2065570 h 21600"/>
              <a:gd name="T6" fmla="*/ 4881230 w 21600"/>
              <a:gd name="T7" fmla="*/ 206557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721" name="AutoShape 180">
            <a:extLst>
              <a:ext uri="{FF2B5EF4-FFF2-40B4-BE49-F238E27FC236}">
                <a16:creationId xmlns:a16="http://schemas.microsoft.com/office/drawing/2014/main" id="{4202896F-5775-4505-A262-32C76995E041}"/>
              </a:ext>
            </a:extLst>
          </p:cNvPr>
          <p:cNvSpPr>
            <a:spLocks/>
          </p:cNvSpPr>
          <p:nvPr/>
        </p:nvSpPr>
        <p:spPr bwMode="auto">
          <a:xfrm>
            <a:off x="9215438" y="3575050"/>
            <a:ext cx="149225" cy="128588"/>
          </a:xfrm>
          <a:custGeom>
            <a:avLst/>
            <a:gdLst>
              <a:gd name="T0" fmla="*/ 3146665 w 21600"/>
              <a:gd name="T1" fmla="*/ 1984137 h 21600"/>
              <a:gd name="T2" fmla="*/ 3146665 w 21600"/>
              <a:gd name="T3" fmla="*/ 1984137 h 21600"/>
              <a:gd name="T4" fmla="*/ 3146665 w 21600"/>
              <a:gd name="T5" fmla="*/ 1984137 h 21600"/>
              <a:gd name="T6" fmla="*/ 3146665 w 21600"/>
              <a:gd name="T7" fmla="*/ 198413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722" name="AutoShape 181">
            <a:extLst>
              <a:ext uri="{FF2B5EF4-FFF2-40B4-BE49-F238E27FC236}">
                <a16:creationId xmlns:a16="http://schemas.microsoft.com/office/drawing/2014/main" id="{6793530D-656F-4F6B-AE98-C92C142367E6}"/>
              </a:ext>
            </a:extLst>
          </p:cNvPr>
          <p:cNvSpPr>
            <a:spLocks/>
          </p:cNvSpPr>
          <p:nvPr/>
        </p:nvSpPr>
        <p:spPr bwMode="auto">
          <a:xfrm>
            <a:off x="9215438" y="3273425"/>
            <a:ext cx="149225" cy="128588"/>
          </a:xfrm>
          <a:custGeom>
            <a:avLst/>
            <a:gdLst>
              <a:gd name="T0" fmla="*/ 3146665 w 21600"/>
              <a:gd name="T1" fmla="*/ 2040388 h 21600"/>
              <a:gd name="T2" fmla="*/ 3146665 w 21600"/>
              <a:gd name="T3" fmla="*/ 2040388 h 21600"/>
              <a:gd name="T4" fmla="*/ 3146665 w 21600"/>
              <a:gd name="T5" fmla="*/ 2040388 h 21600"/>
              <a:gd name="T6" fmla="*/ 3146665 w 21600"/>
              <a:gd name="T7" fmla="*/ 204038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723" name="AutoShape 182">
            <a:extLst>
              <a:ext uri="{FF2B5EF4-FFF2-40B4-BE49-F238E27FC236}">
                <a16:creationId xmlns:a16="http://schemas.microsoft.com/office/drawing/2014/main" id="{FF90ADE9-267E-40D5-84F6-3DCDA8B65C59}"/>
              </a:ext>
            </a:extLst>
          </p:cNvPr>
          <p:cNvSpPr>
            <a:spLocks/>
          </p:cNvSpPr>
          <p:nvPr/>
        </p:nvSpPr>
        <p:spPr bwMode="auto">
          <a:xfrm>
            <a:off x="10829925" y="3575050"/>
            <a:ext cx="150813" cy="128588"/>
          </a:xfrm>
          <a:custGeom>
            <a:avLst/>
            <a:gdLst>
              <a:gd name="T0" fmla="*/ 3257205 w 21600"/>
              <a:gd name="T1" fmla="*/ 1984137 h 21600"/>
              <a:gd name="T2" fmla="*/ 3257205 w 21600"/>
              <a:gd name="T3" fmla="*/ 1984137 h 21600"/>
              <a:gd name="T4" fmla="*/ 3257205 w 21600"/>
              <a:gd name="T5" fmla="*/ 1984137 h 21600"/>
              <a:gd name="T6" fmla="*/ 3257205 w 21600"/>
              <a:gd name="T7" fmla="*/ 198413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724" name="AutoShape 183">
            <a:extLst>
              <a:ext uri="{FF2B5EF4-FFF2-40B4-BE49-F238E27FC236}">
                <a16:creationId xmlns:a16="http://schemas.microsoft.com/office/drawing/2014/main" id="{C646F934-9421-4EB7-9FE2-0E4B15AEA47E}"/>
              </a:ext>
            </a:extLst>
          </p:cNvPr>
          <p:cNvSpPr>
            <a:spLocks/>
          </p:cNvSpPr>
          <p:nvPr/>
        </p:nvSpPr>
        <p:spPr bwMode="auto">
          <a:xfrm>
            <a:off x="10829925" y="3273425"/>
            <a:ext cx="150813" cy="128588"/>
          </a:xfrm>
          <a:custGeom>
            <a:avLst/>
            <a:gdLst>
              <a:gd name="T0" fmla="*/ 3257205 w 21600"/>
              <a:gd name="T1" fmla="*/ 2040388 h 21600"/>
              <a:gd name="T2" fmla="*/ 3257205 w 21600"/>
              <a:gd name="T3" fmla="*/ 2040388 h 21600"/>
              <a:gd name="T4" fmla="*/ 3257205 w 21600"/>
              <a:gd name="T5" fmla="*/ 2040388 h 21600"/>
              <a:gd name="T6" fmla="*/ 3257205 w 21600"/>
              <a:gd name="T7" fmla="*/ 204038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725" name="AutoShape 184">
            <a:extLst>
              <a:ext uri="{FF2B5EF4-FFF2-40B4-BE49-F238E27FC236}">
                <a16:creationId xmlns:a16="http://schemas.microsoft.com/office/drawing/2014/main" id="{47B76303-0D99-4799-9E77-AC4932AD4D00}"/>
              </a:ext>
            </a:extLst>
          </p:cNvPr>
          <p:cNvSpPr>
            <a:spLocks/>
          </p:cNvSpPr>
          <p:nvPr/>
        </p:nvSpPr>
        <p:spPr bwMode="auto">
          <a:xfrm>
            <a:off x="10829925" y="5083175"/>
            <a:ext cx="171450" cy="127000"/>
          </a:xfrm>
          <a:custGeom>
            <a:avLst/>
            <a:gdLst>
              <a:gd name="T0" fmla="*/ 4836462 w 21600"/>
              <a:gd name="T1" fmla="*/ 1959634 h 21600"/>
              <a:gd name="T2" fmla="*/ 4836462 w 21600"/>
              <a:gd name="T3" fmla="*/ 1959634 h 21600"/>
              <a:gd name="T4" fmla="*/ 4836462 w 21600"/>
              <a:gd name="T5" fmla="*/ 1959634 h 21600"/>
              <a:gd name="T6" fmla="*/ 4836462 w 21600"/>
              <a:gd name="T7" fmla="*/ 195963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726" name="AutoShape 185">
            <a:extLst>
              <a:ext uri="{FF2B5EF4-FFF2-40B4-BE49-F238E27FC236}">
                <a16:creationId xmlns:a16="http://schemas.microsoft.com/office/drawing/2014/main" id="{4313D58C-0138-4269-A5DB-F647A4184B0A}"/>
              </a:ext>
            </a:extLst>
          </p:cNvPr>
          <p:cNvSpPr>
            <a:spLocks/>
          </p:cNvSpPr>
          <p:nvPr/>
        </p:nvSpPr>
        <p:spPr bwMode="auto">
          <a:xfrm>
            <a:off x="10829925" y="4779963"/>
            <a:ext cx="171450" cy="130175"/>
          </a:xfrm>
          <a:custGeom>
            <a:avLst/>
            <a:gdLst>
              <a:gd name="T0" fmla="*/ 4836462 w 21600"/>
              <a:gd name="T1" fmla="*/ 2065570 h 21600"/>
              <a:gd name="T2" fmla="*/ 4836462 w 21600"/>
              <a:gd name="T3" fmla="*/ 2065570 h 21600"/>
              <a:gd name="T4" fmla="*/ 4836462 w 21600"/>
              <a:gd name="T5" fmla="*/ 2065570 h 21600"/>
              <a:gd name="T6" fmla="*/ 4836462 w 21600"/>
              <a:gd name="T7" fmla="*/ 206557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727" name="AutoShape 186">
            <a:extLst>
              <a:ext uri="{FF2B5EF4-FFF2-40B4-BE49-F238E27FC236}">
                <a16:creationId xmlns:a16="http://schemas.microsoft.com/office/drawing/2014/main" id="{CE88CEEB-929F-4278-9E35-AB7C4AB803AB}"/>
              </a:ext>
            </a:extLst>
          </p:cNvPr>
          <p:cNvSpPr>
            <a:spLocks/>
          </p:cNvSpPr>
          <p:nvPr/>
        </p:nvSpPr>
        <p:spPr bwMode="auto">
          <a:xfrm>
            <a:off x="8977313" y="5083175"/>
            <a:ext cx="152400" cy="127000"/>
          </a:xfrm>
          <a:custGeom>
            <a:avLst/>
            <a:gdLst>
              <a:gd name="T0" fmla="*/ 3291480 w 21600"/>
              <a:gd name="T1" fmla="*/ 1959634 h 21600"/>
              <a:gd name="T2" fmla="*/ 3291480 w 21600"/>
              <a:gd name="T3" fmla="*/ 1959634 h 21600"/>
              <a:gd name="T4" fmla="*/ 3291480 w 21600"/>
              <a:gd name="T5" fmla="*/ 1959634 h 21600"/>
              <a:gd name="T6" fmla="*/ 3291480 w 21600"/>
              <a:gd name="T7" fmla="*/ 195963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9728" name="AutoShape 187">
            <a:extLst>
              <a:ext uri="{FF2B5EF4-FFF2-40B4-BE49-F238E27FC236}">
                <a16:creationId xmlns:a16="http://schemas.microsoft.com/office/drawing/2014/main" id="{429B0E48-5CC5-4788-AEA7-4450B3804E7F}"/>
              </a:ext>
            </a:extLst>
          </p:cNvPr>
          <p:cNvSpPr>
            <a:spLocks/>
          </p:cNvSpPr>
          <p:nvPr/>
        </p:nvSpPr>
        <p:spPr bwMode="auto">
          <a:xfrm>
            <a:off x="8977313" y="4779963"/>
            <a:ext cx="152400" cy="130175"/>
          </a:xfrm>
          <a:custGeom>
            <a:avLst/>
            <a:gdLst>
              <a:gd name="T0" fmla="*/ 3291480 w 21600"/>
              <a:gd name="T1" fmla="*/ 2065570 h 21600"/>
              <a:gd name="T2" fmla="*/ 3291480 w 21600"/>
              <a:gd name="T3" fmla="*/ 2065570 h 21600"/>
              <a:gd name="T4" fmla="*/ 3291480 w 21600"/>
              <a:gd name="T5" fmla="*/ 2065570 h 21600"/>
              <a:gd name="T6" fmla="*/ 3291480 w 21600"/>
              <a:gd name="T7" fmla="*/ 206557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748" name="AutoShape 188">
            <a:extLst>
              <a:ext uri="{FF2B5EF4-FFF2-40B4-BE49-F238E27FC236}">
                <a16:creationId xmlns:a16="http://schemas.microsoft.com/office/drawing/2014/main" id="{8F2CCEDB-2AD5-4CE9-A418-FCE7768EEBE5}"/>
              </a:ext>
            </a:extLst>
          </p:cNvPr>
          <p:cNvSpPr>
            <a:spLocks/>
          </p:cNvSpPr>
          <p:nvPr/>
        </p:nvSpPr>
        <p:spPr bwMode="auto">
          <a:xfrm>
            <a:off x="4059238" y="1341438"/>
            <a:ext cx="2979737" cy="449262"/>
          </a:xfrm>
          <a:custGeom>
            <a:avLst/>
            <a:gdLst>
              <a:gd name="T0" fmla="*/ 1314450 w 21600"/>
              <a:gd name="T1" fmla="*/ 198438 h 21600"/>
              <a:gd name="T2" fmla="*/ 1314450 w 21600"/>
              <a:gd name="T3" fmla="*/ 198438 h 21600"/>
              <a:gd name="T4" fmla="*/ 1314450 w 21600"/>
              <a:gd name="T5" fmla="*/ 198438 h 21600"/>
              <a:gd name="T6" fmla="*/ 1314450 w 21600"/>
              <a:gd name="T7" fmla="*/ 1984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2267" b="1">
                <a:solidFill>
                  <a:srgbClr val="FF3300"/>
                </a:solidFill>
                <a:latin typeface="Times New Roman" panose="02020603050405020304" pitchFamily="18" charset="0"/>
                <a:cs typeface="Times New Roman" panose="02020603050405020304" pitchFamily="18" charset="0"/>
                <a:sym typeface="Times New Roman" panose="02020603050405020304" pitchFamily="18" charset="0"/>
              </a:rPr>
              <a:t>一根管子从这里开始..。</a:t>
            </a:r>
            <a:endParaRPr lang="en-US" altLang="en-US" sz="1360"/>
          </a:p>
        </p:txBody>
      </p:sp>
      <p:sp>
        <p:nvSpPr>
          <p:cNvPr id="27749" name="AutoShape 189">
            <a:extLst>
              <a:ext uri="{FF2B5EF4-FFF2-40B4-BE49-F238E27FC236}">
                <a16:creationId xmlns:a16="http://schemas.microsoft.com/office/drawing/2014/main" id="{D4CF8A16-69DE-4559-BE48-EABDF2FC68EE}"/>
              </a:ext>
            </a:extLst>
          </p:cNvPr>
          <p:cNvSpPr>
            <a:spLocks/>
          </p:cNvSpPr>
          <p:nvPr/>
        </p:nvSpPr>
        <p:spPr bwMode="auto">
          <a:xfrm>
            <a:off x="2936875" y="5072063"/>
            <a:ext cx="3937000" cy="449262"/>
          </a:xfrm>
          <a:custGeom>
            <a:avLst/>
            <a:gdLst>
              <a:gd name="T0" fmla="*/ 1737519 w 21600"/>
              <a:gd name="T1" fmla="*/ 198438 h 21600"/>
              <a:gd name="T2" fmla="*/ 1737519 w 21600"/>
              <a:gd name="T3" fmla="*/ 198438 h 21600"/>
              <a:gd name="T4" fmla="*/ 1737519 w 21600"/>
              <a:gd name="T5" fmla="*/ 198438 h 21600"/>
              <a:gd name="T6" fmla="*/ 1737519 w 21600"/>
              <a:gd name="T7" fmla="*/ 1984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2267" b="1">
                <a:solidFill>
                  <a:srgbClr val="FF3300"/>
                </a:solidFill>
                <a:latin typeface="Times New Roman" panose="02020603050405020304" pitchFamily="18" charset="0"/>
                <a:cs typeface="Times New Roman" panose="02020603050405020304" pitchFamily="18" charset="0"/>
                <a:sym typeface="Times New Roman" panose="02020603050405020304" pitchFamily="18" charset="0"/>
              </a:rPr>
              <a:t>另一条管线从这里开始..。</a:t>
            </a:r>
            <a:endParaRPr lang="en-US" altLang="en-US" sz="1360"/>
          </a:p>
        </p:txBody>
      </p:sp>
      <p:sp>
        <p:nvSpPr>
          <p:cNvPr id="27750" name="AutoShape 190">
            <a:extLst>
              <a:ext uri="{FF2B5EF4-FFF2-40B4-BE49-F238E27FC236}">
                <a16:creationId xmlns:a16="http://schemas.microsoft.com/office/drawing/2014/main" id="{8A682B1B-FC27-45C7-A1DE-306AB71E6EE7}"/>
              </a:ext>
            </a:extLst>
          </p:cNvPr>
          <p:cNvSpPr>
            <a:spLocks/>
          </p:cNvSpPr>
          <p:nvPr/>
        </p:nvSpPr>
        <p:spPr bwMode="auto">
          <a:xfrm>
            <a:off x="4991100" y="2654300"/>
            <a:ext cx="2474913" cy="449263"/>
          </a:xfrm>
          <a:custGeom>
            <a:avLst/>
            <a:gdLst>
              <a:gd name="T0" fmla="*/ 1092200 w 21600"/>
              <a:gd name="T1" fmla="*/ 198438 h 21600"/>
              <a:gd name="T2" fmla="*/ 1092200 w 21600"/>
              <a:gd name="T3" fmla="*/ 198438 h 21600"/>
              <a:gd name="T4" fmla="*/ 1092200 w 21600"/>
              <a:gd name="T5" fmla="*/ 198438 h 21600"/>
              <a:gd name="T6" fmla="*/ 1092200 w 21600"/>
              <a:gd name="T7" fmla="*/ 1984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2267" b="1">
                <a:solidFill>
                  <a:srgbClr val="FF3300"/>
                </a:solidFill>
                <a:latin typeface="Times New Roman" panose="02020603050405020304" pitchFamily="18" charset="0"/>
                <a:cs typeface="Times New Roman" panose="02020603050405020304" pitchFamily="18" charset="0"/>
                <a:sym typeface="Times New Roman" panose="02020603050405020304" pitchFamily="18" charset="0"/>
              </a:rPr>
              <a:t>管道加入此处</a:t>
            </a:r>
            <a:endParaRPr lang="en-US" altLang="en-US" sz="1360"/>
          </a:p>
        </p:txBody>
      </p:sp>
      <p:sp>
        <p:nvSpPr>
          <p:cNvPr id="69732" name="Line 191">
            <a:extLst>
              <a:ext uri="{FF2B5EF4-FFF2-40B4-BE49-F238E27FC236}">
                <a16:creationId xmlns:a16="http://schemas.microsoft.com/office/drawing/2014/main" id="{B91687F4-7980-48FA-B5C5-8C291B90B813}"/>
              </a:ext>
            </a:extLst>
          </p:cNvPr>
          <p:cNvSpPr>
            <a:spLocks noChangeShapeType="1"/>
          </p:cNvSpPr>
          <p:nvPr/>
        </p:nvSpPr>
        <p:spPr bwMode="auto">
          <a:xfrm flipH="1">
            <a:off x="4922838" y="2898775"/>
            <a:ext cx="173037" cy="258763"/>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752" name="AutoShape 192">
            <a:extLst>
              <a:ext uri="{FF2B5EF4-FFF2-40B4-BE49-F238E27FC236}">
                <a16:creationId xmlns:a16="http://schemas.microsoft.com/office/drawing/2014/main" id="{284D8FC4-6E06-49AF-A6E7-1CB2F300DCCD}"/>
              </a:ext>
            </a:extLst>
          </p:cNvPr>
          <p:cNvSpPr>
            <a:spLocks/>
          </p:cNvSpPr>
          <p:nvPr/>
        </p:nvSpPr>
        <p:spPr bwMode="auto">
          <a:xfrm>
            <a:off x="2835275" y="5676900"/>
            <a:ext cx="9428163" cy="1485900"/>
          </a:xfrm>
          <a:custGeom>
            <a:avLst/>
            <a:gdLst>
              <a:gd name="T0" fmla="*/ 4159250 w 21600"/>
              <a:gd name="T1" fmla="*/ 655638 h 21600"/>
              <a:gd name="T2" fmla="*/ 4159250 w 21600"/>
              <a:gd name="T3" fmla="*/ 655638 h 21600"/>
              <a:gd name="T4" fmla="*/ 4159250 w 21600"/>
              <a:gd name="T5" fmla="*/ 655638 h 21600"/>
              <a:gd name="T6" fmla="*/ 4159250 w 21600"/>
              <a:gd name="T7" fmla="*/ 6556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2267">
                <a:latin typeface="Times New Roman" panose="02020603050405020304" pitchFamily="18" charset="0"/>
                <a:cs typeface="Times New Roman" panose="02020603050405020304" pitchFamily="18" charset="0"/>
                <a:sym typeface="Times New Roman" panose="02020603050405020304" pitchFamily="18" charset="0"/>
              </a:rPr>
              <a:t>从制造过程、过程控制应用的角度思考</a:t>
            </a:r>
          </a:p>
          <a:p>
            <a:pPr defTabSz="1036290" eaLnBrk="1">
              <a:defRPr/>
            </a:pPr>
            <a:r>
              <a:rPr lang="en-US" altLang="en-US" sz="2267">
                <a:latin typeface="Times New Roman" panose="02020603050405020304" pitchFamily="18" charset="0"/>
                <a:cs typeface="Times New Roman" panose="02020603050405020304" pitchFamily="18" charset="0"/>
                <a:sym typeface="Times New Roman" panose="02020603050405020304" pitchFamily="18" charset="0"/>
              </a:rPr>
              <a:t>或 GPS 系统。</a:t>
            </a:r>
          </a:p>
          <a:p>
            <a:pPr defTabSz="1036290" eaLnBrk="1">
              <a:defRPr/>
            </a:pPr>
            <a:r>
              <a:rPr lang="en-US" altLang="en-US" sz="2267">
                <a:latin typeface="Times New Roman" panose="02020603050405020304" pitchFamily="18" charset="0"/>
                <a:cs typeface="Times New Roman" panose="02020603050405020304" pitchFamily="18" charset="0"/>
                <a:sym typeface="Times New Roman" panose="02020603050405020304" pitchFamily="18" charset="0"/>
              </a:rPr>
              <a:t>在科学/工程系统中比在信息中更频繁地使用</a:t>
            </a:r>
          </a:p>
          <a:p>
            <a:pPr defTabSz="1036290" eaLnBrk="1">
              <a:defRPr/>
            </a:pPr>
            <a:r>
              <a:rPr lang="en-US" altLang="en-US" sz="2267">
                <a:latin typeface="Times New Roman" panose="02020603050405020304" pitchFamily="18" charset="0"/>
                <a:cs typeface="Times New Roman" panose="02020603050405020304" pitchFamily="18" charset="0"/>
                <a:sym typeface="Times New Roman" panose="02020603050405020304" pitchFamily="18" charset="0"/>
              </a:rPr>
              <a:t>系统应用程序。</a:t>
            </a:r>
          </a:p>
          <a:p>
            <a:pPr defTabSz="1036290" eaLnBrk="1">
              <a:defRPr/>
            </a:pPr>
            <a:r>
              <a:rPr lang="en-US" altLang="en-US" sz="2267" b="1">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注意: 信息系统体系结构存在问题......。</a:t>
            </a:r>
            <a:endParaRPr lang="en-US" altLang="en-US" sz="1360" b="1">
              <a:solidFill>
                <a:srgbClr val="FF0000"/>
              </a:solidFill>
            </a:endParaRPr>
          </a:p>
        </p:txBody>
      </p:sp>
      <p:sp>
        <p:nvSpPr>
          <p:cNvPr id="27753" name="AutoShape 193">
            <a:extLst>
              <a:ext uri="{FF2B5EF4-FFF2-40B4-BE49-F238E27FC236}">
                <a16:creationId xmlns:a16="http://schemas.microsoft.com/office/drawing/2014/main" id="{35AC6546-EB7D-4B3B-A121-7BE6A4FAD04A}"/>
              </a:ext>
            </a:extLst>
          </p:cNvPr>
          <p:cNvSpPr>
            <a:spLocks/>
          </p:cNvSpPr>
          <p:nvPr/>
        </p:nvSpPr>
        <p:spPr bwMode="auto">
          <a:xfrm>
            <a:off x="8358188" y="1878013"/>
            <a:ext cx="3135312" cy="450850"/>
          </a:xfrm>
          <a:custGeom>
            <a:avLst/>
            <a:gdLst>
              <a:gd name="T0" fmla="*/ 1382713 w 21600"/>
              <a:gd name="T1" fmla="*/ 198438 h 21600"/>
              <a:gd name="T2" fmla="*/ 1382713 w 21600"/>
              <a:gd name="T3" fmla="*/ 198438 h 21600"/>
              <a:gd name="T4" fmla="*/ 1382713 w 21600"/>
              <a:gd name="T5" fmla="*/ 198438 h 21600"/>
              <a:gd name="T6" fmla="*/ 1382713 w 21600"/>
              <a:gd name="T7" fmla="*/ 1984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2267" b="1">
                <a:solidFill>
                  <a:srgbClr val="FF3300"/>
                </a:solidFill>
                <a:latin typeface="Times New Roman" panose="02020603050405020304" pitchFamily="18" charset="0"/>
                <a:cs typeface="Times New Roman" panose="02020603050405020304" pitchFamily="18" charset="0"/>
                <a:sym typeface="Times New Roman" panose="02020603050405020304" pitchFamily="18" charset="0"/>
              </a:rPr>
              <a:t>注意并发..。</a:t>
            </a:r>
            <a:endParaRPr lang="en-US" altLang="en-US" sz="1360"/>
          </a:p>
        </p:txBody>
      </p:sp>
      <p:sp>
        <p:nvSpPr>
          <p:cNvPr id="69735" name="AutoShape 194">
            <a:extLst>
              <a:ext uri="{FF2B5EF4-FFF2-40B4-BE49-F238E27FC236}">
                <a16:creationId xmlns:a16="http://schemas.microsoft.com/office/drawing/2014/main" id="{5C77FE0A-9AF3-4B66-A301-B450073EFBA8}"/>
              </a:ext>
            </a:extLst>
          </p:cNvPr>
          <p:cNvSpPr>
            <a:spLocks/>
          </p:cNvSpPr>
          <p:nvPr/>
        </p:nvSpPr>
        <p:spPr bwMode="auto">
          <a:xfrm>
            <a:off x="5354638" y="1817688"/>
            <a:ext cx="85725" cy="1036637"/>
          </a:xfrm>
          <a:custGeom>
            <a:avLst/>
            <a:gdLst>
              <a:gd name="T0" fmla="*/ 604556 w 21600"/>
              <a:gd name="T1" fmla="*/ 1052735589 h 21600"/>
              <a:gd name="T2" fmla="*/ 604556 w 21600"/>
              <a:gd name="T3" fmla="*/ 1052735589 h 21600"/>
              <a:gd name="T4" fmla="*/ 604556 w 21600"/>
              <a:gd name="T5" fmla="*/ 1052735589 h 21600"/>
              <a:gd name="T6" fmla="*/ 604556 w 21600"/>
              <a:gd name="T7" fmla="*/ 105273558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lnTo>
                  <a:pt x="21600" y="0"/>
                </a:lnTo>
                <a:cubicBezTo>
                  <a:pt x="15635" y="0"/>
                  <a:pt x="10800" y="804"/>
                  <a:pt x="10800" y="1800"/>
                </a:cubicBezTo>
                <a:lnTo>
                  <a:pt x="10800" y="9000"/>
                </a:lnTo>
                <a:cubicBezTo>
                  <a:pt x="10800" y="9993"/>
                  <a:pt x="5964" y="10800"/>
                  <a:pt x="0" y="10800"/>
                </a:cubicBezTo>
                <a:cubicBezTo>
                  <a:pt x="5964" y="10800"/>
                  <a:pt x="10800" y="11605"/>
                  <a:pt x="10800" y="12600"/>
                </a:cubicBezTo>
                <a:lnTo>
                  <a:pt x="10800" y="19800"/>
                </a:lnTo>
                <a:cubicBezTo>
                  <a:pt x="10800" y="20794"/>
                  <a:pt x="15635" y="21600"/>
                  <a:pt x="21600" y="21600"/>
                </a:cubicBezTo>
              </a:path>
            </a:pathLst>
          </a:custGeom>
          <a:noFill/>
          <a:ln w="3810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Tree>
  </p:cSld>
  <p:clrMapOvr>
    <a:masterClrMapping/>
  </p:clrMapOvr>
  <p:transition spd="med"/>
</p:sld>
</file>

<file path=ppt/slides/slide35.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25FCDD14-F05D-477D-B7DF-CB42B532024D}"/>
              </a:ext>
            </a:extLst>
          </p:cNvPr>
          <p:cNvSpPr txBox="1">
            <a:spLocks noGrp="1"/>
          </p:cNvSpPr>
          <p:nvPr>
            <p:ph type="title"/>
          </p:nvPr>
        </p:nvSpPr>
        <p:spPr>
          <a:xfrm>
            <a:off x="279400" y="152400"/>
            <a:ext cx="13236575" cy="930275"/>
          </a:xfrm>
        </p:spPr>
        <p:txBody>
          <a:bodyPr lIns="0" tIns="0" rIns="0" bIns="0" rtlCol="0">
            <a:spAutoFit/>
          </a:bodyPr>
          <a:lstStyle/>
          <a:p>
            <a:pPr marL="38064">
              <a:defRPr/>
            </a:pPr>
            <a:r>
              <a:rPr sz="6044" spc="150" dirty="0"/>
              <a:t>管道和</a:t>
            </a:r>
            <a:r>
              <a:rPr sz="6044" spc="-525" dirty="0"/>
              <a:t> </a:t>
            </a:r>
            <a:r>
              <a:rPr sz="6044" spc="45" dirty="0"/>
              <a:t>过滤 器</a:t>
            </a:r>
          </a:p>
        </p:txBody>
      </p:sp>
      <p:sp>
        <p:nvSpPr>
          <p:cNvPr id="63491" name="object 10">
            <a:extLst>
              <a:ext uri="{FF2B5EF4-FFF2-40B4-BE49-F238E27FC236}">
                <a16:creationId xmlns:a16="http://schemas.microsoft.com/office/drawing/2014/main" id="{3132EB3F-3FB8-4357-A271-38368F58C71B}"/>
              </a:ext>
            </a:extLst>
          </p:cNvPr>
          <p:cNvSpPr>
            <a:spLocks noGrp="1"/>
          </p:cNvSpPr>
          <p:nvPr>
            <p:ph type="body" idx="1"/>
          </p:nvPr>
        </p:nvSpPr>
        <p:spPr>
          <a:xfrm>
            <a:off x="501650" y="1219200"/>
            <a:ext cx="13106400" cy="6237288"/>
          </a:xfrm>
        </p:spPr>
        <p:txBody>
          <a:bodyPr lIns="0" tIns="166740" rIns="0" bIns="0">
            <a:spAutoFit/>
          </a:bodyPr>
          <a:lstStyle/>
          <a:p>
            <a:pPr marL="865758" indent="-514657">
              <a:lnSpc>
                <a:spcPct val="125000"/>
              </a:lnSpc>
              <a:defRPr/>
            </a:pPr>
            <a:r>
              <a:rPr lang="zh-CN" altLang="zh-CN" sz="3200" dirty="0"/>
              <a:t>数据流经管道: 过滤器处理单元之间的通信通道: 过滤器</a:t>
            </a:r>
          </a:p>
          <a:p>
            <a:pPr marL="865758" indent="-514657">
              <a:lnSpc>
                <a:spcPct val="103000"/>
              </a:lnSpc>
              <a:spcBef>
                <a:spcPts val="893"/>
              </a:spcBef>
              <a:defRPr/>
            </a:pPr>
            <a:r>
              <a:rPr lang="zh-CN" altLang="zh-CN" sz="3200" dirty="0"/>
              <a:t>根据筛选器驻留的位置不同类型的执行体系结构可能会应用</a:t>
            </a:r>
          </a:p>
          <a:p>
            <a:pPr marL="865758" indent="-514657">
              <a:spcBef>
                <a:spcPts val="996"/>
              </a:spcBef>
              <a:defRPr/>
            </a:pPr>
            <a:r>
              <a:rPr lang="zh-CN" altLang="zh-CN" sz="3200" dirty="0"/>
              <a:t>例如相同的过程: 在线程中运行筛选器</a:t>
            </a:r>
          </a:p>
          <a:p>
            <a:pPr marL="865758" indent="-514657">
              <a:spcBef>
                <a:spcPts val="996"/>
              </a:spcBef>
              <a:defRPr/>
            </a:pPr>
            <a:r>
              <a:rPr lang="zh-CN" altLang="zh-CN" sz="3200" dirty="0"/>
              <a:t>同样的机器: 过滤器在自己的过程中运行</a:t>
            </a:r>
          </a:p>
          <a:p>
            <a:pPr marL="865758" indent="-514657">
              <a:spcBef>
                <a:spcPts val="996"/>
              </a:spcBef>
              <a:defRPr/>
            </a:pPr>
            <a:r>
              <a:rPr lang="zh-CN" altLang="zh-CN" sz="3200" dirty="0"/>
              <a:t>例如网络: 管道使用网络体系结构</a:t>
            </a:r>
            <a:endParaRPr lang="en-US" altLang="zh-CN" sz="3200" dirty="0"/>
          </a:p>
          <a:p>
            <a:pPr marL="483254" indent="-465808">
              <a:buClr>
                <a:srgbClr val="00355E"/>
              </a:buClr>
              <a:buSzPct val="74418"/>
              <a:buFont typeface="Wingdings"/>
              <a:buChar char=""/>
              <a:tabLst>
                <a:tab pos="484126" algn="l"/>
              </a:tabLst>
              <a:defRPr/>
            </a:pPr>
            <a:r>
              <a:rPr lang="en-US" altLang="zh-CN" sz="2400" spc="14" dirty="0">
                <a:latin typeface="Tahoma"/>
                <a:cs typeface="Tahoma"/>
              </a:rPr>
              <a:t>变化</a:t>
            </a:r>
            <a:endParaRPr lang="en-US" altLang="zh-CN" sz="2400" dirty="0">
              <a:latin typeface="Tahoma"/>
              <a:cs typeface="Tahoma"/>
            </a:endParaRPr>
          </a:p>
          <a:p>
            <a:pPr marL="1026697" lvl="1" indent="-388173">
              <a:spcBef>
                <a:spcPts val="699"/>
              </a:spcBef>
              <a:buClr>
                <a:srgbClr val="8FBAC8"/>
              </a:buClr>
              <a:buSzPct val="69767"/>
              <a:buFont typeface="Arial"/>
              <a:buChar char="◆"/>
              <a:tabLst>
                <a:tab pos="1027569" algn="l"/>
              </a:tabLst>
              <a:defRPr/>
            </a:pPr>
            <a:r>
              <a:rPr lang="en-US" altLang="zh-CN" sz="2400" spc="14" dirty="0">
                <a:latin typeface="Tahoma"/>
                <a:cs typeface="Tahoma"/>
              </a:rPr>
              <a:t>管道</a:t>
            </a:r>
            <a:r>
              <a:rPr lang="en-US" altLang="zh-CN" sz="2400" spc="27" dirty="0">
                <a:latin typeface="Tahoma"/>
                <a:cs typeface="Tahoma"/>
              </a:rPr>
              <a:t>—</a:t>
            </a:r>
            <a:r>
              <a:rPr lang="en-US" altLang="zh-CN" sz="2400" spc="14" dirty="0">
                <a:latin typeface="Tahoma"/>
                <a:cs typeface="Tahoma"/>
              </a:rPr>
              <a:t>线性序列的</a:t>
            </a:r>
            <a:r>
              <a:rPr lang="en-US" altLang="zh-CN" sz="2400" spc="-69" dirty="0">
                <a:latin typeface="Tahoma"/>
                <a:cs typeface="Tahoma"/>
              </a:rPr>
              <a:t> </a:t>
            </a:r>
            <a:r>
              <a:rPr lang="en-US" altLang="zh-CN" sz="2400" spc="7" dirty="0">
                <a:latin typeface="Tahoma"/>
                <a:cs typeface="Tahoma"/>
              </a:rPr>
              <a:t>过滤 器</a:t>
            </a:r>
            <a:endParaRPr lang="en-US" altLang="zh-CN" sz="2400" dirty="0">
              <a:latin typeface="Tahoma"/>
              <a:cs typeface="Tahoma"/>
            </a:endParaRPr>
          </a:p>
          <a:p>
            <a:pPr marL="1026697" lvl="1" indent="-388173">
              <a:spcBef>
                <a:spcPts val="804"/>
              </a:spcBef>
              <a:buClr>
                <a:srgbClr val="8FBAC8"/>
              </a:buClr>
              <a:buSzPct val="69767"/>
              <a:buFont typeface="Arial"/>
              <a:buChar char="◆"/>
              <a:tabLst>
                <a:tab pos="1027569" algn="l"/>
              </a:tabLst>
              <a:defRPr/>
            </a:pPr>
            <a:r>
              <a:rPr lang="en-US" altLang="zh-CN" sz="2400" spc="14" dirty="0">
                <a:latin typeface="Tahoma"/>
                <a:cs typeface="Tahoma"/>
              </a:rPr>
              <a:t>有界管道</a:t>
            </a:r>
            <a:r>
              <a:rPr lang="en-US" altLang="zh-CN" sz="2400" spc="27" dirty="0">
                <a:latin typeface="Tahoma"/>
                <a:cs typeface="Tahoma"/>
              </a:rPr>
              <a:t>—</a:t>
            </a:r>
            <a:r>
              <a:rPr lang="en-US" altLang="zh-CN" sz="2400" spc="14" dirty="0">
                <a:latin typeface="Tahoma"/>
                <a:cs typeface="Tahoma"/>
              </a:rPr>
              <a:t>数据数量有限</a:t>
            </a:r>
            <a:r>
              <a:rPr lang="en-US" altLang="zh-CN" sz="2400" spc="-48" dirty="0">
                <a:latin typeface="Tahoma"/>
                <a:cs typeface="Tahoma"/>
              </a:rPr>
              <a:t> </a:t>
            </a:r>
            <a:r>
              <a:rPr lang="en-US" altLang="zh-CN" sz="2400" spc="14" dirty="0">
                <a:latin typeface="Tahoma"/>
                <a:cs typeface="Tahoma"/>
              </a:rPr>
              <a:t>管</a:t>
            </a:r>
            <a:endParaRPr lang="en-US" altLang="zh-CN" sz="2400" dirty="0">
              <a:latin typeface="Tahoma"/>
              <a:cs typeface="Tahoma"/>
            </a:endParaRPr>
          </a:p>
          <a:p>
            <a:pPr marL="1026697" lvl="1" indent="-388173">
              <a:spcBef>
                <a:spcPts val="804"/>
              </a:spcBef>
              <a:buClr>
                <a:srgbClr val="8FBAC8"/>
              </a:buClr>
              <a:buSzPct val="69767"/>
              <a:buFont typeface="Arial"/>
              <a:buChar char="◆"/>
              <a:tabLst>
                <a:tab pos="1027569" algn="l"/>
              </a:tabLst>
              <a:defRPr/>
            </a:pPr>
            <a:r>
              <a:rPr lang="en-US" altLang="zh-CN" sz="2400" spc="14" dirty="0">
                <a:latin typeface="Tahoma"/>
                <a:cs typeface="Tahoma"/>
              </a:rPr>
              <a:t>类型管道</a:t>
            </a:r>
            <a:r>
              <a:rPr lang="en-US" altLang="zh-CN" sz="2400" spc="27" dirty="0">
                <a:latin typeface="Tahoma"/>
                <a:cs typeface="Tahoma"/>
              </a:rPr>
              <a:t>—</a:t>
            </a:r>
            <a:r>
              <a:rPr lang="en-US" altLang="zh-CN" sz="2400" spc="14" dirty="0">
                <a:latin typeface="Tahoma"/>
                <a:cs typeface="Tahoma"/>
              </a:rPr>
              <a:t>数据强烈</a:t>
            </a:r>
            <a:r>
              <a:rPr lang="en-US" altLang="zh-CN" sz="2400" spc="-89" dirty="0">
                <a:latin typeface="Tahoma"/>
                <a:cs typeface="Tahoma"/>
              </a:rPr>
              <a:t> </a:t>
            </a:r>
            <a:r>
              <a:rPr lang="en-US" altLang="zh-CN" sz="2400" spc="14" dirty="0">
                <a:latin typeface="Tahoma"/>
                <a:cs typeface="Tahoma"/>
              </a:rPr>
              <a:t>类型</a:t>
            </a:r>
            <a:endParaRPr lang="en-US" altLang="zh-CN" sz="2400" dirty="0">
              <a:latin typeface="Tahoma"/>
              <a:cs typeface="Tahoma"/>
            </a:endParaRPr>
          </a:p>
        </p:txBody>
      </p:sp>
    </p:spTree>
  </p:cSld>
  <p:clrMapOvr>
    <a:masterClrMapping/>
  </p:clrMapOvr>
  <p:transition>
    <p:cut/>
  </p:transition>
</p:sld>
</file>

<file path=ppt/slides/slide36.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15C91703-7B1F-401A-90BD-2D02C7FF8DD0}"/>
              </a:ext>
            </a:extLst>
          </p:cNvPr>
          <p:cNvSpPr txBox="1">
            <a:spLocks noGrp="1"/>
          </p:cNvSpPr>
          <p:nvPr>
            <p:ph type="title"/>
          </p:nvPr>
        </p:nvSpPr>
        <p:spPr>
          <a:xfrm>
            <a:off x="658813" y="152400"/>
            <a:ext cx="12285662" cy="930275"/>
          </a:xfrm>
        </p:spPr>
        <p:txBody>
          <a:bodyPr lIns="0" tIns="0" rIns="0" bIns="0" rtlCol="0">
            <a:spAutoFit/>
          </a:bodyPr>
          <a:lstStyle/>
          <a:p>
            <a:pPr marL="38064">
              <a:defRPr/>
            </a:pPr>
            <a:r>
              <a:rPr sz="6044" spc="150" dirty="0"/>
              <a:t>管道和</a:t>
            </a:r>
            <a:r>
              <a:rPr sz="6044" spc="-525" dirty="0"/>
              <a:t> </a:t>
            </a:r>
            <a:r>
              <a:rPr sz="6044" spc="45" dirty="0"/>
              <a:t>过滤 器</a:t>
            </a:r>
          </a:p>
        </p:txBody>
      </p:sp>
      <p:sp>
        <p:nvSpPr>
          <p:cNvPr id="64515" name="object 9">
            <a:extLst>
              <a:ext uri="{FF2B5EF4-FFF2-40B4-BE49-F238E27FC236}">
                <a16:creationId xmlns:a16="http://schemas.microsoft.com/office/drawing/2014/main" id="{643274C6-EEE9-40F2-A06E-F8B1CE8638D4}"/>
              </a:ext>
            </a:extLst>
          </p:cNvPr>
          <p:cNvSpPr>
            <a:spLocks noGrp="1"/>
          </p:cNvSpPr>
          <p:nvPr>
            <p:ph type="body" idx="1"/>
          </p:nvPr>
        </p:nvSpPr>
        <p:spPr>
          <a:xfrm>
            <a:off x="693738" y="1295400"/>
            <a:ext cx="12301537" cy="6008688"/>
          </a:xfrm>
        </p:spPr>
        <p:txBody>
          <a:bodyPr lIns="0" tIns="418730" rIns="0" bIns="0">
            <a:spAutoFit/>
          </a:bodyPr>
          <a:lstStyle/>
          <a:p>
            <a:pPr marL="865758" indent="-514657">
              <a:lnSpc>
                <a:spcPct val="125000"/>
              </a:lnSpc>
              <a:defRPr/>
            </a:pPr>
            <a:r>
              <a:rPr lang="zh-CN" altLang="zh-CN" sz="3846"/>
              <a:t>从概念上讲, 过滤器会消耗来自输入和写入数据的数据到输出输入和输出: 通信通道, 即管道</a:t>
            </a:r>
          </a:p>
          <a:p>
            <a:pPr marL="865758" indent="-514657">
              <a:lnSpc>
                <a:spcPct val="103000"/>
              </a:lnSpc>
              <a:spcBef>
                <a:spcPts val="893"/>
              </a:spcBef>
              <a:defRPr/>
            </a:pPr>
            <a:r>
              <a:rPr lang="zh-CN" altLang="zh-CN" sz="3846"/>
              <a:t>过滤器不知道任何关于其他过滤器 (松散的联结在组分之间)</a:t>
            </a:r>
          </a:p>
          <a:p>
            <a:pPr marL="865758" indent="-514657">
              <a:spcBef>
                <a:spcPts val="996"/>
              </a:spcBef>
              <a:defRPr/>
            </a:pPr>
            <a:r>
              <a:rPr lang="zh-CN" altLang="zh-CN" sz="3846"/>
              <a:t>理想地他们是完全地独立的从彼此</a:t>
            </a:r>
          </a:p>
          <a:p>
            <a:pPr marL="865758" indent="-514657">
              <a:spcBef>
                <a:spcPts val="996"/>
              </a:spcBef>
              <a:defRPr/>
            </a:pPr>
            <a:r>
              <a:rPr lang="zh-CN" altLang="zh-CN" sz="3846"/>
              <a:t>流中的数据流: 用于图像、音频、视频等的处理..。</a:t>
            </a:r>
          </a:p>
        </p:txBody>
      </p:sp>
    </p:spTree>
  </p:cSld>
  <p:clrMapOvr>
    <a:masterClrMapping/>
  </p:clrMapOvr>
  <p:transition>
    <p:cut/>
  </p:transition>
</p:sld>
</file>

<file path=ppt/slides/slide3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EA81D2AF-EEC9-4F67-A1A6-E7616FDF1DA7}"/>
              </a:ext>
            </a:extLst>
          </p:cNvPr>
          <p:cNvSpPr txBox="1">
            <a:spLocks noGrp="1"/>
          </p:cNvSpPr>
          <p:nvPr>
            <p:ph type="title"/>
          </p:nvPr>
        </p:nvSpPr>
        <p:spPr>
          <a:xfrm>
            <a:off x="508000" y="174625"/>
            <a:ext cx="12979400" cy="930275"/>
          </a:xfrm>
        </p:spPr>
        <p:txBody>
          <a:bodyPr lIns="0" tIns="0" rIns="0" bIns="0" rtlCol="0">
            <a:spAutoFit/>
          </a:bodyPr>
          <a:lstStyle/>
          <a:p>
            <a:pPr marL="38064">
              <a:defRPr/>
            </a:pPr>
            <a:r>
              <a:rPr sz="6044" spc="150" dirty="0"/>
              <a:t>管道和</a:t>
            </a:r>
            <a:r>
              <a:rPr sz="6044" spc="-525" dirty="0"/>
              <a:t> </a:t>
            </a:r>
            <a:r>
              <a:rPr sz="6044" spc="45" dirty="0"/>
              <a:t>过滤 器</a:t>
            </a:r>
          </a:p>
        </p:txBody>
      </p:sp>
      <p:sp>
        <p:nvSpPr>
          <p:cNvPr id="72707" name="object 4">
            <a:extLst>
              <a:ext uri="{FF2B5EF4-FFF2-40B4-BE49-F238E27FC236}">
                <a16:creationId xmlns:a16="http://schemas.microsoft.com/office/drawing/2014/main" id="{45FFC8D5-52AC-4469-B643-625F943DD965}"/>
              </a:ext>
            </a:extLst>
          </p:cNvPr>
          <p:cNvSpPr>
            <a:spLocks noChangeArrowheads="1"/>
          </p:cNvSpPr>
          <p:nvPr/>
        </p:nvSpPr>
        <p:spPr bwMode="auto">
          <a:xfrm>
            <a:off x="3038475" y="1219200"/>
            <a:ext cx="8596313" cy="63119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5" name="object 5">
            <a:extLst>
              <a:ext uri="{FF2B5EF4-FFF2-40B4-BE49-F238E27FC236}">
                <a16:creationId xmlns:a16="http://schemas.microsoft.com/office/drawing/2014/main" id="{23C14907-D661-4DDF-A9DD-A5766A8C6071}"/>
              </a:ext>
            </a:extLst>
          </p:cNvPr>
          <p:cNvSpPr txBox="1"/>
          <p:nvPr/>
        </p:nvSpPr>
        <p:spPr>
          <a:xfrm>
            <a:off x="4292600" y="7759700"/>
            <a:ext cx="6088063" cy="506413"/>
          </a:xfrm>
          <a:prstGeom prst="rect">
            <a:avLst/>
          </a:prstGeom>
        </p:spPr>
        <p:txBody>
          <a:bodyPr lIns="0" tIns="0" rIns="0" bIns="0">
            <a:spAutoFit/>
          </a:bodyPr>
          <a:lstStyle/>
          <a:p>
            <a:pPr marL="38064">
              <a:defRPr/>
            </a:pPr>
            <a:r>
              <a:rPr sz="3297" spc="15" dirty="0">
                <a:solidFill>
                  <a:srgbClr val="3333B2"/>
                </a:solidFill>
                <a:latin typeface="Calibri"/>
                <a:cs typeface="Calibri"/>
              </a:rPr>
              <a:t>图：</a:t>
            </a:r>
            <a:r>
              <a:rPr sz="3297" spc="60" dirty="0">
                <a:latin typeface="Calibri"/>
                <a:cs typeface="Calibri"/>
              </a:rPr>
              <a:t>管和</a:t>
            </a:r>
            <a:r>
              <a:rPr sz="3297" spc="-479" dirty="0">
                <a:latin typeface="Calibri"/>
                <a:cs typeface="Calibri"/>
              </a:rPr>
              <a:t> </a:t>
            </a:r>
            <a:r>
              <a:rPr sz="3297" dirty="0">
                <a:latin typeface="Calibri"/>
                <a:cs typeface="Calibri"/>
              </a:rPr>
              <a:t>过滤 器</a:t>
            </a:r>
            <a:r>
              <a:rPr sz="3297" spc="15" dirty="0">
                <a:latin typeface="Calibri"/>
                <a:cs typeface="Calibri"/>
              </a:rPr>
              <a:t>风格</a:t>
            </a:r>
            <a:endParaRPr sz="3297" dirty="0">
              <a:latin typeface="Calibri"/>
              <a:cs typeface="Calibri"/>
            </a:endParaRPr>
          </a:p>
        </p:txBody>
      </p:sp>
    </p:spTree>
  </p:cSld>
  <p:clrMapOvr>
    <a:masterClrMapping/>
  </p:clrMapOvr>
  <p:transition>
    <p:cut/>
  </p:transition>
</p:sld>
</file>

<file path=ppt/slides/slide3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FB566407-6ED2-4B3B-845E-C399BD12BD24}"/>
              </a:ext>
            </a:extLst>
          </p:cNvPr>
          <p:cNvSpPr txBox="1">
            <a:spLocks noGrp="1"/>
          </p:cNvSpPr>
          <p:nvPr>
            <p:ph type="title"/>
          </p:nvPr>
        </p:nvSpPr>
        <p:spPr>
          <a:xfrm>
            <a:off x="431800" y="152400"/>
            <a:ext cx="13027025" cy="930275"/>
          </a:xfrm>
        </p:spPr>
        <p:txBody>
          <a:bodyPr lIns="0" tIns="0" rIns="0" bIns="0" rtlCol="0">
            <a:spAutoFit/>
          </a:bodyPr>
          <a:lstStyle/>
          <a:p>
            <a:pPr marL="38064">
              <a:defRPr/>
            </a:pPr>
            <a:r>
              <a:rPr sz="6044" spc="150" dirty="0"/>
              <a:t>管道和</a:t>
            </a:r>
            <a:r>
              <a:rPr sz="6044" spc="-525" dirty="0"/>
              <a:t> </a:t>
            </a:r>
            <a:r>
              <a:rPr sz="6044" spc="45" dirty="0"/>
              <a:t>过滤 器</a:t>
            </a:r>
          </a:p>
        </p:txBody>
      </p:sp>
      <p:sp>
        <p:nvSpPr>
          <p:cNvPr id="66563" name="object 10">
            <a:extLst>
              <a:ext uri="{FF2B5EF4-FFF2-40B4-BE49-F238E27FC236}">
                <a16:creationId xmlns:a16="http://schemas.microsoft.com/office/drawing/2014/main" id="{17A51EAA-2AFB-4E24-BDE0-4A92FBA089B3}"/>
              </a:ext>
            </a:extLst>
          </p:cNvPr>
          <p:cNvSpPr txBox="1">
            <a:spLocks noChangeArrowheads="1"/>
          </p:cNvSpPr>
          <p:nvPr/>
        </p:nvSpPr>
        <p:spPr bwMode="auto">
          <a:xfrm>
            <a:off x="1360488" y="1373188"/>
            <a:ext cx="10110787" cy="634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84188"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Char char="•"/>
              <a:defRPr/>
            </a:pPr>
            <a:r>
              <a:rPr lang="zh-CN" altLang="zh-CN" sz="3846"/>
              <a:t>变化：</a:t>
            </a:r>
            <a:r>
              <a:rPr lang="zh-CN" altLang="zh-CN" sz="3846" b="1">
                <a:latin typeface="Trebuchet MS" panose="020B0603020202020204" pitchFamily="34" charset="0"/>
              </a:rPr>
              <a:t>结构</a:t>
            </a:r>
            <a:r>
              <a:rPr lang="zh-CN" altLang="zh-CN" sz="3846"/>
              <a:t>和</a:t>
            </a:r>
            <a:r>
              <a:rPr lang="zh-CN" altLang="zh-CN" sz="3846" b="1">
                <a:latin typeface="Trebuchet MS" panose="020B0603020202020204" pitchFamily="34" charset="0"/>
              </a:rPr>
              <a:t>传播</a:t>
            </a:r>
            <a:endParaRPr lang="zh-CN" altLang="zh-CN" sz="3846">
              <a:latin typeface="Trebuchet MS" panose="020B0603020202020204" pitchFamily="34" charset="0"/>
            </a:endParaRPr>
          </a:p>
          <a:p>
            <a:pPr>
              <a:spcBef>
                <a:spcPts val="996"/>
              </a:spcBef>
              <a:buFont typeface="Arial" panose="020B0604020202020204" pitchFamily="34" charset="0"/>
              <a:buChar char="•"/>
              <a:defRPr/>
            </a:pPr>
            <a:r>
              <a:rPr lang="zh-CN" altLang="zh-CN" sz="3846"/>
              <a:t>结构: 可能使用更复杂的拓扑</a:t>
            </a:r>
          </a:p>
          <a:p>
            <a:pPr>
              <a:lnSpc>
                <a:spcPct val="125000"/>
              </a:lnSpc>
              <a:buFont typeface="Arial" panose="020B0604020202020204" pitchFamily="34" charset="0"/>
              <a:buChar char="•"/>
              <a:defRPr/>
            </a:pPr>
            <a:r>
              <a:rPr lang="zh-CN" altLang="zh-CN" sz="3846"/>
              <a:t>如循环、分支、多个输入、..。 术语</a:t>
            </a:r>
            <a:r>
              <a:rPr lang="zh-CN" altLang="zh-CN" sz="3846" b="1">
                <a:latin typeface="Trebuchet MS" panose="020B0603020202020204" pitchFamily="34" charset="0"/>
              </a:rPr>
              <a:t>管道</a:t>
            </a:r>
            <a:r>
              <a:rPr lang="zh-CN" altLang="zh-CN" sz="3846"/>
              <a:t>用于滤波器的线性序列</a:t>
            </a:r>
          </a:p>
          <a:p>
            <a:pPr>
              <a:lnSpc>
                <a:spcPct val="125000"/>
              </a:lnSpc>
              <a:buFont typeface="Arial" panose="020B0604020202020204" pitchFamily="34" charset="0"/>
              <a:buChar char="•"/>
              <a:defRPr/>
            </a:pPr>
            <a:r>
              <a:rPr lang="zh-CN" altLang="zh-CN" sz="3846"/>
              <a:t>通信: 过滤器是否被阻止并等待数据？ 术语</a:t>
            </a:r>
            <a:r>
              <a:rPr lang="zh-CN" altLang="zh-CN" sz="3846" b="1">
                <a:latin typeface="Trebuchet MS" panose="020B0603020202020204" pitchFamily="34" charset="0"/>
              </a:rPr>
              <a:t>有界管</a:t>
            </a:r>
            <a:r>
              <a:rPr lang="zh-CN" altLang="zh-CN" sz="3846"/>
              <a:t>对于管道中的有限数量的数据</a:t>
            </a:r>
          </a:p>
        </p:txBody>
      </p:sp>
    </p:spTree>
  </p:cSld>
  <p:clrMapOvr>
    <a:masterClrMapping/>
  </p:clrMapOvr>
  <p:transition>
    <p:cut/>
  </p:transition>
</p:sld>
</file>

<file path=ppt/slides/slide3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43E080FC-8EC9-4B55-9BA2-37808CE6740C}"/>
              </a:ext>
            </a:extLst>
          </p:cNvPr>
          <p:cNvSpPr txBox="1">
            <a:spLocks noGrp="1"/>
          </p:cNvSpPr>
          <p:nvPr>
            <p:ph type="title"/>
          </p:nvPr>
        </p:nvSpPr>
        <p:spPr>
          <a:xfrm>
            <a:off x="525463" y="152400"/>
            <a:ext cx="12769850" cy="930275"/>
          </a:xfrm>
        </p:spPr>
        <p:txBody>
          <a:bodyPr lIns="0" tIns="0" rIns="0" bIns="0" rtlCol="0">
            <a:spAutoFit/>
          </a:bodyPr>
          <a:lstStyle/>
          <a:p>
            <a:pPr marL="38064">
              <a:defRPr/>
            </a:pPr>
            <a:r>
              <a:rPr sz="6044" spc="150" dirty="0"/>
              <a:t>管道和</a:t>
            </a:r>
            <a:r>
              <a:rPr sz="6044" spc="-525" dirty="0"/>
              <a:t> </a:t>
            </a:r>
            <a:r>
              <a:rPr sz="6044" spc="45" dirty="0"/>
              <a:t>过滤 器</a:t>
            </a:r>
          </a:p>
        </p:txBody>
      </p:sp>
      <p:sp>
        <p:nvSpPr>
          <p:cNvPr id="67587" name="object 8">
            <a:extLst>
              <a:ext uri="{FF2B5EF4-FFF2-40B4-BE49-F238E27FC236}">
                <a16:creationId xmlns:a16="http://schemas.microsoft.com/office/drawing/2014/main" id="{F77557A9-E06D-4A30-8B95-742D63D1C835}"/>
              </a:ext>
            </a:extLst>
          </p:cNvPr>
          <p:cNvSpPr txBox="1">
            <a:spLocks noChangeArrowheads="1"/>
          </p:cNvSpPr>
          <p:nvPr/>
        </p:nvSpPr>
        <p:spPr bwMode="auto">
          <a:xfrm>
            <a:off x="1208088" y="2324100"/>
            <a:ext cx="11403012" cy="353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84188"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5000"/>
              </a:lnSpc>
              <a:buFont typeface="Arial" panose="020B0604020202020204" pitchFamily="34" charset="0"/>
              <a:buChar char="•"/>
              <a:defRPr/>
            </a:pPr>
            <a:r>
              <a:rPr lang="zh-CN" altLang="zh-CN" sz="3846"/>
              <a:t>管道内的数据结构是什么？ 管道中的所有组件都必须同意术语</a:t>
            </a:r>
            <a:r>
              <a:rPr lang="zh-CN" altLang="zh-CN" sz="3846" b="1">
                <a:latin typeface="Trebuchet MS" panose="020B0603020202020204" pitchFamily="34" charset="0"/>
              </a:rPr>
              <a:t>类型管道</a:t>
            </a:r>
            <a:r>
              <a:rPr lang="zh-CN" altLang="zh-CN" sz="3846"/>
              <a:t>如果数据是结构化的</a:t>
            </a:r>
          </a:p>
          <a:p>
            <a:pPr>
              <a:spcBef>
                <a:spcPts val="996"/>
              </a:spcBef>
              <a:buFont typeface="Arial" panose="020B0604020202020204" pitchFamily="34" charset="0"/>
              <a:buChar char="•"/>
              <a:defRPr/>
            </a:pPr>
            <a:r>
              <a:rPr lang="zh-CN" altLang="zh-CN" sz="3846"/>
              <a:t>数据结构越具体, 耦合越紧</a:t>
            </a:r>
          </a:p>
        </p:txBody>
      </p:sp>
    </p:spTree>
  </p:cSld>
  <p:clrMapOvr>
    <a:masterClrMapping/>
  </p:clrMapOvr>
  <p:transition>
    <p:cut/>
  </p:transition>
</p:sld>
</file>

<file path=ppt/slides/slide4.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0">
            <a:extLst>
              <a:ext uri="{FF2B5EF4-FFF2-40B4-BE49-F238E27FC236}">
                <a16:creationId xmlns:a16="http://schemas.microsoft.com/office/drawing/2014/main" id="{824F8730-51EA-400F-B46D-70367DB6D25C}"/>
              </a:ext>
            </a:extLst>
          </p:cNvPr>
          <p:cNvSpPr>
            <a:spLocks noGrp="1"/>
          </p:cNvSpPr>
          <p:nvPr>
            <p:ph type="title"/>
          </p:nvPr>
        </p:nvSpPr>
        <p:spPr>
          <a:xfrm>
            <a:off x="584200" y="2819400"/>
            <a:ext cx="11963400" cy="1543050"/>
          </a:xfrm>
        </p:spPr>
        <p:txBody>
          <a:bodyPr/>
          <a:lstStyle/>
          <a:p>
            <a:pPr marL="38065" eaLnBrk="1" fontAlgn="auto" hangingPunct="1">
              <a:spcBef>
                <a:spcPts val="285"/>
              </a:spcBef>
              <a:spcAft>
                <a:spcPts val="0"/>
              </a:spcAft>
              <a:defRPr/>
            </a:pPr>
            <a:r>
              <a:rPr lang="en-US" altLang="zh-CN" sz="10779" dirty="0">
                <a:cs typeface="Calibri"/>
              </a:rPr>
              <a:t>介绍</a:t>
            </a:r>
          </a:p>
        </p:txBody>
      </p:sp>
    </p:spTree>
  </p:cSld>
  <p:clrMapOvr>
    <a:masterClrMapping/>
  </p:clrMapOvr>
  <p:transition spd="slow">
    <p:fade/>
  </p:transition>
</p:sld>
</file>

<file path=ppt/slides/slide4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C63CE640-8B21-4240-816F-002BAA196C9D}"/>
              </a:ext>
            </a:extLst>
          </p:cNvPr>
          <p:cNvSpPr txBox="1">
            <a:spLocks noGrp="1"/>
          </p:cNvSpPr>
          <p:nvPr>
            <p:ph type="title"/>
          </p:nvPr>
        </p:nvSpPr>
        <p:spPr>
          <a:xfrm>
            <a:off x="279400" y="152400"/>
            <a:ext cx="13131800" cy="930275"/>
          </a:xfrm>
        </p:spPr>
        <p:txBody>
          <a:bodyPr lIns="0" tIns="0" rIns="0" bIns="0" rtlCol="0">
            <a:spAutoFit/>
          </a:bodyPr>
          <a:lstStyle/>
          <a:p>
            <a:pPr marL="38064">
              <a:defRPr/>
            </a:pPr>
            <a:r>
              <a:rPr sz="6044" spc="150" dirty="0"/>
              <a:t>管道和</a:t>
            </a:r>
            <a:r>
              <a:rPr sz="6044" spc="-525" dirty="0"/>
              <a:t> </a:t>
            </a:r>
            <a:r>
              <a:rPr sz="6044" spc="45" dirty="0"/>
              <a:t>过滤 器</a:t>
            </a:r>
          </a:p>
        </p:txBody>
      </p:sp>
      <p:sp>
        <p:nvSpPr>
          <p:cNvPr id="68611" name="object 8">
            <a:extLst>
              <a:ext uri="{FF2B5EF4-FFF2-40B4-BE49-F238E27FC236}">
                <a16:creationId xmlns:a16="http://schemas.microsoft.com/office/drawing/2014/main" id="{7BC725AC-3A4B-4663-8216-B3652B146786}"/>
              </a:ext>
            </a:extLst>
          </p:cNvPr>
          <p:cNvSpPr txBox="1">
            <a:spLocks noChangeArrowheads="1"/>
          </p:cNvSpPr>
          <p:nvPr/>
        </p:nvSpPr>
        <p:spPr bwMode="auto">
          <a:xfrm>
            <a:off x="1208088" y="2362200"/>
            <a:ext cx="10934700"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9888"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5000"/>
              </a:lnSpc>
              <a:buFont typeface="Arial" panose="020B0604020202020204" pitchFamily="34" charset="0"/>
              <a:buChar char="•"/>
              <a:defRPr/>
            </a:pPr>
            <a:r>
              <a:rPr lang="zh-CN" altLang="zh-CN" sz="3846"/>
              <a:t>数据是如何消耗的？ 流式或</a:t>
            </a:r>
          </a:p>
          <a:p>
            <a:pPr>
              <a:lnSpc>
                <a:spcPct val="125000"/>
              </a:lnSpc>
              <a:buFont typeface="Arial" panose="020B0604020202020204" pitchFamily="34" charset="0"/>
              <a:buChar char="•"/>
              <a:defRPr/>
            </a:pPr>
            <a:r>
              <a:rPr lang="zh-CN" altLang="zh-CN" sz="3846"/>
              <a:t>所有数据一次 (批处理顺序) 或数据块</a:t>
            </a:r>
          </a:p>
        </p:txBody>
      </p:sp>
    </p:spTree>
  </p:cSld>
  <p:clrMapOvr>
    <a:masterClrMapping/>
  </p:clrMapOvr>
  <p:transition>
    <p:cut/>
  </p:transition>
</p:sld>
</file>

<file path=ppt/slides/slide4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857C73CB-9966-49DA-80A0-B73B23EEB058}"/>
              </a:ext>
            </a:extLst>
          </p:cNvPr>
          <p:cNvSpPr txBox="1">
            <a:spLocks noGrp="1"/>
          </p:cNvSpPr>
          <p:nvPr>
            <p:ph type="title"/>
          </p:nvPr>
        </p:nvSpPr>
        <p:spPr>
          <a:xfrm>
            <a:off x="466725" y="65088"/>
            <a:ext cx="12874625" cy="930275"/>
          </a:xfrm>
        </p:spPr>
        <p:txBody>
          <a:bodyPr lIns="0" tIns="0" rIns="0" bIns="0" rtlCol="0">
            <a:spAutoFit/>
          </a:bodyPr>
          <a:lstStyle/>
          <a:p>
            <a:pPr marL="38064">
              <a:defRPr/>
            </a:pPr>
            <a:r>
              <a:rPr sz="6044" spc="150" dirty="0"/>
              <a:t>管道和</a:t>
            </a:r>
            <a:r>
              <a:rPr sz="6044" spc="-525" dirty="0"/>
              <a:t> </a:t>
            </a:r>
            <a:r>
              <a:rPr sz="6044" spc="45" dirty="0"/>
              <a:t>过滤 器</a:t>
            </a:r>
          </a:p>
        </p:txBody>
      </p:sp>
      <p:sp>
        <p:nvSpPr>
          <p:cNvPr id="76803" name="object 4">
            <a:extLst>
              <a:ext uri="{FF2B5EF4-FFF2-40B4-BE49-F238E27FC236}">
                <a16:creationId xmlns:a16="http://schemas.microsoft.com/office/drawing/2014/main" id="{EE10392F-D366-4AB1-9C8A-3BC7EAD0A195}"/>
              </a:ext>
            </a:extLst>
          </p:cNvPr>
          <p:cNvSpPr>
            <a:spLocks noChangeArrowheads="1"/>
          </p:cNvSpPr>
          <p:nvPr/>
        </p:nvSpPr>
        <p:spPr bwMode="auto">
          <a:xfrm>
            <a:off x="1498600" y="1219200"/>
            <a:ext cx="10452100" cy="621982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5" name="object 5">
            <a:extLst>
              <a:ext uri="{FF2B5EF4-FFF2-40B4-BE49-F238E27FC236}">
                <a16:creationId xmlns:a16="http://schemas.microsoft.com/office/drawing/2014/main" id="{47EDF416-878E-4714-B992-F597A06A6935}"/>
              </a:ext>
            </a:extLst>
          </p:cNvPr>
          <p:cNvSpPr txBox="1"/>
          <p:nvPr/>
        </p:nvSpPr>
        <p:spPr>
          <a:xfrm>
            <a:off x="3921125" y="8178800"/>
            <a:ext cx="5967413" cy="506413"/>
          </a:xfrm>
          <a:prstGeom prst="rect">
            <a:avLst/>
          </a:prstGeom>
        </p:spPr>
        <p:txBody>
          <a:bodyPr lIns="0" tIns="0" rIns="0" bIns="0">
            <a:spAutoFit/>
          </a:bodyPr>
          <a:lstStyle/>
          <a:p>
            <a:pPr marL="38064">
              <a:defRPr/>
            </a:pPr>
            <a:r>
              <a:rPr sz="3297" spc="15" dirty="0">
                <a:solidFill>
                  <a:srgbClr val="3333B2"/>
                </a:solidFill>
                <a:latin typeface="Calibri"/>
                <a:cs typeface="Calibri"/>
              </a:rPr>
              <a:t>图：</a:t>
            </a:r>
            <a:r>
              <a:rPr sz="3297" spc="60" dirty="0">
                <a:latin typeface="Calibri"/>
                <a:cs typeface="Calibri"/>
              </a:rPr>
              <a:t>管和</a:t>
            </a:r>
            <a:r>
              <a:rPr sz="3297" spc="-479" dirty="0">
                <a:latin typeface="Calibri"/>
                <a:cs typeface="Calibri"/>
              </a:rPr>
              <a:t> </a:t>
            </a:r>
            <a:r>
              <a:rPr sz="3297" dirty="0">
                <a:latin typeface="Calibri"/>
                <a:cs typeface="Calibri"/>
              </a:rPr>
              <a:t>过滤 器</a:t>
            </a:r>
            <a:r>
              <a:rPr sz="3297" spc="15" dirty="0">
                <a:latin typeface="Calibri"/>
                <a:cs typeface="Calibri"/>
              </a:rPr>
              <a:t>风格</a:t>
            </a:r>
            <a:endParaRPr sz="3297" dirty="0">
              <a:latin typeface="Calibri"/>
              <a:cs typeface="Calibri"/>
            </a:endParaRPr>
          </a:p>
        </p:txBody>
      </p:sp>
    </p:spTree>
  </p:cSld>
  <p:clrMapOvr>
    <a:masterClrMapping/>
  </p:clrMapOvr>
  <p:transition>
    <p:cut/>
  </p:transition>
</p:sld>
</file>

<file path=ppt/slides/slide42.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1958D067-571A-4E86-AF06-4BBED319785B}"/>
              </a:ext>
            </a:extLst>
          </p:cNvPr>
          <p:cNvSpPr txBox="1">
            <a:spLocks noGrp="1"/>
          </p:cNvSpPr>
          <p:nvPr>
            <p:ph type="title"/>
          </p:nvPr>
        </p:nvSpPr>
        <p:spPr>
          <a:xfrm>
            <a:off x="279400" y="76200"/>
            <a:ext cx="13027025" cy="930275"/>
          </a:xfrm>
        </p:spPr>
        <p:txBody>
          <a:bodyPr lIns="0" tIns="0" rIns="0" bIns="0" rtlCol="0">
            <a:spAutoFit/>
          </a:bodyPr>
          <a:lstStyle/>
          <a:p>
            <a:pPr marL="38064">
              <a:defRPr/>
            </a:pPr>
            <a:r>
              <a:rPr sz="6044" spc="150" dirty="0"/>
              <a:t>管道</a:t>
            </a:r>
            <a:r>
              <a:rPr sz="6044" spc="-120" dirty="0"/>
              <a:t> </a:t>
            </a:r>
            <a:r>
              <a:rPr sz="6044" spc="150" dirty="0"/>
              <a:t>和</a:t>
            </a:r>
            <a:r>
              <a:rPr sz="6044" spc="-120" dirty="0"/>
              <a:t> </a:t>
            </a:r>
            <a:r>
              <a:rPr sz="6044" spc="45" dirty="0"/>
              <a:t>过滤 器</a:t>
            </a:r>
            <a:r>
              <a:rPr sz="6044" spc="-135" dirty="0"/>
              <a:t> </a:t>
            </a:r>
            <a:r>
              <a:rPr sz="6044" spc="45" dirty="0"/>
              <a:t>-</a:t>
            </a:r>
            <a:r>
              <a:rPr sz="6044" spc="-120" dirty="0"/>
              <a:t> </a:t>
            </a:r>
            <a:r>
              <a:rPr sz="6044" spc="104" dirty="0"/>
              <a:t>优势</a:t>
            </a:r>
          </a:p>
        </p:txBody>
      </p:sp>
      <p:sp>
        <p:nvSpPr>
          <p:cNvPr id="70659" name="object 10">
            <a:extLst>
              <a:ext uri="{FF2B5EF4-FFF2-40B4-BE49-F238E27FC236}">
                <a16:creationId xmlns:a16="http://schemas.microsoft.com/office/drawing/2014/main" id="{3C965583-2010-4576-A43D-197EF487A442}"/>
              </a:ext>
            </a:extLst>
          </p:cNvPr>
          <p:cNvSpPr>
            <a:spLocks noGrp="1"/>
          </p:cNvSpPr>
          <p:nvPr>
            <p:ph type="body" idx="1"/>
          </p:nvPr>
        </p:nvSpPr>
        <p:spPr>
          <a:xfrm>
            <a:off x="381000" y="1366838"/>
            <a:ext cx="13017500" cy="5146675"/>
          </a:xfrm>
        </p:spPr>
        <p:txBody>
          <a:bodyPr lIns="0" tIns="169404" rIns="0" bIns="0">
            <a:spAutoFit/>
          </a:bodyPr>
          <a:lstStyle/>
          <a:p>
            <a:pPr marL="865758" indent="-514657">
              <a:lnSpc>
                <a:spcPct val="125000"/>
              </a:lnSpc>
              <a:defRPr/>
            </a:pPr>
            <a:r>
              <a:rPr lang="zh-CN" altLang="zh-CN" sz="3846"/>
              <a:t>管道在概念上是简单的 (帮助可维护性) 组件可以重用</a:t>
            </a:r>
          </a:p>
          <a:p>
            <a:pPr marL="865758" indent="-514657">
              <a:spcBef>
                <a:spcPts val="996"/>
              </a:spcBef>
              <a:defRPr/>
            </a:pPr>
            <a:r>
              <a:rPr lang="zh-CN" altLang="zh-CN" sz="3846"/>
              <a:t>易于添加和删除组件 (帮助进化)</a:t>
            </a:r>
          </a:p>
          <a:p>
            <a:pPr marL="865758" indent="-514657">
              <a:lnSpc>
                <a:spcPct val="103000"/>
              </a:lnSpc>
              <a:spcBef>
                <a:spcPts val="893"/>
              </a:spcBef>
              <a:defRPr/>
            </a:pPr>
            <a:r>
              <a:rPr lang="zh-CN" altLang="zh-CN" sz="3846"/>
              <a:t>允许注入特殊部件以解决交叉问题</a:t>
            </a:r>
          </a:p>
          <a:p>
            <a:pPr marL="865758" indent="-514657">
              <a:spcBef>
                <a:spcPts val="996"/>
              </a:spcBef>
              <a:defRPr/>
            </a:pPr>
            <a:r>
              <a:rPr lang="zh-CN" altLang="zh-CN" sz="3846"/>
              <a:t>例如, 监控吞吐量, 日志记录,..。</a:t>
            </a:r>
          </a:p>
          <a:p>
            <a:pPr marL="865758" indent="-514657">
              <a:spcBef>
                <a:spcPts val="996"/>
              </a:spcBef>
              <a:defRPr/>
            </a:pPr>
            <a:r>
              <a:rPr lang="zh-CN" altLang="zh-CN" sz="3846"/>
              <a:t>允许并发/并行执行 (帮助可伸缩性)</a:t>
            </a:r>
          </a:p>
        </p:txBody>
      </p:sp>
    </p:spTree>
  </p:cSld>
  <p:clrMapOvr>
    <a:masterClrMapping/>
  </p:clrMapOvr>
  <p:transition>
    <p:cut/>
  </p:transition>
</p:sld>
</file>

<file path=ppt/slides/slide4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F817F0CD-39EE-4DC1-8056-00DB9AEA6A79}"/>
              </a:ext>
            </a:extLst>
          </p:cNvPr>
          <p:cNvSpPr txBox="1">
            <a:spLocks noGrp="1"/>
          </p:cNvSpPr>
          <p:nvPr>
            <p:ph type="title"/>
          </p:nvPr>
        </p:nvSpPr>
        <p:spPr>
          <a:xfrm>
            <a:off x="279400" y="152400"/>
            <a:ext cx="13027025" cy="930275"/>
          </a:xfrm>
        </p:spPr>
        <p:txBody>
          <a:bodyPr lIns="0" tIns="0" rIns="0" bIns="0" rtlCol="0">
            <a:spAutoFit/>
          </a:bodyPr>
          <a:lstStyle/>
          <a:p>
            <a:pPr marL="38064">
              <a:defRPr/>
            </a:pPr>
            <a:r>
              <a:rPr sz="6044" spc="150" dirty="0"/>
              <a:t>管道和</a:t>
            </a:r>
            <a:r>
              <a:rPr sz="6044" spc="-611" dirty="0"/>
              <a:t> </a:t>
            </a:r>
            <a:r>
              <a:rPr sz="6044" spc="45" dirty="0"/>
              <a:t>滤波器</a:t>
            </a:r>
            <a:r>
              <a:rPr sz="6044" spc="104" dirty="0"/>
              <a:t>缺点</a:t>
            </a:r>
          </a:p>
        </p:txBody>
      </p:sp>
      <p:sp>
        <p:nvSpPr>
          <p:cNvPr id="71683" name="object 10">
            <a:extLst>
              <a:ext uri="{FF2B5EF4-FFF2-40B4-BE49-F238E27FC236}">
                <a16:creationId xmlns:a16="http://schemas.microsoft.com/office/drawing/2014/main" id="{5F97926E-BFF3-4911-9D6C-4AE14060035E}"/>
              </a:ext>
            </a:extLst>
          </p:cNvPr>
          <p:cNvSpPr txBox="1">
            <a:spLocks noChangeArrowheads="1"/>
          </p:cNvSpPr>
          <p:nvPr/>
        </p:nvSpPr>
        <p:spPr bwMode="auto">
          <a:xfrm>
            <a:off x="1117600" y="1752600"/>
            <a:ext cx="11582400" cy="501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84188"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Char char="•"/>
              <a:defRPr/>
            </a:pPr>
            <a:r>
              <a:rPr lang="zh-CN" altLang="zh-CN" sz="3846" dirty="0"/>
              <a:t>管道经常导致批处理</a:t>
            </a:r>
          </a:p>
          <a:p>
            <a:pPr>
              <a:spcBef>
                <a:spcPts val="996"/>
              </a:spcBef>
              <a:buFont typeface="Arial" panose="020B0604020202020204" pitchFamily="34" charset="0"/>
              <a:buChar char="•"/>
              <a:defRPr/>
            </a:pPr>
            <a:r>
              <a:rPr lang="zh-CN" altLang="zh-CN" sz="3846" dirty="0"/>
              <a:t>因此不太适合交互式应用</a:t>
            </a:r>
          </a:p>
          <a:p>
            <a:pPr>
              <a:lnSpc>
                <a:spcPct val="125000"/>
              </a:lnSpc>
              <a:buFont typeface="Arial" panose="020B0604020202020204" pitchFamily="34" charset="0"/>
              <a:buChar char="•"/>
              <a:defRPr/>
            </a:pPr>
            <a:r>
              <a:rPr lang="zh-CN" altLang="zh-CN" sz="3846" dirty="0"/>
              <a:t>难以实现增量更新</a:t>
            </a:r>
            <a:endParaRPr lang="en-US" altLang="zh-CN" sz="3846" dirty="0"/>
          </a:p>
          <a:p>
            <a:pPr>
              <a:lnSpc>
                <a:spcPct val="125000"/>
              </a:lnSpc>
              <a:buFont typeface="Arial" panose="020B0604020202020204" pitchFamily="34" charset="0"/>
              <a:buChar char="•"/>
              <a:defRPr/>
            </a:pPr>
            <a:r>
              <a:rPr lang="zh-CN" altLang="zh-CN" sz="3846" dirty="0"/>
              <a:t>数据结构的最低通用分母</a:t>
            </a:r>
          </a:p>
          <a:p>
            <a:pPr>
              <a:lnSpc>
                <a:spcPct val="125000"/>
              </a:lnSpc>
              <a:buFont typeface="Arial" panose="020B0604020202020204" pitchFamily="34" charset="0"/>
              <a:buChar char="•"/>
              <a:defRPr/>
            </a:pPr>
            <a:r>
              <a:rPr lang="zh-CN" altLang="zh-CN" sz="3846" dirty="0"/>
              <a:t>每个筛选器都必须分析/unparse 数据 (性能不佳)</a:t>
            </a:r>
            <a:endParaRPr lang="en-US" altLang="zh-CN" sz="3846" dirty="0"/>
          </a:p>
          <a:p>
            <a:pPr>
              <a:lnSpc>
                <a:spcPct val="125000"/>
              </a:lnSpc>
              <a:buFont typeface="Arial" panose="020B0604020202020204" pitchFamily="34" charset="0"/>
              <a:buChar char="•"/>
              <a:defRPr/>
            </a:pPr>
            <a:r>
              <a:rPr lang="zh-CN" altLang="zh-CN" sz="3846" dirty="0"/>
              <a:t>为每个组件增加复杂性</a:t>
            </a:r>
          </a:p>
        </p:txBody>
      </p:sp>
    </p:spTree>
  </p:cSld>
  <p:clrMapOvr>
    <a:masterClrMapping/>
  </p:clrMapOvr>
  <p:transition>
    <p:cut/>
  </p:transition>
</p:sld>
</file>

<file path=ppt/slides/slide4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a:extLst>
              <a:ext uri="{FF2B5EF4-FFF2-40B4-BE49-F238E27FC236}">
                <a16:creationId xmlns:a16="http://schemas.microsoft.com/office/drawing/2014/main" id="{340E23E9-5DC5-4C52-9F8F-F5288D624144}"/>
              </a:ext>
            </a:extLst>
          </p:cNvPr>
          <p:cNvSpPr>
            <a:spLocks/>
          </p:cNvSpPr>
          <p:nvPr>
            <p:ph type="title"/>
          </p:nvPr>
        </p:nvSpPr>
        <p:spPr>
          <a:xfrm>
            <a:off x="812800" y="161925"/>
            <a:ext cx="12344400" cy="777875"/>
          </a:xfrm>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defTabSz="1035050" eaLnBrk="1"/>
            <a:r>
              <a:rPr lang="en-US" altLang="en-US" sz="44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管道和过滤器体系结构: 设计原则</a:t>
            </a:r>
            <a:endParaRPr lang="en-US" altLang="en-US" sz="8000">
              <a:ea typeface="宋体" panose="02010600030101010101" pitchFamily="2" charset="-122"/>
            </a:endParaRPr>
          </a:p>
        </p:txBody>
      </p:sp>
      <p:sp>
        <p:nvSpPr>
          <p:cNvPr id="28678" name="Rectangle 5">
            <a:extLst>
              <a:ext uri="{FF2B5EF4-FFF2-40B4-BE49-F238E27FC236}">
                <a16:creationId xmlns:a16="http://schemas.microsoft.com/office/drawing/2014/main" id="{50ADACF1-2EDE-419B-BB13-0DAAEE78697C}"/>
              </a:ext>
            </a:extLst>
          </p:cNvPr>
          <p:cNvSpPr>
            <a:spLocks noGrp="1"/>
          </p:cNvSpPr>
          <p:nvPr>
            <p:ph type="body" idx="1"/>
          </p:nvPr>
        </p:nvSpPr>
        <p:spPr>
          <a:xfrm>
            <a:off x="927100" y="1676400"/>
            <a:ext cx="12115800" cy="5440363"/>
          </a:xfrm>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marL="215894" lvl="1" algn="just" defTabSz="1036290" eaLnBrk="1">
              <a:lnSpc>
                <a:spcPct val="90000"/>
              </a:lnSpc>
              <a:spcBef>
                <a:spcPts val="567"/>
              </a:spcBef>
              <a:defRPr/>
            </a:pP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1。</a:t>
            </a:r>
            <a:r>
              <a:rPr lang="en-US" altLang="en-US" sz="2153" i="1" dirty="0">
                <a:latin typeface="Times New Roman" panose="02020603050405020304" pitchFamily="18" charset="0"/>
                <a:cs typeface="Times New Roman" panose="02020603050405020304" pitchFamily="18" charset="0"/>
                <a:sym typeface="Times New Roman" panose="02020603050405020304" pitchFamily="18" charset="0"/>
              </a:rPr>
              <a:t>分裂和征服</a:t>
            </a: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 单独的过程可以</a:t>
            </a:r>
            <a:r>
              <a:rPr lang="en-US" altLang="en-US" sz="2153" b="1" dirty="0">
                <a:latin typeface="Times New Roman" panose="02020603050405020304" pitchFamily="18" charset="0"/>
                <a:cs typeface="Times New Roman" panose="02020603050405020304" pitchFamily="18" charset="0"/>
                <a:sym typeface="Times New Roman" panose="02020603050405020304" pitchFamily="18" charset="0"/>
              </a:rPr>
              <a:t>独立</a:t>
            </a: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设计。</a:t>
            </a:r>
            <a:r>
              <a:rPr lang="en-US" altLang="en-US" sz="2153" b="1" dirty="0">
                <a:latin typeface="Times New Roman" panose="02020603050405020304" pitchFamily="18" charset="0"/>
                <a:cs typeface="Times New Roman" panose="02020603050405020304" pitchFamily="18" charset="0"/>
                <a:sym typeface="Times New Roman" panose="02020603050405020304" pitchFamily="18" charset="0"/>
              </a:rPr>
              <a:t>优秀的制造/过程控制/等系统。</a:t>
            </a:r>
          </a:p>
          <a:p>
            <a:pPr marL="215894" lvl="1" algn="just" defTabSz="1036290" eaLnBrk="1">
              <a:lnSpc>
                <a:spcPct val="90000"/>
              </a:lnSpc>
              <a:spcBef>
                <a:spcPts val="567"/>
              </a:spcBef>
              <a:defRPr/>
            </a:pPr>
            <a:endParaRPr lang="en-US" altLang="en-US" sz="2153" dirty="0">
              <a:latin typeface="Times New Roman" panose="02020603050405020304" pitchFamily="18" charset="0"/>
              <a:cs typeface="Times New Roman" panose="02020603050405020304" pitchFamily="18" charset="0"/>
              <a:sym typeface="Times New Roman" panose="02020603050405020304" pitchFamily="18" charset="0"/>
            </a:endParaRPr>
          </a:p>
          <a:p>
            <a:pPr marL="215894" lvl="1" algn="just" defTabSz="1036290" eaLnBrk="1">
              <a:lnSpc>
                <a:spcPct val="90000"/>
              </a:lnSpc>
              <a:spcBef>
                <a:spcPts val="567"/>
              </a:spcBef>
              <a:defRPr/>
            </a:pP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2。</a:t>
            </a:r>
            <a:r>
              <a:rPr lang="en-US" altLang="en-US" sz="2153" i="1" dirty="0">
                <a:latin typeface="Times New Roman" panose="02020603050405020304" pitchFamily="18" charset="0"/>
                <a:cs typeface="Times New Roman" panose="02020603050405020304" pitchFamily="18" charset="0"/>
                <a:sym typeface="Times New Roman" panose="02020603050405020304" pitchFamily="18" charset="0"/>
              </a:rPr>
              <a:t>增强凝聚力</a:t>
            </a: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 流程有</a:t>
            </a:r>
            <a:r>
              <a:rPr lang="en-US" altLang="en-US" sz="2153" b="1" i="1" u="sng" dirty="0">
                <a:latin typeface="Times New Roman" panose="02020603050405020304" pitchFamily="18" charset="0"/>
                <a:cs typeface="Times New Roman" panose="02020603050405020304" pitchFamily="18" charset="0"/>
                <a:sym typeface="Times New Roman" panose="02020603050405020304" pitchFamily="18" charset="0"/>
              </a:rPr>
              <a:t>功能</a:t>
            </a: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153" b="1" i="1" u="sng" dirty="0">
                <a:latin typeface="Times New Roman" panose="02020603050405020304" pitchFamily="18" charset="0"/>
                <a:cs typeface="Times New Roman" panose="02020603050405020304" pitchFamily="18" charset="0"/>
                <a:sym typeface="Times New Roman" panose="02020603050405020304" pitchFamily="18" charset="0"/>
              </a:rPr>
              <a:t>凝聚力</a:t>
            </a: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 (单输入; 单输出; 无副作用...)</a:t>
            </a:r>
          </a:p>
          <a:p>
            <a:pPr marL="215894" lvl="1" algn="just" defTabSz="1036290" eaLnBrk="1">
              <a:lnSpc>
                <a:spcPct val="90000"/>
              </a:lnSpc>
              <a:spcBef>
                <a:spcPts val="567"/>
              </a:spcBef>
              <a:defRPr/>
            </a:pPr>
            <a:endParaRPr lang="en-US" altLang="en-US" sz="2153" dirty="0">
              <a:latin typeface="Times New Roman" panose="02020603050405020304" pitchFamily="18" charset="0"/>
              <a:cs typeface="Times New Roman" panose="02020603050405020304" pitchFamily="18" charset="0"/>
              <a:sym typeface="Times New Roman" panose="02020603050405020304" pitchFamily="18" charset="0"/>
            </a:endParaRPr>
          </a:p>
          <a:p>
            <a:pPr marL="215894" lvl="1" algn="just" defTabSz="1036290" eaLnBrk="1">
              <a:lnSpc>
                <a:spcPct val="90000"/>
              </a:lnSpc>
              <a:spcBef>
                <a:spcPts val="567"/>
              </a:spcBef>
              <a:defRPr/>
            </a:pP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3。</a:t>
            </a:r>
            <a:r>
              <a:rPr lang="en-US" altLang="en-US" sz="2153" i="1" dirty="0">
                <a:latin typeface="Times New Roman" panose="02020603050405020304" pitchFamily="18" charset="0"/>
                <a:cs typeface="Times New Roman" panose="02020603050405020304" pitchFamily="18" charset="0"/>
                <a:sym typeface="Times New Roman" panose="02020603050405020304" pitchFamily="18" charset="0"/>
              </a:rPr>
              <a:t>减少联轴器</a:t>
            </a: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 过程只有</a:t>
            </a:r>
            <a:r>
              <a:rPr lang="en-US" altLang="en-US" sz="2153" b="1" i="1" dirty="0">
                <a:latin typeface="Times New Roman" panose="02020603050405020304" pitchFamily="18" charset="0"/>
                <a:cs typeface="Times New Roman" panose="02020603050405020304" pitchFamily="18" charset="0"/>
                <a:sym typeface="Times New Roman" panose="02020603050405020304" pitchFamily="18" charset="0"/>
              </a:rPr>
              <a:t>一个</a:t>
            </a: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输入和</a:t>
            </a:r>
            <a:r>
              <a:rPr lang="en-US" altLang="en-US" sz="2153" b="1" i="1" dirty="0">
                <a:latin typeface="Times New Roman" panose="02020603050405020304" pitchFamily="18" charset="0"/>
                <a:cs typeface="Times New Roman" panose="02020603050405020304" pitchFamily="18" charset="0"/>
                <a:sym typeface="Times New Roman" panose="02020603050405020304" pitchFamily="18" charset="0"/>
              </a:rPr>
              <a:t>一个</a:t>
            </a: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输出。</a:t>
            </a:r>
          </a:p>
          <a:p>
            <a:pPr marL="215894" lvl="1" algn="just" defTabSz="1036290" eaLnBrk="1">
              <a:lnSpc>
                <a:spcPct val="90000"/>
              </a:lnSpc>
              <a:spcBef>
                <a:spcPts val="567"/>
              </a:spcBef>
              <a:defRPr/>
            </a:pPr>
            <a:endParaRPr lang="en-US" altLang="en-US" sz="2153" dirty="0">
              <a:latin typeface="Times New Roman" panose="02020603050405020304" pitchFamily="18" charset="0"/>
              <a:cs typeface="Times New Roman" panose="02020603050405020304" pitchFamily="18" charset="0"/>
              <a:sym typeface="Times New Roman" panose="02020603050405020304" pitchFamily="18" charset="0"/>
            </a:endParaRPr>
          </a:p>
          <a:p>
            <a:pPr marL="215894" lvl="1" algn="just" defTabSz="1036290" eaLnBrk="1">
              <a:lnSpc>
                <a:spcPct val="90000"/>
              </a:lnSpc>
              <a:spcBef>
                <a:spcPts val="567"/>
              </a:spcBef>
              <a:defRPr/>
            </a:pP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4。</a:t>
            </a:r>
            <a:r>
              <a:rPr lang="en-US" altLang="en-US" sz="2153" i="1" dirty="0">
                <a:latin typeface="Times New Roman" panose="02020603050405020304" pitchFamily="18" charset="0"/>
                <a:cs typeface="Times New Roman" panose="02020603050405020304" pitchFamily="18" charset="0"/>
                <a:sym typeface="Times New Roman" panose="02020603050405020304" pitchFamily="18" charset="0"/>
              </a:rPr>
              <a:t>增加抽象</a:t>
            </a: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 管道组件通常</a:t>
            </a:r>
            <a:r>
              <a:rPr lang="en-US" altLang="en-US" sz="2153" u="sng" dirty="0">
                <a:latin typeface="Times New Roman" panose="02020603050405020304" pitchFamily="18" charset="0"/>
                <a:cs typeface="Times New Roman" panose="02020603050405020304" pitchFamily="18" charset="0"/>
                <a:sym typeface="Times New Roman" panose="02020603050405020304" pitchFamily="18" charset="0"/>
              </a:rPr>
              <a:t>良好的抽象,</a:t>
            </a:r>
            <a:r>
              <a:rPr lang="en-US" altLang="en-US" sz="2153" b="1" i="1" u="sng" dirty="0">
                <a:latin typeface="Times New Roman" panose="02020603050405020304" pitchFamily="18" charset="0"/>
                <a:cs typeface="Times New Roman" panose="02020603050405020304" pitchFamily="18" charset="0"/>
                <a:sym typeface="Times New Roman" panose="02020603050405020304" pitchFamily="18" charset="0"/>
              </a:rPr>
              <a:t>隐藏</a:t>
            </a:r>
            <a:r>
              <a:rPr lang="en-US" altLang="en-US" sz="2153" u="sng" dirty="0">
                <a:latin typeface="Times New Roman" panose="02020603050405020304" pitchFamily="18" charset="0"/>
                <a:cs typeface="Times New Roman" panose="02020603050405020304" pitchFamily="18" charset="0"/>
                <a:sym typeface="Times New Roman" panose="02020603050405020304" pitchFamily="18" charset="0"/>
              </a:rPr>
              <a:t>他们的内部细节。 和组件通常</a:t>
            </a:r>
            <a:r>
              <a:rPr lang="en-US" altLang="en-US" sz="2153" u="sng" dirty="0" err="1">
                <a:latin typeface="Times New Roman" panose="02020603050405020304" pitchFamily="18" charset="0"/>
                <a:cs typeface="Times New Roman" panose="02020603050405020304" pitchFamily="18" charset="0"/>
                <a:sym typeface="Times New Roman" panose="02020603050405020304" pitchFamily="18" charset="0"/>
              </a:rPr>
              <a:t>replacable</a:t>
            </a:r>
            <a:r>
              <a:rPr lang="en-US" altLang="en-US" sz="2153" u="sng" dirty="0">
                <a:latin typeface="Times New Roman" panose="02020603050405020304" pitchFamily="18" charset="0"/>
                <a:cs typeface="Times New Roman" panose="02020603050405020304" pitchFamily="18" charset="0"/>
                <a:sym typeface="Times New Roman" panose="02020603050405020304" pitchFamily="18" charset="0"/>
              </a:rPr>
              <a:t>!</a:t>
            </a:r>
          </a:p>
          <a:p>
            <a:pPr marL="215894" lvl="1" algn="just" defTabSz="1036290" eaLnBrk="1">
              <a:lnSpc>
                <a:spcPct val="90000"/>
              </a:lnSpc>
              <a:spcBef>
                <a:spcPts val="567"/>
              </a:spcBef>
              <a:defRPr/>
            </a:pPr>
            <a:endParaRPr lang="en-US" altLang="en-US" sz="2153" u="sng" dirty="0">
              <a:latin typeface="Times New Roman" panose="02020603050405020304" pitchFamily="18" charset="0"/>
              <a:cs typeface="Times New Roman" panose="02020603050405020304" pitchFamily="18" charset="0"/>
              <a:sym typeface="Times New Roman" panose="02020603050405020304" pitchFamily="18" charset="0"/>
            </a:endParaRPr>
          </a:p>
          <a:p>
            <a:pPr marL="215894" lvl="1" algn="just" defTabSz="1036290" eaLnBrk="1">
              <a:lnSpc>
                <a:spcPct val="90000"/>
              </a:lnSpc>
              <a:spcBef>
                <a:spcPts val="567"/>
              </a:spcBef>
              <a:defRPr/>
            </a:pP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5。</a:t>
            </a:r>
            <a:r>
              <a:rPr lang="en-US" altLang="en-US" sz="2153" i="1" dirty="0">
                <a:latin typeface="Times New Roman" panose="02020603050405020304" pitchFamily="18" charset="0"/>
                <a:cs typeface="Times New Roman" panose="02020603050405020304" pitchFamily="18" charset="0"/>
                <a:sym typeface="Times New Roman" panose="02020603050405020304" pitchFamily="18" charset="0"/>
              </a:rPr>
              <a:t>提高重用性</a:t>
            </a: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 这些过程通常可用于</a:t>
            </a:r>
            <a:r>
              <a:rPr lang="en-US" altLang="en-US" sz="2153" b="1" dirty="0">
                <a:latin typeface="Times New Roman" panose="02020603050405020304" pitchFamily="18" charset="0"/>
                <a:cs typeface="Times New Roman" panose="02020603050405020304" pitchFamily="18" charset="0"/>
                <a:sym typeface="Times New Roman" panose="02020603050405020304" pitchFamily="18" charset="0"/>
              </a:rPr>
              <a:t>许多</a:t>
            </a: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不同的上下文。</a:t>
            </a:r>
          </a:p>
          <a:p>
            <a:pPr marL="215894" lvl="1" algn="just" defTabSz="1036290" eaLnBrk="1">
              <a:lnSpc>
                <a:spcPct val="90000"/>
              </a:lnSpc>
              <a:spcBef>
                <a:spcPts val="567"/>
              </a:spcBef>
              <a:defRPr/>
            </a:pPr>
            <a:endParaRPr lang="en-US" altLang="en-US" sz="2153" dirty="0">
              <a:latin typeface="Times New Roman" panose="02020603050405020304" pitchFamily="18" charset="0"/>
              <a:cs typeface="Times New Roman" panose="02020603050405020304" pitchFamily="18" charset="0"/>
              <a:sym typeface="Times New Roman" panose="02020603050405020304" pitchFamily="18" charset="0"/>
            </a:endParaRPr>
          </a:p>
          <a:p>
            <a:pPr marL="215894" lvl="1" algn="just" defTabSz="1036290" eaLnBrk="1">
              <a:lnSpc>
                <a:spcPct val="90000"/>
              </a:lnSpc>
              <a:spcBef>
                <a:spcPts val="567"/>
              </a:spcBef>
              <a:defRPr/>
            </a:pP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6。</a:t>
            </a:r>
            <a:r>
              <a:rPr lang="en-US" altLang="en-US" sz="2153" i="1" dirty="0">
                <a:latin typeface="Times New Roman" panose="02020603050405020304" pitchFamily="18" charset="0"/>
                <a:cs typeface="Times New Roman" panose="02020603050405020304" pitchFamily="18" charset="0"/>
                <a:sym typeface="Times New Roman" panose="02020603050405020304" pitchFamily="18" charset="0"/>
              </a:rPr>
              <a:t>增加重用</a:t>
            </a: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 通常可以找到</a:t>
            </a:r>
            <a:r>
              <a:rPr lang="en-US" altLang="en-US" sz="2153"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可 重用</a:t>
            </a:r>
            <a:r>
              <a:rPr lang="en-US" altLang="en-US" sz="2153" dirty="0">
                <a:latin typeface="Times New Roman" panose="02020603050405020304" pitchFamily="18" charset="0"/>
                <a:cs typeface="Times New Roman" panose="02020603050405020304" pitchFamily="18" charset="0"/>
                <a:sym typeface="Times New Roman" panose="02020603050405020304" pitchFamily="18" charset="0"/>
              </a:rPr>
              <a:t>要插入管线的组件。</a:t>
            </a:r>
            <a:endParaRPr lang="en-US" altLang="en-US" dirty="0"/>
          </a:p>
        </p:txBody>
      </p:sp>
    </p:spTree>
  </p:cSld>
  <p:clrMapOvr>
    <a:masterClrMapping/>
  </p:clrMapOvr>
  <p:transition spd="med"/>
</p:sld>
</file>

<file path=ppt/slides/slide4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DBC72EC-B1E7-461A-B966-4E3D21BD162E}"/>
              </a:ext>
            </a:extLst>
          </p:cNvPr>
          <p:cNvSpPr txBox="1"/>
          <p:nvPr/>
        </p:nvSpPr>
        <p:spPr>
          <a:xfrm>
            <a:off x="10607675" y="-419100"/>
            <a:ext cx="2947988" cy="209550"/>
          </a:xfrm>
          <a:prstGeom prst="rect">
            <a:avLst/>
          </a:prstGeom>
        </p:spPr>
        <p:txBody>
          <a:bodyPr lIns="0" tIns="0" rIns="0" bIns="0">
            <a:spAutoFit/>
          </a:bodyPr>
          <a:lstStyle/>
          <a:p>
            <a:pPr marL="19191">
              <a:defRPr/>
            </a:pPr>
            <a:r>
              <a:rPr sz="1360" dirty="0">
                <a:solidFill>
                  <a:srgbClr val="FFFFFF"/>
                </a:solidFill>
                <a:latin typeface="Cambria"/>
                <a:cs typeface="Cambria"/>
              </a:rPr>
              <a:t>可靠</a:t>
            </a:r>
            <a:r>
              <a:rPr sz="1360" spc="-8" dirty="0">
                <a:solidFill>
                  <a:srgbClr val="FFFFFF"/>
                </a:solidFill>
                <a:latin typeface="Cambria"/>
                <a:cs typeface="Cambria"/>
              </a:rPr>
              <a:t>智能</a:t>
            </a:r>
            <a:r>
              <a:rPr sz="1360" dirty="0">
                <a:solidFill>
                  <a:srgbClr val="FFFFFF"/>
                </a:solidFill>
                <a:latin typeface="Cambria"/>
                <a:cs typeface="Cambria"/>
              </a:rPr>
              <a:t>和可伸缩</a:t>
            </a:r>
            <a:r>
              <a:rPr sz="1360" spc="-129" dirty="0">
                <a:solidFill>
                  <a:srgbClr val="FFFFFF"/>
                </a:solidFill>
                <a:latin typeface="Cambria"/>
                <a:cs typeface="Cambria"/>
              </a:rPr>
              <a:t> </a:t>
            </a:r>
            <a:r>
              <a:rPr sz="1360" dirty="0">
                <a:solidFill>
                  <a:srgbClr val="FFFFFF"/>
                </a:solidFill>
                <a:latin typeface="Cambria"/>
                <a:cs typeface="Cambria"/>
              </a:rPr>
              <a:t>系统</a:t>
            </a:r>
            <a:endParaRPr sz="1360">
              <a:latin typeface="Cambria"/>
              <a:cs typeface="Cambria"/>
            </a:endParaRPr>
          </a:p>
        </p:txBody>
      </p:sp>
      <p:sp>
        <p:nvSpPr>
          <p:cNvPr id="72714" name="object 11">
            <a:extLst>
              <a:ext uri="{FF2B5EF4-FFF2-40B4-BE49-F238E27FC236}">
                <a16:creationId xmlns:a16="http://schemas.microsoft.com/office/drawing/2014/main" id="{3F0B9F62-389B-4702-8E7C-13F154CA8814}"/>
              </a:ext>
            </a:extLst>
          </p:cNvPr>
          <p:cNvSpPr>
            <a:spLocks noGrp="1"/>
          </p:cNvSpPr>
          <p:nvPr>
            <p:ph type="title"/>
          </p:nvPr>
        </p:nvSpPr>
        <p:spPr>
          <a:xfrm>
            <a:off x="533400" y="149225"/>
            <a:ext cx="13046075" cy="930275"/>
          </a:xfrm>
        </p:spPr>
        <p:txBody>
          <a:bodyPr lIns="0" tIns="0" rIns="0" bIns="0">
            <a:spAutoFit/>
          </a:bodyPr>
          <a:lstStyle/>
          <a:p>
            <a:pPr marL="17446">
              <a:defRPr/>
            </a:pPr>
            <a:r>
              <a:rPr lang="zh-CN" altLang="zh-CN" sz="6044" dirty="0">
                <a:cs typeface="Tahoma" panose="020B0604030504040204" pitchFamily="34" charset="0"/>
              </a:rPr>
              <a:t>批处理顺序</a:t>
            </a:r>
            <a:endParaRPr lang="zh-CN" altLang="zh-CN" sz="6044" dirty="0"/>
          </a:p>
        </p:txBody>
      </p:sp>
      <p:sp>
        <p:nvSpPr>
          <p:cNvPr id="13" name="object 13">
            <a:extLst>
              <a:ext uri="{FF2B5EF4-FFF2-40B4-BE49-F238E27FC236}">
                <a16:creationId xmlns:a16="http://schemas.microsoft.com/office/drawing/2014/main" id="{881F0137-DAFF-4B73-B429-CD6CBF2FAFBE}"/>
              </a:ext>
            </a:extLst>
          </p:cNvPr>
          <p:cNvSpPr txBox="1"/>
          <p:nvPr/>
        </p:nvSpPr>
        <p:spPr>
          <a:xfrm>
            <a:off x="6721475" y="8666163"/>
            <a:ext cx="381000" cy="295275"/>
          </a:xfrm>
          <a:prstGeom prst="rect">
            <a:avLst/>
          </a:prstGeom>
        </p:spPr>
        <p:txBody>
          <a:bodyPr lIns="0" tIns="0" rIns="0" bIns="0">
            <a:spAutoFit/>
          </a:bodyPr>
          <a:lstStyle/>
          <a:p>
            <a:pPr marL="19191">
              <a:lnSpc>
                <a:spcPts val="2327"/>
              </a:lnSpc>
              <a:defRPr/>
            </a:pPr>
            <a:r>
              <a:rPr sz="2115" b="1" dirty="0">
                <a:solidFill>
                  <a:srgbClr val="FFFFFF"/>
                </a:solidFill>
                <a:latin typeface="Tahoma"/>
                <a:cs typeface="Tahoma"/>
              </a:rPr>
              <a:t>20</a:t>
            </a:r>
            <a:endParaRPr sz="2115">
              <a:latin typeface="Tahoma"/>
              <a:cs typeface="Tahoma"/>
            </a:endParaRPr>
          </a:p>
        </p:txBody>
      </p:sp>
      <p:sp>
        <p:nvSpPr>
          <p:cNvPr id="72716" name="object 12">
            <a:extLst>
              <a:ext uri="{FF2B5EF4-FFF2-40B4-BE49-F238E27FC236}">
                <a16:creationId xmlns:a16="http://schemas.microsoft.com/office/drawing/2014/main" id="{0CE1B9ED-FC79-4148-817F-F6B9616614C0}"/>
              </a:ext>
            </a:extLst>
          </p:cNvPr>
          <p:cNvSpPr txBox="1">
            <a:spLocks noChangeArrowheads="1"/>
          </p:cNvSpPr>
          <p:nvPr/>
        </p:nvSpPr>
        <p:spPr bwMode="auto">
          <a:xfrm>
            <a:off x="407988" y="1828800"/>
            <a:ext cx="12976225"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90525" indent="-376238">
              <a:tabLst>
                <a:tab pos="390525" algn="l"/>
              </a:tabLst>
              <a:defRPr>
                <a:solidFill>
                  <a:schemeClr val="tx1"/>
                </a:solidFill>
                <a:latin typeface="Calibri" panose="020F0502020204030204" pitchFamily="34" charset="0"/>
                <a:ea typeface="宋体" panose="02010600030101010101" pitchFamily="2" charset="-122"/>
              </a:defRPr>
            </a:lvl1pPr>
            <a:lvl2pPr marL="823913" indent="-306388">
              <a:tabLst>
                <a:tab pos="390525" algn="l"/>
              </a:tabLst>
              <a:defRPr>
                <a:solidFill>
                  <a:schemeClr val="tx1"/>
                </a:solidFill>
                <a:latin typeface="Calibri" panose="020F0502020204030204" pitchFamily="34" charset="0"/>
                <a:ea typeface="宋体" panose="02010600030101010101" pitchFamily="2" charset="-122"/>
              </a:defRPr>
            </a:lvl2pPr>
            <a:lvl3pPr marL="1143000" indent="-228600">
              <a:tabLst>
                <a:tab pos="390525" algn="l"/>
              </a:tabLst>
              <a:defRPr>
                <a:solidFill>
                  <a:schemeClr val="tx1"/>
                </a:solidFill>
                <a:latin typeface="Calibri" panose="020F0502020204030204" pitchFamily="34" charset="0"/>
                <a:ea typeface="宋体" panose="02010600030101010101" pitchFamily="2" charset="-122"/>
              </a:defRPr>
            </a:lvl3pPr>
            <a:lvl4pPr marL="1600200" indent="-228600">
              <a:tabLst>
                <a:tab pos="390525" algn="l"/>
              </a:tabLst>
              <a:defRPr>
                <a:solidFill>
                  <a:schemeClr val="tx1"/>
                </a:solidFill>
                <a:latin typeface="Calibri" panose="020F0502020204030204" pitchFamily="34" charset="0"/>
                <a:ea typeface="宋体" panose="02010600030101010101" pitchFamily="2" charset="-122"/>
              </a:defRPr>
            </a:lvl4pPr>
            <a:lvl5pPr marL="2057400" indent="-228600">
              <a:tabLst>
                <a:tab pos="390525"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90525"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90525"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90525"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90525" algn="l"/>
              </a:tabLs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Char char="•"/>
              <a:defRPr/>
            </a:pPr>
            <a:r>
              <a:rPr lang="zh-CN" altLang="zh-CN" sz="3572">
                <a:latin typeface="Cambria" panose="02040503050406030204" pitchFamily="18" charset="0"/>
              </a:rPr>
              <a:t>批</a:t>
            </a:r>
          </a:p>
          <a:p>
            <a:pPr lvl="1">
              <a:spcBef>
                <a:spcPts val="602"/>
              </a:spcBef>
              <a:buFont typeface="Arial" panose="020B0604020202020204" pitchFamily="34" charset="0"/>
              <a:buChar char="–"/>
              <a:defRPr/>
            </a:pPr>
            <a:r>
              <a:rPr lang="zh-CN" altLang="zh-CN" sz="3022">
                <a:latin typeface="Cambria" panose="02040503050406030204" pitchFamily="18" charset="0"/>
              </a:rPr>
              <a:t>一个</a:t>
            </a:r>
            <a:r>
              <a:rPr lang="zh-CN" altLang="zh-CN" sz="3022" dirty="0">
                <a:latin typeface="Cambria" panose="02040503050406030204" pitchFamily="18" charset="0"/>
              </a:rPr>
              <a:t>降级版本的风笛和筛选器样式。</a:t>
            </a:r>
          </a:p>
          <a:p>
            <a:pPr lvl="1">
              <a:lnSpc>
                <a:spcPct val="101000"/>
              </a:lnSpc>
              <a:spcBef>
                <a:spcPts val="721"/>
              </a:spcBef>
              <a:buFont typeface="Arial" panose="020B0604020202020204" pitchFamily="34" charset="0"/>
              <a:buChar char="–"/>
              <a:defRPr/>
            </a:pPr>
            <a:r>
              <a:rPr lang="zh-CN" altLang="zh-CN" sz="3022" dirty="0">
                <a:latin typeface="Cambria" panose="02040503050406030204" pitchFamily="18" charset="0"/>
              </a:rPr>
              <a:t>批处理模型还强调数据在流程步骤之间传输,</a:t>
            </a:r>
          </a:p>
          <a:p>
            <a:pPr lvl="1">
              <a:spcBef>
                <a:spcPts val="721"/>
              </a:spcBef>
              <a:buFont typeface="Arial" panose="020B0604020202020204" pitchFamily="34" charset="0"/>
              <a:buChar char="–"/>
              <a:defRPr/>
            </a:pPr>
            <a:r>
              <a:rPr lang="zh-CN" altLang="zh-CN" sz="3022" dirty="0">
                <a:latin typeface="Cambria" panose="02040503050406030204" pitchFamily="18" charset="0"/>
              </a:rPr>
              <a:t>但是, 数据是通过块传输的, 并且</a:t>
            </a:r>
          </a:p>
          <a:p>
            <a:pPr lvl="1">
              <a:lnSpc>
                <a:spcPct val="101000"/>
              </a:lnSpc>
              <a:spcBef>
                <a:spcPts val="721"/>
              </a:spcBef>
              <a:buFont typeface="Arial" panose="020B0604020202020204" pitchFamily="34" charset="0"/>
              <a:buChar char="–"/>
              <a:defRPr/>
            </a:pPr>
            <a:r>
              <a:rPr lang="zh-CN" altLang="zh-CN" sz="3022" dirty="0">
                <a:latin typeface="Cambria" panose="02040503050406030204" pitchFamily="18" charset="0"/>
              </a:rPr>
              <a:t>在处理整个块之前, 数据不会转移到下一个进程步骤。</a:t>
            </a:r>
          </a:p>
          <a:p>
            <a:pPr lvl="1">
              <a:spcBef>
                <a:spcPts val="721"/>
              </a:spcBef>
              <a:buFont typeface="Arial" panose="020B0604020202020204" pitchFamily="34" charset="0"/>
              <a:buChar char="–"/>
              <a:defRPr/>
            </a:pPr>
            <a:r>
              <a:rPr lang="zh-CN" altLang="zh-CN" sz="3022" dirty="0">
                <a:latin typeface="Cambria" panose="02040503050406030204" pitchFamily="18" charset="0"/>
              </a:rPr>
              <a:t>每个过程步骤都独立于任何其他步骤</a:t>
            </a:r>
          </a:p>
        </p:txBody>
      </p:sp>
    </p:spTree>
  </p:cSld>
  <p:clrMapOvr>
    <a:masterClrMapping/>
  </p:clrMapOvr>
</p:sld>
</file>

<file path=ppt/slides/slide46.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object 6">
            <a:extLst>
              <a:ext uri="{FF2B5EF4-FFF2-40B4-BE49-F238E27FC236}">
                <a16:creationId xmlns:a16="http://schemas.microsoft.com/office/drawing/2014/main" id="{6FAF80A8-4148-48C4-8158-85EF9ADFA98D}"/>
              </a:ext>
            </a:extLst>
          </p:cNvPr>
          <p:cNvSpPr>
            <a:spLocks noGrp="1"/>
          </p:cNvSpPr>
          <p:nvPr>
            <p:ph type="title"/>
          </p:nvPr>
        </p:nvSpPr>
        <p:spPr>
          <a:xfrm>
            <a:off x="584200" y="-228600"/>
            <a:ext cx="11861800" cy="1239838"/>
          </a:xfrm>
        </p:spPr>
        <p:txBody>
          <a:bodyPr lIns="0" tIns="306543" rIns="0" bIns="0">
            <a:spAutoFit/>
          </a:bodyPr>
          <a:lstStyle/>
          <a:p>
            <a:pPr eaLnBrk="1" hangingPunct="1">
              <a:defRPr/>
            </a:pPr>
            <a:r>
              <a:rPr lang="zh-CN" altLang="zh-CN" sz="6044">
                <a:cs typeface="Tahoma" panose="020B0604030504040204" pitchFamily="34" charset="0"/>
              </a:rPr>
              <a:t>批处理顺序</a:t>
            </a:r>
          </a:p>
        </p:txBody>
      </p:sp>
      <p:sp>
        <p:nvSpPr>
          <p:cNvPr id="7" name="object 7">
            <a:extLst>
              <a:ext uri="{FF2B5EF4-FFF2-40B4-BE49-F238E27FC236}">
                <a16:creationId xmlns:a16="http://schemas.microsoft.com/office/drawing/2014/main" id="{64111CB4-16BB-42BF-ACB7-39C558C016EE}"/>
              </a:ext>
            </a:extLst>
          </p:cNvPr>
          <p:cNvSpPr txBox="1"/>
          <p:nvPr/>
        </p:nvSpPr>
        <p:spPr>
          <a:xfrm>
            <a:off x="1270000" y="1676400"/>
            <a:ext cx="11430000" cy="5311775"/>
          </a:xfrm>
          <a:prstGeom prst="rect">
            <a:avLst/>
          </a:prstGeom>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spcBef>
                <a:spcPts val="824"/>
              </a:spcBef>
              <a:buClr>
                <a:srgbClr val="8FBAC8"/>
              </a:buClr>
              <a:buSzPct val="70000"/>
              <a:buFont typeface="Arial" panose="020B0604020202020204" pitchFamily="34" charset="0"/>
              <a:buChar char="◆"/>
              <a:defRPr/>
            </a:pPr>
            <a:r>
              <a:rPr lang="zh-CN" altLang="zh-CN" sz="3600" spc="60" dirty="0">
                <a:latin typeface="Calibri"/>
                <a:cs typeface="Calibri"/>
              </a:rPr>
              <a:t>单独的程序按顺序执行;数据作为聚合从一个程序传递到下一个。</a:t>
            </a:r>
          </a:p>
          <a:p>
            <a:pPr eaLnBrk="1" hangingPunct="1">
              <a:lnSpc>
                <a:spcPct val="103000"/>
              </a:lnSpc>
              <a:spcBef>
                <a:spcPts val="756"/>
              </a:spcBef>
              <a:buClr>
                <a:srgbClr val="8FBAC8"/>
              </a:buClr>
              <a:buSzPct val="70000"/>
              <a:buFont typeface="Arial" panose="020B0604020202020204" pitchFamily="34" charset="0"/>
              <a:buChar char="◆"/>
              <a:defRPr/>
            </a:pPr>
            <a:r>
              <a:rPr lang="zh-CN" altLang="zh-CN" sz="3600" spc="60" dirty="0">
                <a:latin typeface="Calibri"/>
                <a:cs typeface="Calibri"/>
              </a:rPr>
              <a:t>连接器: "人的手" 在节目之间运载磁带, 称为 "运动鞋网"</a:t>
            </a:r>
          </a:p>
          <a:p>
            <a:pPr eaLnBrk="1" hangingPunct="1">
              <a:lnSpc>
                <a:spcPct val="102000"/>
              </a:lnSpc>
              <a:spcBef>
                <a:spcPts val="636"/>
              </a:spcBef>
              <a:buClr>
                <a:srgbClr val="8FBAC8"/>
              </a:buClr>
              <a:buSzPct val="70000"/>
              <a:buFont typeface="Arial" panose="020B0604020202020204" pitchFamily="34" charset="0"/>
              <a:buChar char="◆"/>
              <a:defRPr/>
            </a:pPr>
            <a:r>
              <a:rPr lang="zh-CN" altLang="zh-CN" sz="3600" spc="60" dirty="0">
                <a:latin typeface="Calibri"/>
                <a:cs typeface="Calibri"/>
              </a:rPr>
              <a:t>数据元素: 在生成程序执行完成后, 从一个组件传递到下一元件的显式聚合元素。</a:t>
            </a:r>
          </a:p>
          <a:p>
            <a:pPr eaLnBrk="1" hangingPunct="1">
              <a:lnSpc>
                <a:spcPct val="103000"/>
              </a:lnSpc>
              <a:spcBef>
                <a:spcPts val="618"/>
              </a:spcBef>
              <a:buClr>
                <a:srgbClr val="00355E"/>
              </a:buClr>
              <a:buSzPct val="74000"/>
              <a:buFont typeface="Wingdings" panose="05000000000000000000" pitchFamily="2" charset="2"/>
              <a:buChar char=""/>
              <a:defRPr/>
            </a:pPr>
            <a:r>
              <a:rPr lang="zh-CN" altLang="zh-CN" sz="3600" spc="60" dirty="0">
                <a:latin typeface="Calibri"/>
                <a:cs typeface="Calibri"/>
              </a:rPr>
              <a:t>典型用途: 金融系统中的交易处理。"风格的祖父"</a:t>
            </a:r>
          </a:p>
        </p:txBody>
      </p:sp>
    </p:spTree>
  </p:cSld>
  <p:clrMapOvr>
    <a:masterClrMapping/>
  </p:clrMapOvr>
</p:sld>
</file>

<file path=ppt/slides/slide4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object 6">
            <a:extLst>
              <a:ext uri="{FF2B5EF4-FFF2-40B4-BE49-F238E27FC236}">
                <a16:creationId xmlns:a16="http://schemas.microsoft.com/office/drawing/2014/main" id="{43EFEF18-EDDE-4B6A-AFA1-AC4C3E6D416D}"/>
              </a:ext>
            </a:extLst>
          </p:cNvPr>
          <p:cNvSpPr>
            <a:spLocks noGrp="1"/>
          </p:cNvSpPr>
          <p:nvPr>
            <p:ph type="title"/>
          </p:nvPr>
        </p:nvSpPr>
        <p:spPr>
          <a:xfrm>
            <a:off x="150813" y="304800"/>
            <a:ext cx="13582650" cy="666750"/>
          </a:xfrm>
        </p:spPr>
        <p:txBody>
          <a:bodyPr lIns="0" tIns="0" rIns="0" bIns="0">
            <a:spAutoFit/>
          </a:bodyPr>
          <a:lstStyle/>
          <a:p>
            <a:pPr marL="17446" algn="l">
              <a:lnSpc>
                <a:spcPts val="5169"/>
              </a:lnSpc>
              <a:defRPr/>
            </a:pPr>
            <a:r>
              <a:rPr lang="zh-CN" altLang="zh-CN" sz="6044">
                <a:solidFill>
                  <a:schemeClr val="bg1"/>
                </a:solidFill>
              </a:rPr>
              <a:t>批处理顺序: 财务应用</a:t>
            </a:r>
          </a:p>
        </p:txBody>
      </p:sp>
      <p:sp>
        <p:nvSpPr>
          <p:cNvPr id="82947" name="object 7">
            <a:extLst>
              <a:ext uri="{FF2B5EF4-FFF2-40B4-BE49-F238E27FC236}">
                <a16:creationId xmlns:a16="http://schemas.microsoft.com/office/drawing/2014/main" id="{4693203C-E1F7-4F5E-A868-421A3D2190FC}"/>
              </a:ext>
            </a:extLst>
          </p:cNvPr>
          <p:cNvSpPr>
            <a:spLocks noChangeArrowheads="1"/>
          </p:cNvSpPr>
          <p:nvPr/>
        </p:nvSpPr>
        <p:spPr bwMode="auto">
          <a:xfrm>
            <a:off x="903288" y="2333625"/>
            <a:ext cx="12076112" cy="437832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Tree>
  </p:cSld>
  <p:clrMapOvr>
    <a:masterClrMapping/>
  </p:clrMapOvr>
  <p:transition spd="med">
    <p:fade/>
  </p:transition>
</p:sld>
</file>

<file path=ppt/slides/slide4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B34BA73A-84D5-4A71-A9B8-CD619B69D3BF}"/>
              </a:ext>
            </a:extLst>
          </p:cNvPr>
          <p:cNvSpPr txBox="1">
            <a:spLocks noGrp="1"/>
          </p:cNvSpPr>
          <p:nvPr>
            <p:ph type="title"/>
          </p:nvPr>
        </p:nvSpPr>
        <p:spPr>
          <a:xfrm>
            <a:off x="279400" y="-152400"/>
            <a:ext cx="12434888" cy="1239838"/>
          </a:xfrm>
        </p:spPr>
        <p:txBody>
          <a:bodyPr lIns="0" tIns="306543" rIns="0" bIns="0" rtlCol="0">
            <a:spAutoFit/>
          </a:bodyPr>
          <a:lstStyle/>
          <a:p>
            <a:pPr marL="17446" algn="l">
              <a:defRPr/>
            </a:pPr>
            <a:r>
              <a:rPr sz="6044" spc="7" dirty="0">
                <a:solidFill>
                  <a:schemeClr val="bg1"/>
                </a:solidFill>
              </a:rPr>
              <a:t>批处理顺序</a:t>
            </a:r>
            <a:r>
              <a:rPr sz="6044" spc="-41" dirty="0">
                <a:solidFill>
                  <a:schemeClr val="bg1"/>
                </a:solidFill>
              </a:rPr>
              <a:t> </a:t>
            </a:r>
            <a:r>
              <a:rPr sz="6044" spc="7" dirty="0">
                <a:solidFill>
                  <a:schemeClr val="bg1"/>
                </a:solidFill>
              </a:rPr>
              <a:t>将</a:t>
            </a:r>
          </a:p>
        </p:txBody>
      </p:sp>
      <p:sp>
        <p:nvSpPr>
          <p:cNvPr id="83971" name="object 7">
            <a:extLst>
              <a:ext uri="{FF2B5EF4-FFF2-40B4-BE49-F238E27FC236}">
                <a16:creationId xmlns:a16="http://schemas.microsoft.com/office/drawing/2014/main" id="{6DBB20EA-4E4E-4665-8DA4-22B8B052CD68}"/>
              </a:ext>
            </a:extLst>
          </p:cNvPr>
          <p:cNvSpPr>
            <a:spLocks noChangeArrowheads="1"/>
          </p:cNvSpPr>
          <p:nvPr/>
        </p:nvSpPr>
        <p:spPr bwMode="auto">
          <a:xfrm>
            <a:off x="695325" y="2417763"/>
            <a:ext cx="12426950" cy="27638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8" name="object 8">
            <a:extLst>
              <a:ext uri="{FF2B5EF4-FFF2-40B4-BE49-F238E27FC236}">
                <a16:creationId xmlns:a16="http://schemas.microsoft.com/office/drawing/2014/main" id="{88C4BE99-0D96-4D41-8D7B-F9D20CF41CE0}"/>
              </a:ext>
            </a:extLst>
          </p:cNvPr>
          <p:cNvSpPr txBox="1"/>
          <p:nvPr/>
        </p:nvSpPr>
        <p:spPr>
          <a:xfrm>
            <a:off x="3873500" y="6746875"/>
            <a:ext cx="8689975" cy="508000"/>
          </a:xfrm>
          <a:prstGeom prst="rect">
            <a:avLst/>
          </a:prstGeom>
        </p:spPr>
        <p:txBody>
          <a:bodyPr lIns="0" tIns="0" rIns="0" bIns="0">
            <a:spAutoFit/>
          </a:bodyPr>
          <a:lstStyle/>
          <a:p>
            <a:pPr marL="17446" eaLnBrk="1" fontAlgn="auto" hangingPunct="1">
              <a:spcBef>
                <a:spcPts val="0"/>
              </a:spcBef>
              <a:spcAft>
                <a:spcPts val="0"/>
              </a:spcAft>
              <a:defRPr/>
            </a:pPr>
            <a:r>
              <a:rPr sz="3297" spc="14" dirty="0">
                <a:latin typeface="Arial"/>
                <a:ea typeface="+mn-ea"/>
                <a:cs typeface="Arial"/>
              </a:rPr>
              <a:t>不是食谱</a:t>
            </a:r>
            <a:r>
              <a:rPr sz="3297" spc="7" dirty="0">
                <a:latin typeface="Arial"/>
                <a:ea typeface="+mn-ea"/>
                <a:cs typeface="Arial"/>
              </a:rPr>
              <a:t>为</a:t>
            </a:r>
            <a:r>
              <a:rPr sz="3297" spc="14" dirty="0">
                <a:latin typeface="Arial"/>
                <a:ea typeface="+mn-ea"/>
                <a:cs typeface="Arial"/>
              </a:rPr>
              <a:t>成功的月球</a:t>
            </a:r>
            <a:r>
              <a:rPr sz="3297" spc="-96" dirty="0">
                <a:latin typeface="Arial"/>
                <a:ea typeface="+mn-ea"/>
                <a:cs typeface="Arial"/>
              </a:rPr>
              <a:t> </a:t>
            </a:r>
            <a:r>
              <a:rPr sz="3297" spc="14" dirty="0">
                <a:latin typeface="Arial"/>
                <a:ea typeface="+mn-ea"/>
                <a:cs typeface="Arial"/>
              </a:rPr>
              <a:t>任务！</a:t>
            </a:r>
            <a:endParaRPr sz="3297" dirty="0">
              <a:latin typeface="Arial"/>
              <a:ea typeface="+mn-ea"/>
              <a:cs typeface="Arial"/>
            </a:endParaRPr>
          </a:p>
        </p:txBody>
      </p:sp>
    </p:spTree>
  </p:cSld>
  <p:clrMapOvr>
    <a:masterClrMapping/>
  </p:clrMapOvr>
  <p:transition spd="med">
    <p:fade/>
  </p:transition>
</p:sld>
</file>

<file path=ppt/slides/slide4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0">
            <a:extLst>
              <a:ext uri="{FF2B5EF4-FFF2-40B4-BE49-F238E27FC236}">
                <a16:creationId xmlns:a16="http://schemas.microsoft.com/office/drawing/2014/main" id="{65A97F2D-54DE-495E-9CAE-E0091EEE3A00}"/>
              </a:ext>
            </a:extLst>
          </p:cNvPr>
          <p:cNvSpPr>
            <a:spLocks noGrp="1"/>
          </p:cNvSpPr>
          <p:nvPr>
            <p:ph type="title"/>
          </p:nvPr>
        </p:nvSpPr>
        <p:spPr>
          <a:xfrm>
            <a:off x="-177800" y="2819400"/>
            <a:ext cx="14706600" cy="1543050"/>
          </a:xfrm>
        </p:spPr>
        <p:txBody>
          <a:bodyPr/>
          <a:lstStyle/>
          <a:p>
            <a:pPr marL="38065" eaLnBrk="1" fontAlgn="auto" hangingPunct="1">
              <a:spcBef>
                <a:spcPts val="285"/>
              </a:spcBef>
              <a:spcAft>
                <a:spcPts val="0"/>
              </a:spcAft>
              <a:defRPr/>
            </a:pPr>
            <a:r>
              <a:rPr lang="en-US" altLang="zh-CN" sz="9600" spc="60" dirty="0">
                <a:solidFill>
                  <a:srgbClr val="000000"/>
                </a:solidFill>
              </a:rPr>
              <a:t>以数据为中心</a:t>
            </a:r>
            <a:r>
              <a:rPr lang="en-US" altLang="zh-CN" sz="9600" spc="-360" dirty="0">
                <a:solidFill>
                  <a:srgbClr val="000000"/>
                </a:solidFill>
              </a:rPr>
              <a:t> </a:t>
            </a:r>
            <a:r>
              <a:rPr lang="en-US" altLang="zh-CN" sz="9600" spc="76" dirty="0">
                <a:solidFill>
                  <a:srgbClr val="000000"/>
                </a:solidFill>
              </a:rPr>
              <a:t>架构</a:t>
            </a:r>
            <a:endParaRPr lang="en-US" altLang="zh-CN" sz="10779" dirty="0">
              <a:cs typeface="Calibri"/>
            </a:endParaRPr>
          </a:p>
        </p:txBody>
      </p:sp>
      <p:sp>
        <p:nvSpPr>
          <p:cNvPr id="3" name="object 2">
            <a:extLst>
              <a:ext uri="{FF2B5EF4-FFF2-40B4-BE49-F238E27FC236}">
                <a16:creationId xmlns:a16="http://schemas.microsoft.com/office/drawing/2014/main" id="{1C1D53F2-4EE4-41AD-80C0-A5739EE5D422}"/>
              </a:ext>
            </a:extLst>
          </p:cNvPr>
          <p:cNvSpPr txBox="1">
            <a:spLocks/>
          </p:cNvSpPr>
          <p:nvPr/>
        </p:nvSpPr>
        <p:spPr bwMode="auto">
          <a:xfrm>
            <a:off x="3784600" y="4267200"/>
            <a:ext cx="9291638"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rtl="0" eaLnBrk="0" fontAlgn="base" hangingPunct="0">
              <a:spcBef>
                <a:spcPct val="0"/>
              </a:spcBef>
              <a:spcAft>
                <a:spcPct val="0"/>
              </a:spcAft>
              <a:defRPr sz="9970" b="1" kern="1200" cap="none">
                <a:solidFill>
                  <a:schemeClr val="tx1"/>
                </a:solidFill>
                <a:latin typeface="+mj-lt"/>
                <a:ea typeface="+mj-ea"/>
                <a:cs typeface="+mj-cs"/>
              </a:defRPr>
            </a:lvl1pPr>
            <a:lvl2pPr algn="ctr" rtl="0" eaLnBrk="0" fontAlgn="base" hangingPunct="0">
              <a:spcBef>
                <a:spcPct val="0"/>
              </a:spcBef>
              <a:spcAft>
                <a:spcPct val="0"/>
              </a:spcAft>
              <a:defRPr sz="6594">
                <a:solidFill>
                  <a:schemeClr val="tx1"/>
                </a:solidFill>
                <a:latin typeface="Calibri" pitchFamily="34" charset="0"/>
                <a:ea typeface="宋体" pitchFamily="2" charset="-122"/>
              </a:defRPr>
            </a:lvl2pPr>
            <a:lvl3pPr algn="ctr" rtl="0" eaLnBrk="0" fontAlgn="base" hangingPunct="0">
              <a:spcBef>
                <a:spcPct val="0"/>
              </a:spcBef>
              <a:spcAft>
                <a:spcPct val="0"/>
              </a:spcAft>
              <a:defRPr sz="6594">
                <a:solidFill>
                  <a:schemeClr val="tx1"/>
                </a:solidFill>
                <a:latin typeface="Calibri" pitchFamily="34" charset="0"/>
                <a:ea typeface="宋体" pitchFamily="2" charset="-122"/>
              </a:defRPr>
            </a:lvl3pPr>
            <a:lvl4pPr algn="ctr" rtl="0" eaLnBrk="0" fontAlgn="base" hangingPunct="0">
              <a:spcBef>
                <a:spcPct val="0"/>
              </a:spcBef>
              <a:spcAft>
                <a:spcPct val="0"/>
              </a:spcAft>
              <a:defRPr sz="6594">
                <a:solidFill>
                  <a:schemeClr val="tx1"/>
                </a:solidFill>
                <a:latin typeface="Calibri" pitchFamily="34" charset="0"/>
                <a:ea typeface="宋体" pitchFamily="2" charset="-122"/>
              </a:defRPr>
            </a:lvl4pPr>
            <a:lvl5pPr algn="ctr" rtl="0" eaLnBrk="0" fontAlgn="base" hangingPunct="0">
              <a:spcBef>
                <a:spcPct val="0"/>
              </a:spcBef>
              <a:spcAft>
                <a:spcPct val="0"/>
              </a:spcAft>
              <a:defRPr sz="6594">
                <a:solidFill>
                  <a:schemeClr val="tx1"/>
                </a:solidFill>
                <a:latin typeface="Calibri" pitchFamily="34" charset="0"/>
                <a:ea typeface="宋体" pitchFamily="2" charset="-122"/>
              </a:defRPr>
            </a:lvl5pPr>
            <a:lvl6pPr marL="690780" algn="ctr" rtl="0" fontAlgn="base">
              <a:spcBef>
                <a:spcPct val="0"/>
              </a:spcBef>
              <a:spcAft>
                <a:spcPct val="0"/>
              </a:spcAft>
              <a:defRPr sz="6649">
                <a:solidFill>
                  <a:schemeClr val="tx1"/>
                </a:solidFill>
                <a:latin typeface="Calibri" pitchFamily="34" charset="0"/>
                <a:ea typeface="宋体" pitchFamily="2" charset="-122"/>
              </a:defRPr>
            </a:lvl6pPr>
            <a:lvl7pPr marL="1381560" algn="ctr" rtl="0" fontAlgn="base">
              <a:spcBef>
                <a:spcPct val="0"/>
              </a:spcBef>
              <a:spcAft>
                <a:spcPct val="0"/>
              </a:spcAft>
              <a:defRPr sz="6649">
                <a:solidFill>
                  <a:schemeClr val="tx1"/>
                </a:solidFill>
                <a:latin typeface="Calibri" pitchFamily="34" charset="0"/>
                <a:ea typeface="宋体" pitchFamily="2" charset="-122"/>
              </a:defRPr>
            </a:lvl7pPr>
            <a:lvl8pPr marL="2072342" algn="ctr" rtl="0" fontAlgn="base">
              <a:spcBef>
                <a:spcPct val="0"/>
              </a:spcBef>
              <a:spcAft>
                <a:spcPct val="0"/>
              </a:spcAft>
              <a:defRPr sz="6649">
                <a:solidFill>
                  <a:schemeClr val="tx1"/>
                </a:solidFill>
                <a:latin typeface="Calibri" pitchFamily="34" charset="0"/>
                <a:ea typeface="宋体" pitchFamily="2" charset="-122"/>
              </a:defRPr>
            </a:lvl8pPr>
            <a:lvl9pPr marL="2763122" algn="ctr" rtl="0" fontAlgn="base">
              <a:spcBef>
                <a:spcPct val="0"/>
              </a:spcBef>
              <a:spcAft>
                <a:spcPct val="0"/>
              </a:spcAft>
              <a:defRPr sz="6649">
                <a:solidFill>
                  <a:schemeClr val="tx1"/>
                </a:solidFill>
                <a:latin typeface="Calibri" pitchFamily="34" charset="0"/>
                <a:ea typeface="宋体" pitchFamily="2" charset="-122"/>
              </a:defRPr>
            </a:lvl9pPr>
          </a:lstStyle>
          <a:p>
            <a:pPr marL="38064">
              <a:lnSpc>
                <a:spcPts val="8362"/>
              </a:lnSpc>
              <a:defRPr/>
            </a:pPr>
            <a:r>
              <a:rPr lang="en-US" altLang="zh-CN" sz="3596" dirty="0">
                <a:solidFill>
                  <a:srgbClr val="000000"/>
                </a:solidFill>
              </a:rPr>
              <a:t>架构</a:t>
            </a:r>
            <a:r>
              <a:rPr lang="en-US" altLang="zh-CN" sz="3596" spc="30" dirty="0">
                <a:solidFill>
                  <a:srgbClr val="000000"/>
                </a:solidFill>
              </a:rPr>
              <a:t>集中</a:t>
            </a:r>
            <a:r>
              <a:rPr lang="en-US" altLang="zh-CN" sz="3596" spc="45" dirty="0">
                <a:solidFill>
                  <a:srgbClr val="000000"/>
                </a:solidFill>
              </a:rPr>
              <a:t>上</a:t>
            </a:r>
            <a:r>
              <a:rPr lang="en-US" altLang="zh-CN" sz="3596" spc="30" dirty="0">
                <a:solidFill>
                  <a:srgbClr val="000000"/>
                </a:solidFill>
              </a:rPr>
              <a:t>数据</a:t>
            </a:r>
            <a:r>
              <a:rPr lang="en-US" altLang="zh-CN" sz="3596" spc="-464" dirty="0">
                <a:solidFill>
                  <a:srgbClr val="000000"/>
                </a:solidFill>
              </a:rPr>
              <a:t> </a:t>
            </a:r>
            <a:r>
              <a:rPr lang="en-US" altLang="zh-CN" sz="3596" dirty="0">
                <a:solidFill>
                  <a:srgbClr val="000000"/>
                </a:solidFill>
              </a:rPr>
              <a:t>诚信</a:t>
            </a:r>
            <a:r>
              <a:rPr lang="en-US" sz="3596" spc="15" dirty="0">
                <a:solidFill>
                  <a:srgbClr val="000000"/>
                </a:solidFill>
              </a:rPr>
              <a:t>.</a:t>
            </a:r>
            <a:endParaRPr lang="en-US" sz="3596" dirty="0"/>
          </a:p>
        </p:txBody>
      </p:sp>
    </p:spTree>
  </p:cSld>
  <p:clrMapOvr>
    <a:masterClrMapping/>
  </p:clrMapOvr>
  <p:transition spd="slow">
    <p:fade/>
  </p:transition>
</p:sld>
</file>

<file path=ppt/slides/slide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C409E29F-5DB3-488D-80C3-2EEB9D2F514C}"/>
              </a:ext>
            </a:extLst>
          </p:cNvPr>
          <p:cNvSpPr txBox="1">
            <a:spLocks noGrp="1"/>
          </p:cNvSpPr>
          <p:nvPr>
            <p:ph type="title"/>
          </p:nvPr>
        </p:nvSpPr>
        <p:spPr>
          <a:xfrm>
            <a:off x="460375" y="-158750"/>
            <a:ext cx="11861800" cy="1333500"/>
          </a:xfrm>
        </p:spPr>
        <p:txBody>
          <a:bodyPr lIns="0" tIns="306543" rIns="0" bIns="0" rtlCol="0">
            <a:spAutoFit/>
          </a:bodyPr>
          <a:lstStyle/>
          <a:p>
            <a:pPr marL="17446">
              <a:defRPr/>
            </a:pPr>
            <a:r>
              <a:rPr sz="6649" spc="14" dirty="0"/>
              <a:t>怎么做</a:t>
            </a:r>
            <a:r>
              <a:rPr sz="6649" spc="7" dirty="0"/>
              <a:t>你</a:t>
            </a:r>
            <a:r>
              <a:rPr sz="6649" spc="-110" dirty="0"/>
              <a:t> </a:t>
            </a:r>
            <a:r>
              <a:rPr sz="6649" spc="7" dirty="0"/>
              <a:t>设计？</a:t>
            </a:r>
          </a:p>
        </p:txBody>
      </p:sp>
      <p:sp>
        <p:nvSpPr>
          <p:cNvPr id="7" name="object 7">
            <a:extLst>
              <a:ext uri="{FF2B5EF4-FFF2-40B4-BE49-F238E27FC236}">
                <a16:creationId xmlns:a16="http://schemas.microsoft.com/office/drawing/2014/main" id="{2DD3D26F-0604-4E25-807F-81334CB9F70A}"/>
              </a:ext>
            </a:extLst>
          </p:cNvPr>
          <p:cNvSpPr txBox="1"/>
          <p:nvPr/>
        </p:nvSpPr>
        <p:spPr>
          <a:xfrm>
            <a:off x="6808788" y="6022975"/>
            <a:ext cx="1646237" cy="581025"/>
          </a:xfrm>
          <a:prstGeom prst="rect">
            <a:avLst/>
          </a:prstGeom>
        </p:spPr>
        <p:txBody>
          <a:bodyPr lIns="0" tIns="0" rIns="0" bIns="0">
            <a:spAutoFit/>
          </a:bodyPr>
          <a:lstStyle/>
          <a:p>
            <a:pPr marL="17446" eaLnBrk="1" fontAlgn="auto" hangingPunct="1">
              <a:spcBef>
                <a:spcPts val="0"/>
              </a:spcBef>
              <a:spcAft>
                <a:spcPts val="0"/>
              </a:spcAft>
              <a:defRPr/>
            </a:pPr>
            <a:r>
              <a:rPr sz="3778" spc="14" dirty="0">
                <a:solidFill>
                  <a:srgbClr val="FF0000"/>
                </a:solidFill>
                <a:latin typeface="Arial"/>
                <a:ea typeface="+mn-ea"/>
                <a:cs typeface="Arial"/>
              </a:rPr>
              <a:t>方法</a:t>
            </a:r>
            <a:endParaRPr sz="3778">
              <a:latin typeface="Arial"/>
              <a:ea typeface="+mn-ea"/>
              <a:cs typeface="Arial"/>
            </a:endParaRPr>
          </a:p>
        </p:txBody>
      </p:sp>
      <p:sp>
        <p:nvSpPr>
          <p:cNvPr id="38916" name="object 8">
            <a:extLst>
              <a:ext uri="{FF2B5EF4-FFF2-40B4-BE49-F238E27FC236}">
                <a16:creationId xmlns:a16="http://schemas.microsoft.com/office/drawing/2014/main" id="{540806D6-F423-494E-8D2A-19DFFD18FFD8}"/>
              </a:ext>
            </a:extLst>
          </p:cNvPr>
          <p:cNvSpPr>
            <a:spLocks/>
          </p:cNvSpPr>
          <p:nvPr/>
        </p:nvSpPr>
        <p:spPr bwMode="auto">
          <a:xfrm>
            <a:off x="7323138" y="3263900"/>
            <a:ext cx="5281612" cy="2589213"/>
          </a:xfrm>
          <a:custGeom>
            <a:avLst/>
            <a:gdLst>
              <a:gd name="T0" fmla="*/ 4158423 w 3844290"/>
              <a:gd name="T1" fmla="*/ 3903028 h 1884679"/>
              <a:gd name="T2" fmla="*/ 1663367 w 3844290"/>
              <a:gd name="T3" fmla="*/ 3903028 h 1884679"/>
              <a:gd name="T4" fmla="*/ 1186549 w 3844290"/>
              <a:gd name="T5" fmla="*/ 4878775 h 1884679"/>
              <a:gd name="T6" fmla="*/ 4158423 w 3844290"/>
              <a:gd name="T7" fmla="*/ 3903028 h 1884679"/>
              <a:gd name="T8" fmla="*/ 9980204 w 3844290"/>
              <a:gd name="T9" fmla="*/ 0 h 1884679"/>
              <a:gd name="T10" fmla="*/ 0 w 3844290"/>
              <a:gd name="T11" fmla="*/ 0 h 1884679"/>
              <a:gd name="T12" fmla="*/ 0 w 3844290"/>
              <a:gd name="T13" fmla="*/ 3903028 h 1884679"/>
              <a:gd name="T14" fmla="*/ 9980204 w 3844290"/>
              <a:gd name="T15" fmla="*/ 3903028 h 1884679"/>
              <a:gd name="T16" fmla="*/ 9980204 w 3844290"/>
              <a:gd name="T17" fmla="*/ 0 h 18846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44290" h="1884679">
                <a:moveTo>
                  <a:pt x="1601584" y="1507374"/>
                </a:moveTo>
                <a:lnTo>
                  <a:pt x="640633" y="1507374"/>
                </a:lnTo>
                <a:lnTo>
                  <a:pt x="456989" y="1884217"/>
                </a:lnTo>
                <a:lnTo>
                  <a:pt x="1601584" y="1507374"/>
                </a:lnTo>
                <a:close/>
              </a:path>
              <a:path w="3844290" h="1884679">
                <a:moveTo>
                  <a:pt x="3843804" y="0"/>
                </a:moveTo>
                <a:lnTo>
                  <a:pt x="0" y="0"/>
                </a:lnTo>
                <a:lnTo>
                  <a:pt x="0" y="1507374"/>
                </a:lnTo>
                <a:lnTo>
                  <a:pt x="3843804" y="1507374"/>
                </a:lnTo>
                <a:lnTo>
                  <a:pt x="3843804" y="0"/>
                </a:lnTo>
                <a:close/>
              </a:path>
            </a:pathLst>
          </a:custGeom>
          <a:solidFill>
            <a:srgbClr val="D5F0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8917" name="object 9">
            <a:extLst>
              <a:ext uri="{FF2B5EF4-FFF2-40B4-BE49-F238E27FC236}">
                <a16:creationId xmlns:a16="http://schemas.microsoft.com/office/drawing/2014/main" id="{14747034-047B-425B-B4B2-CF1D94CF6DF5}"/>
              </a:ext>
            </a:extLst>
          </p:cNvPr>
          <p:cNvSpPr>
            <a:spLocks/>
          </p:cNvSpPr>
          <p:nvPr/>
        </p:nvSpPr>
        <p:spPr bwMode="auto">
          <a:xfrm>
            <a:off x="7323138" y="3263900"/>
            <a:ext cx="5281612" cy="2589213"/>
          </a:xfrm>
          <a:custGeom>
            <a:avLst/>
            <a:gdLst>
              <a:gd name="T0" fmla="*/ 0 w 3844290"/>
              <a:gd name="T1" fmla="*/ 0 h 1884679"/>
              <a:gd name="T2" fmla="*/ 1663371 w 3844290"/>
              <a:gd name="T3" fmla="*/ 0 h 1884679"/>
              <a:gd name="T4" fmla="*/ 4158424 w 3844290"/>
              <a:gd name="T5" fmla="*/ 0 h 1884679"/>
              <a:gd name="T6" fmla="*/ 9980206 w 3844290"/>
              <a:gd name="T7" fmla="*/ 0 h 1884679"/>
              <a:gd name="T8" fmla="*/ 9980206 w 3844290"/>
              <a:gd name="T9" fmla="*/ 2276759 h 1884679"/>
              <a:gd name="T10" fmla="*/ 9980206 w 3844290"/>
              <a:gd name="T11" fmla="*/ 3252523 h 1884679"/>
              <a:gd name="T12" fmla="*/ 9980206 w 3844290"/>
              <a:gd name="T13" fmla="*/ 3903028 h 1884679"/>
              <a:gd name="T14" fmla="*/ 4158424 w 3844290"/>
              <a:gd name="T15" fmla="*/ 3903028 h 1884679"/>
              <a:gd name="T16" fmla="*/ 1186549 w 3844290"/>
              <a:gd name="T17" fmla="*/ 4878775 h 1884679"/>
              <a:gd name="T18" fmla="*/ 1663371 w 3844290"/>
              <a:gd name="T19" fmla="*/ 3903028 h 1884679"/>
              <a:gd name="T20" fmla="*/ 0 w 3844290"/>
              <a:gd name="T21" fmla="*/ 3903028 h 1884679"/>
              <a:gd name="T22" fmla="*/ 0 w 3844290"/>
              <a:gd name="T23" fmla="*/ 3252523 h 1884679"/>
              <a:gd name="T24" fmla="*/ 0 w 3844290"/>
              <a:gd name="T25" fmla="*/ 2276759 h 1884679"/>
              <a:gd name="T26" fmla="*/ 0 w 3844290"/>
              <a:gd name="T27" fmla="*/ 0 h 188467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44290" h="1884679">
                <a:moveTo>
                  <a:pt x="0" y="0"/>
                </a:moveTo>
                <a:lnTo>
                  <a:pt x="640634" y="0"/>
                </a:lnTo>
                <a:lnTo>
                  <a:pt x="1601585" y="0"/>
                </a:lnTo>
                <a:lnTo>
                  <a:pt x="3843805" y="0"/>
                </a:lnTo>
                <a:lnTo>
                  <a:pt x="3843805" y="879301"/>
                </a:lnTo>
                <a:lnTo>
                  <a:pt x="3843805" y="1256145"/>
                </a:lnTo>
                <a:lnTo>
                  <a:pt x="3843805" y="1507374"/>
                </a:lnTo>
                <a:lnTo>
                  <a:pt x="1601585" y="1507374"/>
                </a:lnTo>
                <a:lnTo>
                  <a:pt x="456989" y="1884217"/>
                </a:lnTo>
                <a:lnTo>
                  <a:pt x="640634" y="1507374"/>
                </a:lnTo>
                <a:lnTo>
                  <a:pt x="0" y="1507374"/>
                </a:lnTo>
                <a:lnTo>
                  <a:pt x="0" y="1256145"/>
                </a:lnTo>
                <a:lnTo>
                  <a:pt x="0" y="879301"/>
                </a:lnTo>
                <a:lnTo>
                  <a:pt x="0" y="0"/>
                </a:lnTo>
                <a:close/>
              </a:path>
            </a:pathLst>
          </a:custGeom>
          <a:noFill/>
          <a:ln w="942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 name="object 10">
            <a:extLst>
              <a:ext uri="{FF2B5EF4-FFF2-40B4-BE49-F238E27FC236}">
                <a16:creationId xmlns:a16="http://schemas.microsoft.com/office/drawing/2014/main" id="{FD88DA18-0D8D-46D5-88DF-338AB67DA58D}"/>
              </a:ext>
            </a:extLst>
          </p:cNvPr>
          <p:cNvSpPr txBox="1"/>
          <p:nvPr/>
        </p:nvSpPr>
        <p:spPr>
          <a:xfrm>
            <a:off x="7429500" y="3476625"/>
            <a:ext cx="4962525" cy="1649413"/>
          </a:xfrm>
          <a:prstGeom prst="rect">
            <a:avLst/>
          </a:prstGeom>
        </p:spPr>
        <p:txBody>
          <a:bodyPr lIns="0" tIns="0" rIns="0" bIns="0">
            <a:spAutoFit/>
          </a:bodyPr>
          <a:lstStyle/>
          <a:p>
            <a:pPr marL="638523" indent="-621077" eaLnBrk="1" fontAlgn="auto" hangingPunct="1">
              <a:spcBef>
                <a:spcPts val="0"/>
              </a:spcBef>
              <a:spcAft>
                <a:spcPts val="0"/>
              </a:spcAft>
              <a:buFontTx/>
              <a:buAutoNum type="arabicParenR"/>
              <a:tabLst>
                <a:tab pos="639396" algn="l"/>
              </a:tabLst>
              <a:defRPr/>
            </a:pPr>
            <a:r>
              <a:rPr sz="2679" spc="7" dirty="0">
                <a:latin typeface="Arial"/>
                <a:ea typeface="+mn-ea"/>
                <a:cs typeface="Arial"/>
              </a:rPr>
              <a:t>有效</a:t>
            </a:r>
            <a:r>
              <a:rPr sz="2679" spc="14" dirty="0">
                <a:latin typeface="Arial"/>
                <a:ea typeface="+mn-ea"/>
                <a:cs typeface="Arial"/>
              </a:rPr>
              <a:t>在熟悉</a:t>
            </a:r>
            <a:r>
              <a:rPr sz="2679" spc="-89" dirty="0">
                <a:latin typeface="Arial"/>
                <a:ea typeface="+mn-ea"/>
                <a:cs typeface="Arial"/>
              </a:rPr>
              <a:t> </a:t>
            </a:r>
            <a:r>
              <a:rPr sz="2679" spc="14" dirty="0">
                <a:latin typeface="Arial"/>
                <a:ea typeface="+mn-ea"/>
                <a:cs typeface="Arial"/>
              </a:rPr>
              <a:t>地形</a:t>
            </a:r>
            <a:endParaRPr sz="2679">
              <a:latin typeface="Arial"/>
              <a:ea typeface="+mn-ea"/>
              <a:cs typeface="Arial"/>
            </a:endParaRPr>
          </a:p>
          <a:p>
            <a:pPr marL="638523" indent="-621077" eaLnBrk="1" fontAlgn="auto" hangingPunct="1">
              <a:spcBef>
                <a:spcPts val="41"/>
              </a:spcBef>
              <a:spcAft>
                <a:spcPts val="0"/>
              </a:spcAft>
              <a:buFontTx/>
              <a:buAutoNum type="arabicParenR"/>
              <a:tabLst>
                <a:tab pos="639396" algn="l"/>
              </a:tabLst>
              <a:defRPr/>
            </a:pPr>
            <a:r>
              <a:rPr sz="2679" spc="14" dirty="0">
                <a:latin typeface="Arial"/>
                <a:ea typeface="+mn-ea"/>
                <a:cs typeface="Arial"/>
              </a:rPr>
              <a:t>并不总是</a:t>
            </a:r>
            <a:r>
              <a:rPr sz="2679" spc="-41" dirty="0">
                <a:latin typeface="Arial"/>
                <a:ea typeface="+mn-ea"/>
                <a:cs typeface="Arial"/>
              </a:rPr>
              <a:t> </a:t>
            </a:r>
            <a:r>
              <a:rPr sz="2679" spc="14" dirty="0">
                <a:latin typeface="Arial"/>
                <a:ea typeface="+mn-ea"/>
                <a:cs typeface="Arial"/>
              </a:rPr>
              <a:t>成功</a:t>
            </a:r>
            <a:endParaRPr sz="2679">
              <a:latin typeface="Arial"/>
              <a:ea typeface="+mn-ea"/>
              <a:cs typeface="Arial"/>
            </a:endParaRPr>
          </a:p>
          <a:p>
            <a:pPr marL="638523" indent="-621077" eaLnBrk="1" fontAlgn="auto" hangingPunct="1">
              <a:spcBef>
                <a:spcPts val="41"/>
              </a:spcBef>
              <a:spcAft>
                <a:spcPts val="0"/>
              </a:spcAft>
              <a:buFontTx/>
              <a:buAutoNum type="arabicParenR"/>
              <a:tabLst>
                <a:tab pos="639396" algn="l"/>
              </a:tabLst>
              <a:defRPr/>
            </a:pPr>
            <a:r>
              <a:rPr sz="2679" spc="14" dirty="0">
                <a:latin typeface="Arial"/>
                <a:ea typeface="+mn-ea"/>
                <a:cs typeface="Arial"/>
              </a:rPr>
              <a:t>预测</a:t>
            </a:r>
            <a:r>
              <a:rPr sz="2679" spc="21" dirty="0">
                <a:latin typeface="Arial"/>
                <a:ea typeface="+mn-ea"/>
                <a:cs typeface="Arial"/>
              </a:rPr>
              <a:t>结果</a:t>
            </a:r>
            <a:r>
              <a:rPr sz="2679" spc="14" dirty="0">
                <a:latin typeface="Arial"/>
                <a:ea typeface="+mn-ea"/>
                <a:cs typeface="Arial"/>
              </a:rPr>
              <a:t>(+</a:t>
            </a:r>
            <a:r>
              <a:rPr sz="2679" spc="21" dirty="0">
                <a:latin typeface="Arial"/>
                <a:ea typeface="+mn-ea"/>
                <a:cs typeface="Arial"/>
              </a:rPr>
              <a:t>&amp;</a:t>
            </a:r>
            <a:r>
              <a:rPr sz="2679" spc="7" dirty="0">
                <a:latin typeface="Arial"/>
                <a:ea typeface="+mn-ea"/>
                <a:cs typeface="Arial"/>
              </a:rPr>
              <a:t>-</a:t>
            </a:r>
            <a:r>
              <a:rPr sz="2679" spc="-103" dirty="0">
                <a:latin typeface="Arial"/>
                <a:ea typeface="+mn-ea"/>
                <a:cs typeface="Arial"/>
              </a:rPr>
              <a:t> </a:t>
            </a:r>
            <a:r>
              <a:rPr sz="2679" spc="7" dirty="0">
                <a:latin typeface="Arial"/>
                <a:ea typeface="+mn-ea"/>
                <a:cs typeface="Arial"/>
              </a:rPr>
              <a:t>)</a:t>
            </a:r>
            <a:endParaRPr sz="2679">
              <a:latin typeface="Arial"/>
              <a:ea typeface="+mn-ea"/>
              <a:cs typeface="Arial"/>
            </a:endParaRPr>
          </a:p>
          <a:p>
            <a:pPr marL="638523" indent="-621077" eaLnBrk="1" fontAlgn="auto" hangingPunct="1">
              <a:spcBef>
                <a:spcPts val="41"/>
              </a:spcBef>
              <a:spcAft>
                <a:spcPts val="0"/>
              </a:spcAft>
              <a:buFontTx/>
              <a:buAutoNum type="arabicParenR"/>
              <a:tabLst>
                <a:tab pos="639396" algn="l"/>
              </a:tabLst>
              <a:defRPr/>
            </a:pPr>
            <a:r>
              <a:rPr sz="2679" spc="14" dirty="0">
                <a:latin typeface="Arial"/>
                <a:ea typeface="+mn-ea"/>
                <a:cs typeface="Arial"/>
              </a:rPr>
              <a:t>质量的</a:t>
            </a:r>
            <a:r>
              <a:rPr sz="2679" spc="21" dirty="0">
                <a:latin typeface="Arial"/>
                <a:ea typeface="+mn-ea"/>
                <a:cs typeface="Arial"/>
              </a:rPr>
              <a:t>方法</a:t>
            </a:r>
            <a:r>
              <a:rPr sz="2679" spc="-96" dirty="0">
                <a:latin typeface="Arial"/>
                <a:ea typeface="+mn-ea"/>
                <a:cs typeface="Arial"/>
              </a:rPr>
              <a:t> </a:t>
            </a:r>
            <a:r>
              <a:rPr sz="2679" spc="14" dirty="0">
                <a:latin typeface="Arial"/>
                <a:ea typeface="+mn-ea"/>
                <a:cs typeface="Arial"/>
              </a:rPr>
              <a:t>不同</a:t>
            </a:r>
            <a:endParaRPr sz="2679">
              <a:latin typeface="Arial"/>
              <a:ea typeface="+mn-ea"/>
              <a:cs typeface="Arial"/>
            </a:endParaRPr>
          </a:p>
        </p:txBody>
      </p:sp>
      <p:sp>
        <p:nvSpPr>
          <p:cNvPr id="11" name="object 11">
            <a:extLst>
              <a:ext uri="{FF2B5EF4-FFF2-40B4-BE49-F238E27FC236}">
                <a16:creationId xmlns:a16="http://schemas.microsoft.com/office/drawing/2014/main" id="{CFCC1128-1219-4E41-8198-6EE28AE8694D}"/>
              </a:ext>
            </a:extLst>
          </p:cNvPr>
          <p:cNvSpPr txBox="1"/>
          <p:nvPr/>
        </p:nvSpPr>
        <p:spPr>
          <a:xfrm>
            <a:off x="2976563" y="1363663"/>
            <a:ext cx="7715250" cy="1520825"/>
          </a:xfrm>
          <a:prstGeom prst="rect">
            <a:avLst/>
          </a:prstGeom>
        </p:spPr>
        <p:txBody>
          <a:bodyPr lIns="0" tIns="0" rIns="0" bIns="0">
            <a:spAutoFit/>
          </a:bodyPr>
          <a:lstStyle/>
          <a:p>
            <a:pPr marL="17446" eaLnBrk="1" fontAlgn="auto" hangingPunct="1">
              <a:spcBef>
                <a:spcPts val="0"/>
              </a:spcBef>
              <a:spcAft>
                <a:spcPts val="0"/>
              </a:spcAft>
              <a:defRPr/>
            </a:pPr>
            <a:r>
              <a:rPr sz="3778" i="1" spc="14" dirty="0">
                <a:latin typeface="Arial"/>
                <a:ea typeface="+mn-ea"/>
                <a:cs typeface="Arial"/>
              </a:rPr>
              <a:t>哪里做</a:t>
            </a:r>
            <a:r>
              <a:rPr sz="3778" i="1" spc="7" dirty="0">
                <a:latin typeface="Arial"/>
                <a:ea typeface="+mn-ea"/>
                <a:cs typeface="Arial"/>
              </a:rPr>
              <a:t>架构</a:t>
            </a:r>
            <a:r>
              <a:rPr sz="3778" i="1" spc="14" dirty="0">
                <a:latin typeface="Arial"/>
                <a:ea typeface="+mn-ea"/>
                <a:cs typeface="Arial"/>
              </a:rPr>
              <a:t>来</a:t>
            </a:r>
            <a:r>
              <a:rPr sz="3778" i="1" spc="-69" dirty="0">
                <a:latin typeface="Arial"/>
                <a:ea typeface="+mn-ea"/>
                <a:cs typeface="Arial"/>
              </a:rPr>
              <a:t> </a:t>
            </a:r>
            <a:r>
              <a:rPr sz="3778" i="1" spc="14" dirty="0">
                <a:latin typeface="Arial"/>
                <a:ea typeface="+mn-ea"/>
                <a:cs typeface="Arial"/>
              </a:rPr>
              <a:t>从？</a:t>
            </a:r>
            <a:endParaRPr sz="3778">
              <a:latin typeface="Arial"/>
              <a:ea typeface="+mn-ea"/>
              <a:cs typeface="Arial"/>
            </a:endParaRPr>
          </a:p>
          <a:p>
            <a:pPr marL="1880678" eaLnBrk="1" fontAlgn="auto" hangingPunct="1">
              <a:spcBef>
                <a:spcPts val="2801"/>
              </a:spcBef>
              <a:spcAft>
                <a:spcPts val="0"/>
              </a:spcAft>
              <a:defRPr/>
            </a:pPr>
            <a:r>
              <a:rPr sz="3778" spc="7" dirty="0">
                <a:solidFill>
                  <a:srgbClr val="FF0000"/>
                </a:solidFill>
                <a:latin typeface="Arial"/>
                <a:ea typeface="+mn-ea"/>
                <a:cs typeface="Arial"/>
              </a:rPr>
              <a:t>创造力</a:t>
            </a:r>
            <a:endParaRPr sz="3778">
              <a:latin typeface="Arial"/>
              <a:ea typeface="+mn-ea"/>
              <a:cs typeface="Arial"/>
            </a:endParaRPr>
          </a:p>
        </p:txBody>
      </p:sp>
      <p:sp>
        <p:nvSpPr>
          <p:cNvPr id="38920" name="object 12">
            <a:extLst>
              <a:ext uri="{FF2B5EF4-FFF2-40B4-BE49-F238E27FC236}">
                <a16:creationId xmlns:a16="http://schemas.microsoft.com/office/drawing/2014/main" id="{A093E6DF-3DF0-44C9-92CC-D45E4F6FD24A}"/>
              </a:ext>
            </a:extLst>
          </p:cNvPr>
          <p:cNvSpPr>
            <a:spLocks/>
          </p:cNvSpPr>
          <p:nvPr/>
        </p:nvSpPr>
        <p:spPr bwMode="auto">
          <a:xfrm>
            <a:off x="1008063" y="2954338"/>
            <a:ext cx="4659312" cy="2692400"/>
          </a:xfrm>
          <a:custGeom>
            <a:avLst/>
            <a:gdLst>
              <a:gd name="T0" fmla="*/ 8796732 w 3392170"/>
              <a:gd name="T1" fmla="*/ 1364447 h 1959610"/>
              <a:gd name="T2" fmla="*/ 0 w 3392170"/>
              <a:gd name="T3" fmla="*/ 1364447 h 1959610"/>
              <a:gd name="T4" fmla="*/ 0 w 3392170"/>
              <a:gd name="T5" fmla="*/ 5068373 h 1959610"/>
              <a:gd name="T6" fmla="*/ 8796732 w 3392170"/>
              <a:gd name="T7" fmla="*/ 5068373 h 1959610"/>
              <a:gd name="T8" fmla="*/ 8796732 w 3392170"/>
              <a:gd name="T9" fmla="*/ 1364447 h 1959610"/>
              <a:gd name="T10" fmla="*/ 8393574 w 3392170"/>
              <a:gd name="T11" fmla="*/ 0 h 1959610"/>
              <a:gd name="T12" fmla="*/ 5131430 w 3392170"/>
              <a:gd name="T13" fmla="*/ 1364447 h 1959610"/>
              <a:gd name="T14" fmla="*/ 7330609 w 3392170"/>
              <a:gd name="T15" fmla="*/ 1364447 h 1959610"/>
              <a:gd name="T16" fmla="*/ 8393574 w 3392170"/>
              <a:gd name="T17" fmla="*/ 0 h 19596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92170" h="1959610">
                <a:moveTo>
                  <a:pt x="3391592" y="527522"/>
                </a:moveTo>
                <a:lnTo>
                  <a:pt x="0" y="527522"/>
                </a:lnTo>
                <a:lnTo>
                  <a:pt x="0" y="1959527"/>
                </a:lnTo>
                <a:lnTo>
                  <a:pt x="3391592" y="1959527"/>
                </a:lnTo>
                <a:lnTo>
                  <a:pt x="3391592" y="527522"/>
                </a:lnTo>
                <a:close/>
              </a:path>
              <a:path w="3392170" h="1959610">
                <a:moveTo>
                  <a:pt x="3236155" y="0"/>
                </a:moveTo>
                <a:lnTo>
                  <a:pt x="1978428" y="527522"/>
                </a:lnTo>
                <a:lnTo>
                  <a:pt x="2826326" y="527522"/>
                </a:lnTo>
                <a:lnTo>
                  <a:pt x="3236155" y="0"/>
                </a:lnTo>
                <a:close/>
              </a:path>
            </a:pathLst>
          </a:custGeom>
          <a:solidFill>
            <a:srgbClr val="D5F0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8921" name="object 13">
            <a:extLst>
              <a:ext uri="{FF2B5EF4-FFF2-40B4-BE49-F238E27FC236}">
                <a16:creationId xmlns:a16="http://schemas.microsoft.com/office/drawing/2014/main" id="{7B821C5C-26FC-4CD1-8FD8-B6618F8EC981}"/>
              </a:ext>
            </a:extLst>
          </p:cNvPr>
          <p:cNvSpPr>
            <a:spLocks/>
          </p:cNvSpPr>
          <p:nvPr/>
        </p:nvSpPr>
        <p:spPr bwMode="auto">
          <a:xfrm>
            <a:off x="1008063" y="2954338"/>
            <a:ext cx="4659312" cy="2692400"/>
          </a:xfrm>
          <a:custGeom>
            <a:avLst/>
            <a:gdLst>
              <a:gd name="T0" fmla="*/ 8796732 w 3392170"/>
              <a:gd name="T1" fmla="*/ 5068377 h 1959610"/>
              <a:gd name="T2" fmla="*/ 7330609 w 3392170"/>
              <a:gd name="T3" fmla="*/ 5068377 h 1959610"/>
              <a:gd name="T4" fmla="*/ 5131430 w 3392170"/>
              <a:gd name="T5" fmla="*/ 5068377 h 1959610"/>
              <a:gd name="T6" fmla="*/ 0 w 3392170"/>
              <a:gd name="T7" fmla="*/ 5068377 h 1959610"/>
              <a:gd name="T8" fmla="*/ 0 w 3392170"/>
              <a:gd name="T9" fmla="*/ 2907754 h 1959610"/>
              <a:gd name="T10" fmla="*/ 0 w 3392170"/>
              <a:gd name="T11" fmla="*/ 1981775 h 1959610"/>
              <a:gd name="T12" fmla="*/ 0 w 3392170"/>
              <a:gd name="T13" fmla="*/ 1364447 h 1959610"/>
              <a:gd name="T14" fmla="*/ 5131430 w 3392170"/>
              <a:gd name="T15" fmla="*/ 1364447 h 1959610"/>
              <a:gd name="T16" fmla="*/ 8393574 w 3392170"/>
              <a:gd name="T17" fmla="*/ 0 h 1959610"/>
              <a:gd name="T18" fmla="*/ 7330609 w 3392170"/>
              <a:gd name="T19" fmla="*/ 1364447 h 1959610"/>
              <a:gd name="T20" fmla="*/ 8796732 w 3392170"/>
              <a:gd name="T21" fmla="*/ 1364447 h 1959610"/>
              <a:gd name="T22" fmla="*/ 8796732 w 3392170"/>
              <a:gd name="T23" fmla="*/ 1981775 h 1959610"/>
              <a:gd name="T24" fmla="*/ 8796732 w 3392170"/>
              <a:gd name="T25" fmla="*/ 2907754 h 1959610"/>
              <a:gd name="T26" fmla="*/ 8796732 w 3392170"/>
              <a:gd name="T27" fmla="*/ 5068377 h 19596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392170" h="1959610">
                <a:moveTo>
                  <a:pt x="3391592" y="1959528"/>
                </a:moveTo>
                <a:lnTo>
                  <a:pt x="2826326" y="1959528"/>
                </a:lnTo>
                <a:lnTo>
                  <a:pt x="1978428" y="1959528"/>
                </a:lnTo>
                <a:lnTo>
                  <a:pt x="0" y="1959528"/>
                </a:lnTo>
                <a:lnTo>
                  <a:pt x="0" y="1124191"/>
                </a:lnTo>
                <a:lnTo>
                  <a:pt x="0" y="766190"/>
                </a:lnTo>
                <a:lnTo>
                  <a:pt x="0" y="527522"/>
                </a:lnTo>
                <a:lnTo>
                  <a:pt x="1978428" y="527522"/>
                </a:lnTo>
                <a:lnTo>
                  <a:pt x="3236155" y="0"/>
                </a:lnTo>
                <a:lnTo>
                  <a:pt x="2826326" y="527522"/>
                </a:lnTo>
                <a:lnTo>
                  <a:pt x="3391592" y="527522"/>
                </a:lnTo>
                <a:lnTo>
                  <a:pt x="3391592" y="766190"/>
                </a:lnTo>
                <a:lnTo>
                  <a:pt x="3391592" y="1124191"/>
                </a:lnTo>
                <a:lnTo>
                  <a:pt x="3391592" y="1959528"/>
                </a:lnTo>
                <a:close/>
              </a:path>
            </a:pathLst>
          </a:custGeom>
          <a:noFill/>
          <a:ln w="942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 name="object 14">
            <a:extLst>
              <a:ext uri="{FF2B5EF4-FFF2-40B4-BE49-F238E27FC236}">
                <a16:creationId xmlns:a16="http://schemas.microsoft.com/office/drawing/2014/main" id="{45D8ABD3-D8CB-423B-83F0-3CD993FFFD3A}"/>
              </a:ext>
            </a:extLst>
          </p:cNvPr>
          <p:cNvSpPr txBox="1"/>
          <p:nvPr/>
        </p:nvSpPr>
        <p:spPr>
          <a:xfrm>
            <a:off x="1114425" y="3840163"/>
            <a:ext cx="3840163" cy="1649412"/>
          </a:xfrm>
          <a:prstGeom prst="rect">
            <a:avLst/>
          </a:prstGeom>
        </p:spPr>
        <p:txBody>
          <a:bodyPr lIns="0" tIns="0" rIns="0" bIns="0">
            <a:spAutoFit/>
          </a:bodyPr>
          <a:lstStyle/>
          <a:p>
            <a:pPr marL="638523" indent="-621077" eaLnBrk="1" fontAlgn="auto" hangingPunct="1">
              <a:spcBef>
                <a:spcPts val="0"/>
              </a:spcBef>
              <a:spcAft>
                <a:spcPts val="0"/>
              </a:spcAft>
              <a:buFontTx/>
              <a:buAutoNum type="arabicParenR"/>
              <a:tabLst>
                <a:tab pos="639396" algn="l"/>
              </a:tabLst>
              <a:defRPr/>
            </a:pPr>
            <a:r>
              <a:rPr sz="2679" spc="14" dirty="0">
                <a:latin typeface="Arial"/>
                <a:ea typeface="+mn-ea"/>
                <a:cs typeface="Arial"/>
              </a:rPr>
              <a:t>有趣！</a:t>
            </a:r>
            <a:endParaRPr sz="2679">
              <a:latin typeface="Arial"/>
              <a:ea typeface="+mn-ea"/>
              <a:cs typeface="Arial"/>
            </a:endParaRPr>
          </a:p>
          <a:p>
            <a:pPr marL="638523" indent="-621077" eaLnBrk="1" fontAlgn="auto" hangingPunct="1">
              <a:spcBef>
                <a:spcPts val="41"/>
              </a:spcBef>
              <a:spcAft>
                <a:spcPts val="0"/>
              </a:spcAft>
              <a:buFontTx/>
              <a:buAutoNum type="arabicParenR"/>
              <a:tabLst>
                <a:tab pos="639396" algn="l"/>
              </a:tabLst>
              <a:defRPr/>
            </a:pPr>
            <a:r>
              <a:rPr sz="2679" spc="14" dirty="0">
                <a:latin typeface="Arial"/>
                <a:ea typeface="+mn-ea"/>
                <a:cs typeface="Arial"/>
              </a:rPr>
              <a:t>充满</a:t>
            </a:r>
            <a:r>
              <a:rPr sz="2679" spc="-82" dirty="0">
                <a:latin typeface="Arial"/>
                <a:ea typeface="+mn-ea"/>
                <a:cs typeface="Arial"/>
              </a:rPr>
              <a:t> </a:t>
            </a:r>
            <a:r>
              <a:rPr sz="2679" spc="14" dirty="0">
                <a:latin typeface="Arial"/>
                <a:ea typeface="+mn-ea"/>
                <a:cs typeface="Arial"/>
              </a:rPr>
              <a:t>危险</a:t>
            </a:r>
            <a:endParaRPr sz="2679">
              <a:latin typeface="Arial"/>
              <a:ea typeface="+mn-ea"/>
              <a:cs typeface="Arial"/>
            </a:endParaRPr>
          </a:p>
          <a:p>
            <a:pPr marL="638523" indent="-621077" eaLnBrk="1" fontAlgn="auto" hangingPunct="1">
              <a:spcBef>
                <a:spcPts val="41"/>
              </a:spcBef>
              <a:spcAft>
                <a:spcPts val="0"/>
              </a:spcAft>
              <a:buFontTx/>
              <a:buAutoNum type="arabicParenR"/>
              <a:tabLst>
                <a:tab pos="639396" algn="l"/>
              </a:tabLst>
              <a:defRPr/>
            </a:pPr>
            <a:r>
              <a:rPr sz="2679" spc="21" dirty="0">
                <a:latin typeface="Arial"/>
                <a:ea typeface="+mn-ea"/>
                <a:cs typeface="Arial"/>
              </a:rPr>
              <a:t>可能</a:t>
            </a:r>
            <a:r>
              <a:rPr sz="2679" spc="-69" dirty="0">
                <a:latin typeface="Arial"/>
                <a:ea typeface="+mn-ea"/>
                <a:cs typeface="Arial"/>
              </a:rPr>
              <a:t> </a:t>
            </a:r>
            <a:r>
              <a:rPr sz="2679" spc="14" dirty="0">
                <a:latin typeface="Arial"/>
                <a:ea typeface="+mn-ea"/>
                <a:cs typeface="Arial"/>
              </a:rPr>
              <a:t>必要</a:t>
            </a:r>
            <a:endParaRPr sz="2679">
              <a:latin typeface="Arial"/>
              <a:ea typeface="+mn-ea"/>
              <a:cs typeface="Arial"/>
            </a:endParaRPr>
          </a:p>
          <a:p>
            <a:pPr marL="638523" indent="-621077" eaLnBrk="1" fontAlgn="auto" hangingPunct="1">
              <a:spcBef>
                <a:spcPts val="41"/>
              </a:spcBef>
              <a:spcAft>
                <a:spcPts val="0"/>
              </a:spcAft>
              <a:buFontTx/>
              <a:buAutoNum type="arabicParenR"/>
              <a:tabLst>
                <a:tab pos="639396" algn="l"/>
              </a:tabLst>
              <a:defRPr/>
            </a:pPr>
            <a:r>
              <a:rPr sz="2679" spc="21" dirty="0">
                <a:latin typeface="Arial"/>
                <a:ea typeface="+mn-ea"/>
                <a:cs typeface="Arial"/>
              </a:rPr>
              <a:t>可能</a:t>
            </a:r>
            <a:r>
              <a:rPr sz="2679" spc="14" dirty="0">
                <a:latin typeface="Arial"/>
                <a:ea typeface="+mn-ea"/>
                <a:cs typeface="Arial"/>
              </a:rPr>
              <a:t>产生的</a:t>
            </a:r>
            <a:r>
              <a:rPr sz="2679" spc="-103" dirty="0">
                <a:latin typeface="Arial"/>
                <a:ea typeface="+mn-ea"/>
                <a:cs typeface="Arial"/>
              </a:rPr>
              <a:t> </a:t>
            </a:r>
            <a:r>
              <a:rPr sz="2679" spc="14" dirty="0">
                <a:latin typeface="Arial"/>
                <a:ea typeface="+mn-ea"/>
                <a:cs typeface="Arial"/>
              </a:rPr>
              <a:t>最好</a:t>
            </a:r>
            <a:endParaRPr sz="2679">
              <a:latin typeface="Arial"/>
              <a:ea typeface="+mn-ea"/>
              <a:cs typeface="Arial"/>
            </a:endParaRPr>
          </a:p>
        </p:txBody>
      </p:sp>
    </p:spTree>
  </p:cSld>
  <p:clrMapOvr>
    <a:masterClrMapping/>
  </p:clrMapOvr>
</p:sld>
</file>

<file path=ppt/slides/slide50.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49115629-3342-4ACA-9409-F9782C640F94}"/>
              </a:ext>
            </a:extLst>
          </p:cNvPr>
          <p:cNvSpPr txBox="1">
            <a:spLocks noGrp="1"/>
          </p:cNvSpPr>
          <p:nvPr>
            <p:ph type="title"/>
          </p:nvPr>
        </p:nvSpPr>
        <p:spPr>
          <a:xfrm>
            <a:off x="431800" y="19050"/>
            <a:ext cx="13236575" cy="930275"/>
          </a:xfrm>
        </p:spPr>
        <p:txBody>
          <a:bodyPr lIns="0" tIns="0" rIns="0" bIns="0" rtlCol="0">
            <a:spAutoFit/>
          </a:bodyPr>
          <a:lstStyle/>
          <a:p>
            <a:pPr marL="38064">
              <a:defRPr/>
            </a:pPr>
            <a:r>
              <a:rPr sz="6044" spc="60" dirty="0"/>
              <a:t>以数据为中心</a:t>
            </a:r>
            <a:r>
              <a:rPr sz="6044" spc="-225" dirty="0"/>
              <a:t> </a:t>
            </a:r>
            <a:r>
              <a:rPr sz="6044" spc="76" dirty="0"/>
              <a:t>架构</a:t>
            </a:r>
          </a:p>
        </p:txBody>
      </p:sp>
      <p:sp>
        <p:nvSpPr>
          <p:cNvPr id="77827" name="object 8">
            <a:extLst>
              <a:ext uri="{FF2B5EF4-FFF2-40B4-BE49-F238E27FC236}">
                <a16:creationId xmlns:a16="http://schemas.microsoft.com/office/drawing/2014/main" id="{E1742DF8-5EB9-4A4A-A7FC-3B7E2AA4BD07}"/>
              </a:ext>
            </a:extLst>
          </p:cNvPr>
          <p:cNvSpPr>
            <a:spLocks noGrp="1"/>
          </p:cNvSpPr>
          <p:nvPr>
            <p:ph type="body" idx="1"/>
          </p:nvPr>
        </p:nvSpPr>
        <p:spPr>
          <a:xfrm>
            <a:off x="371475" y="1219200"/>
            <a:ext cx="12704763" cy="6002338"/>
          </a:xfrm>
        </p:spPr>
        <p:txBody>
          <a:bodyPr lIns="0" tIns="168382" rIns="0" bIns="0">
            <a:spAutoFit/>
          </a:bodyPr>
          <a:lstStyle/>
          <a:p>
            <a:pPr marL="865758" indent="-514657">
              <a:lnSpc>
                <a:spcPct val="103000"/>
              </a:lnSpc>
              <a:defRPr/>
            </a:pPr>
            <a:r>
              <a:rPr lang="zh-CN" altLang="zh-CN" sz="3846" dirty="0"/>
              <a:t>这些体系结构的目标是实现数据可积性的质量。</a:t>
            </a:r>
          </a:p>
          <a:p>
            <a:pPr marL="865758" indent="-514657">
              <a:lnSpc>
                <a:spcPct val="103000"/>
              </a:lnSpc>
              <a:spcBef>
                <a:spcPts val="893"/>
              </a:spcBef>
              <a:defRPr/>
            </a:pPr>
            <a:r>
              <a:rPr lang="zh-CN" altLang="zh-CN" sz="3846" dirty="0"/>
              <a:t>该术语是指访问和更新广泛访问的数据存储区是它们的主要目标的系统。</a:t>
            </a:r>
          </a:p>
          <a:p>
            <a:pPr marL="865758" indent="-514657">
              <a:lnSpc>
                <a:spcPct val="103000"/>
              </a:lnSpc>
              <a:spcBef>
                <a:spcPts val="893"/>
              </a:spcBef>
              <a:defRPr/>
            </a:pPr>
            <a:r>
              <a:rPr lang="zh-CN" altLang="zh-CN" sz="3846" dirty="0"/>
              <a:t>基本上, 它只是一个集中的数据存储, 与许多客户端通信</a:t>
            </a:r>
          </a:p>
          <a:p>
            <a:pPr marL="865758" indent="-514657">
              <a:lnSpc>
                <a:spcPct val="103000"/>
              </a:lnSpc>
              <a:spcBef>
                <a:spcPts val="893"/>
              </a:spcBef>
              <a:defRPr/>
            </a:pPr>
            <a:r>
              <a:rPr lang="zh-CN" altLang="zh-CN" sz="3846" dirty="0"/>
              <a:t>对于这种样式来说, 重要的是三协议: 通信、数据定义和数据操作协议</a:t>
            </a:r>
          </a:p>
        </p:txBody>
      </p:sp>
    </p:spTree>
  </p:cSld>
  <p:clrMapOvr>
    <a:masterClrMapping/>
  </p:clrMapOvr>
  <p:transition>
    <p:cut/>
  </p:transition>
</p:sld>
</file>

<file path=ppt/slides/slide51.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601FD141-F567-4AA6-B198-842CD68929DF}"/>
              </a:ext>
            </a:extLst>
          </p:cNvPr>
          <p:cNvSpPr txBox="1">
            <a:spLocks noGrp="1"/>
          </p:cNvSpPr>
          <p:nvPr>
            <p:ph type="title"/>
          </p:nvPr>
        </p:nvSpPr>
        <p:spPr>
          <a:xfrm>
            <a:off x="369888" y="76200"/>
            <a:ext cx="13131800" cy="930275"/>
          </a:xfrm>
        </p:spPr>
        <p:txBody>
          <a:bodyPr lIns="0" tIns="0" rIns="0" bIns="0" rtlCol="0">
            <a:spAutoFit/>
          </a:bodyPr>
          <a:lstStyle/>
          <a:p>
            <a:pPr marL="38064">
              <a:defRPr/>
            </a:pPr>
            <a:r>
              <a:rPr sz="6044" spc="60" dirty="0"/>
              <a:t>以数据为中心</a:t>
            </a:r>
            <a:r>
              <a:rPr sz="6044" spc="-225" dirty="0"/>
              <a:t> </a:t>
            </a:r>
            <a:r>
              <a:rPr sz="6044" spc="76" dirty="0"/>
              <a:t>架构</a:t>
            </a:r>
          </a:p>
        </p:txBody>
      </p:sp>
      <p:sp>
        <p:nvSpPr>
          <p:cNvPr id="78851" name="object 7">
            <a:extLst>
              <a:ext uri="{FF2B5EF4-FFF2-40B4-BE49-F238E27FC236}">
                <a16:creationId xmlns:a16="http://schemas.microsoft.com/office/drawing/2014/main" id="{2BDD2568-04BC-416A-AFCC-61BDDF82EC40}"/>
              </a:ext>
            </a:extLst>
          </p:cNvPr>
          <p:cNvSpPr>
            <a:spLocks noGrp="1"/>
          </p:cNvSpPr>
          <p:nvPr>
            <p:ph type="body" idx="1"/>
          </p:nvPr>
        </p:nvSpPr>
        <p:spPr>
          <a:xfrm>
            <a:off x="474663" y="1219200"/>
            <a:ext cx="12923837" cy="5710238"/>
          </a:xfrm>
        </p:spPr>
        <p:txBody>
          <a:bodyPr lIns="0" tIns="636828" rIns="0" bIns="0">
            <a:spAutoFit/>
          </a:bodyPr>
          <a:lstStyle/>
          <a:p>
            <a:pPr marL="865758" indent="-514657">
              <a:defRPr/>
            </a:pPr>
            <a:r>
              <a:rPr lang="zh-CN" altLang="zh-CN" sz="3846" dirty="0"/>
              <a:t>通信手段区分了这两种类型:</a:t>
            </a:r>
          </a:p>
          <a:p>
            <a:pPr marL="865758" indent="-514657">
              <a:spcBef>
                <a:spcPts val="103"/>
              </a:spcBef>
              <a:defRPr/>
            </a:pPr>
            <a:r>
              <a:rPr lang="zh-CN" altLang="zh-CN" sz="3846" b="1" dirty="0"/>
              <a:t>存储 库</a:t>
            </a:r>
            <a:r>
              <a:rPr lang="zh-CN" altLang="zh-CN" sz="3846" dirty="0"/>
              <a:t>和</a:t>
            </a:r>
            <a:r>
              <a:rPr lang="zh-CN" altLang="zh-CN" sz="3846" b="1" dirty="0"/>
              <a:t>黑板</a:t>
            </a:r>
          </a:p>
          <a:p>
            <a:pPr marL="865758" indent="-514657">
              <a:lnSpc>
                <a:spcPct val="103000"/>
              </a:lnSpc>
              <a:spcBef>
                <a:spcPts val="893"/>
              </a:spcBef>
              <a:defRPr/>
            </a:pPr>
            <a:r>
              <a:rPr lang="zh-CN" altLang="zh-CN" sz="3846" dirty="0"/>
              <a:t>存储库: 客户端向系统发送请求以执行必要的操作 (例如插入数据)</a:t>
            </a:r>
          </a:p>
          <a:p>
            <a:pPr marL="865758" indent="-514657">
              <a:lnSpc>
                <a:spcPct val="103000"/>
              </a:lnSpc>
              <a:spcBef>
                <a:spcPts val="893"/>
              </a:spcBef>
              <a:defRPr/>
            </a:pPr>
            <a:r>
              <a:rPr lang="zh-CN" altLang="zh-CN" sz="3846" dirty="0"/>
              <a:t>黑板: 当感兴趣的数据发生变化时, 系统会将通知和数据发送给订阅者, 从而激活</a:t>
            </a:r>
          </a:p>
        </p:txBody>
      </p:sp>
    </p:spTree>
  </p:cSld>
  <p:clrMapOvr>
    <a:masterClrMapping/>
  </p:clrMapOvr>
  <p:transition>
    <p:cut/>
  </p:transition>
</p:sld>
</file>

<file path=ppt/slides/slide5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88AC1C0E-6B66-4B7C-B958-5B2C4F314C4C}"/>
              </a:ext>
            </a:extLst>
          </p:cNvPr>
          <p:cNvSpPr txBox="1">
            <a:spLocks noGrp="1"/>
          </p:cNvSpPr>
          <p:nvPr>
            <p:ph type="title"/>
          </p:nvPr>
        </p:nvSpPr>
        <p:spPr>
          <a:xfrm>
            <a:off x="342900" y="76200"/>
            <a:ext cx="13131800" cy="930275"/>
          </a:xfrm>
        </p:spPr>
        <p:txBody>
          <a:bodyPr lIns="0" tIns="0" rIns="0" bIns="0" rtlCol="0">
            <a:spAutoFit/>
          </a:bodyPr>
          <a:lstStyle/>
          <a:p>
            <a:pPr marL="38064">
              <a:defRPr/>
            </a:pPr>
            <a:r>
              <a:rPr sz="6044" spc="120" dirty="0"/>
              <a:t>R</a:t>
            </a:r>
            <a:r>
              <a:rPr sz="6044" spc="104" dirty="0"/>
              <a:t>eposi</a:t>
            </a:r>
            <a:r>
              <a:rPr sz="6044" spc="15" dirty="0"/>
              <a:t>t</a:t>
            </a:r>
            <a:r>
              <a:rPr sz="6044" spc="76" dirty="0"/>
              <a:t>o</a:t>
            </a:r>
            <a:r>
              <a:rPr sz="6044" spc="135" dirty="0"/>
              <a:t>R</a:t>
            </a:r>
            <a:r>
              <a:rPr sz="6044" spc="104" dirty="0"/>
              <a:t>Y</a:t>
            </a:r>
          </a:p>
        </p:txBody>
      </p:sp>
      <p:sp>
        <p:nvSpPr>
          <p:cNvPr id="89091" name="object 4">
            <a:extLst>
              <a:ext uri="{FF2B5EF4-FFF2-40B4-BE49-F238E27FC236}">
                <a16:creationId xmlns:a16="http://schemas.microsoft.com/office/drawing/2014/main" id="{7A7B17AF-8A8E-4CB1-9192-7E2838E45F9C}"/>
              </a:ext>
            </a:extLst>
          </p:cNvPr>
          <p:cNvSpPr>
            <a:spLocks noChangeArrowheads="1"/>
          </p:cNvSpPr>
          <p:nvPr/>
        </p:nvSpPr>
        <p:spPr bwMode="auto">
          <a:xfrm>
            <a:off x="838200" y="1165225"/>
            <a:ext cx="12141200" cy="65944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5" name="object 5">
            <a:extLst>
              <a:ext uri="{FF2B5EF4-FFF2-40B4-BE49-F238E27FC236}">
                <a16:creationId xmlns:a16="http://schemas.microsoft.com/office/drawing/2014/main" id="{6A094E9A-E35B-47A6-A706-7A3FFB9C8965}"/>
              </a:ext>
            </a:extLst>
          </p:cNvPr>
          <p:cNvSpPr txBox="1"/>
          <p:nvPr/>
        </p:nvSpPr>
        <p:spPr>
          <a:xfrm>
            <a:off x="4814888" y="8491538"/>
            <a:ext cx="5238750" cy="508000"/>
          </a:xfrm>
          <a:prstGeom prst="rect">
            <a:avLst/>
          </a:prstGeom>
        </p:spPr>
        <p:txBody>
          <a:bodyPr lIns="0" tIns="0" rIns="0" bIns="0">
            <a:spAutoFit/>
          </a:bodyPr>
          <a:lstStyle/>
          <a:p>
            <a:pPr marL="38064">
              <a:defRPr/>
            </a:pPr>
            <a:r>
              <a:rPr sz="3297" spc="15" dirty="0">
                <a:solidFill>
                  <a:srgbClr val="3333B2"/>
                </a:solidFill>
                <a:latin typeface="Calibri"/>
                <a:cs typeface="Calibri"/>
              </a:rPr>
              <a:t>图：</a:t>
            </a:r>
            <a:r>
              <a:rPr sz="3297" spc="30" dirty="0">
                <a:latin typeface="Calibri"/>
                <a:cs typeface="Calibri"/>
              </a:rPr>
              <a:t>存储 库</a:t>
            </a:r>
            <a:r>
              <a:rPr sz="3297" spc="-315" dirty="0">
                <a:latin typeface="Calibri"/>
                <a:cs typeface="Calibri"/>
              </a:rPr>
              <a:t> </a:t>
            </a:r>
            <a:r>
              <a:rPr sz="3297" spc="15" dirty="0">
                <a:latin typeface="Calibri"/>
                <a:cs typeface="Calibri"/>
              </a:rPr>
              <a:t>风格</a:t>
            </a:r>
            <a:endParaRPr sz="3297" dirty="0">
              <a:latin typeface="Calibri"/>
              <a:cs typeface="Calibri"/>
            </a:endParaRPr>
          </a:p>
        </p:txBody>
      </p:sp>
    </p:spTree>
  </p:cSld>
  <p:clrMapOvr>
    <a:masterClrMapping/>
  </p:clrMapOvr>
  <p:transition>
    <p:cut/>
  </p:transition>
</p:sld>
</file>

<file path=ppt/slides/slide5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C62E1683-4A51-4E24-A4F6-B634CD732429}"/>
              </a:ext>
            </a:extLst>
          </p:cNvPr>
          <p:cNvSpPr txBox="1">
            <a:spLocks noGrp="1"/>
          </p:cNvSpPr>
          <p:nvPr>
            <p:ph type="title"/>
          </p:nvPr>
        </p:nvSpPr>
        <p:spPr>
          <a:xfrm>
            <a:off x="355600" y="60325"/>
            <a:ext cx="13084175" cy="930275"/>
          </a:xfrm>
        </p:spPr>
        <p:txBody>
          <a:bodyPr lIns="0" tIns="0" rIns="0" bIns="0" rtlCol="0">
            <a:spAutoFit/>
          </a:bodyPr>
          <a:lstStyle/>
          <a:p>
            <a:pPr marL="38064">
              <a:defRPr/>
            </a:pPr>
            <a:r>
              <a:rPr sz="6044" spc="165" dirty="0"/>
              <a:t>Blackb</a:t>
            </a:r>
            <a:r>
              <a:rPr sz="6044" spc="135" dirty="0"/>
              <a:t>o</a:t>
            </a:r>
            <a:r>
              <a:rPr sz="6044" spc="104" dirty="0"/>
              <a:t>一个</a:t>
            </a:r>
            <a:r>
              <a:rPr sz="6044" spc="30" dirty="0"/>
              <a:t>R</a:t>
            </a:r>
            <a:r>
              <a:rPr sz="6044" spc="180" dirty="0"/>
              <a:t>D</a:t>
            </a:r>
          </a:p>
        </p:txBody>
      </p:sp>
      <p:sp>
        <p:nvSpPr>
          <p:cNvPr id="90115" name="object 4">
            <a:extLst>
              <a:ext uri="{FF2B5EF4-FFF2-40B4-BE49-F238E27FC236}">
                <a16:creationId xmlns:a16="http://schemas.microsoft.com/office/drawing/2014/main" id="{5403D18F-AB20-4E33-9CD2-1E78BD2A0EDC}"/>
              </a:ext>
            </a:extLst>
          </p:cNvPr>
          <p:cNvSpPr>
            <a:spLocks noChangeArrowheads="1"/>
          </p:cNvSpPr>
          <p:nvPr/>
        </p:nvSpPr>
        <p:spPr bwMode="auto">
          <a:xfrm>
            <a:off x="736600" y="1387475"/>
            <a:ext cx="11572875" cy="638492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5" name="object 5">
            <a:extLst>
              <a:ext uri="{FF2B5EF4-FFF2-40B4-BE49-F238E27FC236}">
                <a16:creationId xmlns:a16="http://schemas.microsoft.com/office/drawing/2014/main" id="{72BA7012-422E-403E-B722-F3027CC03366}"/>
              </a:ext>
            </a:extLst>
          </p:cNvPr>
          <p:cNvSpPr txBox="1"/>
          <p:nvPr/>
        </p:nvSpPr>
        <p:spPr>
          <a:xfrm>
            <a:off x="4527550" y="8178800"/>
            <a:ext cx="5076825" cy="506413"/>
          </a:xfrm>
          <a:prstGeom prst="rect">
            <a:avLst/>
          </a:prstGeom>
        </p:spPr>
        <p:txBody>
          <a:bodyPr lIns="0" tIns="0" rIns="0" bIns="0">
            <a:spAutoFit/>
          </a:bodyPr>
          <a:lstStyle/>
          <a:p>
            <a:pPr marL="38064">
              <a:defRPr/>
            </a:pPr>
            <a:r>
              <a:rPr sz="3297" spc="15" dirty="0">
                <a:solidFill>
                  <a:srgbClr val="3333B2"/>
                </a:solidFill>
                <a:latin typeface="Calibri"/>
                <a:cs typeface="Calibri"/>
              </a:rPr>
              <a:t>图：</a:t>
            </a:r>
            <a:r>
              <a:rPr sz="3297" spc="60" dirty="0">
                <a:latin typeface="Calibri"/>
                <a:cs typeface="Calibri"/>
              </a:rPr>
              <a:t>黑板</a:t>
            </a:r>
            <a:r>
              <a:rPr sz="3297" spc="-315" dirty="0">
                <a:latin typeface="Calibri"/>
                <a:cs typeface="Calibri"/>
              </a:rPr>
              <a:t> </a:t>
            </a:r>
            <a:r>
              <a:rPr sz="3297" spc="15" dirty="0">
                <a:latin typeface="Calibri"/>
                <a:cs typeface="Calibri"/>
              </a:rPr>
              <a:t>风格</a:t>
            </a:r>
            <a:endParaRPr sz="3297" dirty="0">
              <a:latin typeface="Calibri"/>
              <a:cs typeface="Calibri"/>
            </a:endParaRPr>
          </a:p>
        </p:txBody>
      </p:sp>
    </p:spTree>
  </p:cSld>
  <p:clrMapOvr>
    <a:masterClrMapping/>
  </p:clrMapOvr>
  <p:transition>
    <p:cut/>
  </p:transition>
</p:sld>
</file>

<file path=ppt/slides/slide54.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F6F83CC5-F4BE-4197-8EFE-FE2843D27E08}"/>
              </a:ext>
            </a:extLst>
          </p:cNvPr>
          <p:cNvSpPr txBox="1">
            <a:spLocks noGrp="1"/>
          </p:cNvSpPr>
          <p:nvPr>
            <p:ph type="title"/>
          </p:nvPr>
        </p:nvSpPr>
        <p:spPr>
          <a:xfrm>
            <a:off x="355600" y="-152400"/>
            <a:ext cx="11861800" cy="1239838"/>
          </a:xfrm>
        </p:spPr>
        <p:txBody>
          <a:bodyPr lIns="0" tIns="306543" rIns="0" bIns="0" rtlCol="0">
            <a:spAutoFit/>
          </a:bodyPr>
          <a:lstStyle/>
          <a:p>
            <a:pPr marL="17446">
              <a:defRPr/>
            </a:pPr>
            <a:r>
              <a:rPr sz="6044" spc="7" dirty="0"/>
              <a:t>黑板</a:t>
            </a:r>
            <a:r>
              <a:rPr sz="6044" spc="-55" dirty="0"/>
              <a:t> </a:t>
            </a:r>
            <a:r>
              <a:rPr sz="6044" spc="7" dirty="0"/>
              <a:t>风格</a:t>
            </a:r>
          </a:p>
        </p:txBody>
      </p:sp>
      <p:sp>
        <p:nvSpPr>
          <p:cNvPr id="7" name="object 7">
            <a:extLst>
              <a:ext uri="{FF2B5EF4-FFF2-40B4-BE49-F238E27FC236}">
                <a16:creationId xmlns:a16="http://schemas.microsoft.com/office/drawing/2014/main" id="{37F2A76F-719B-4560-A5C1-92527DBD5A74}"/>
              </a:ext>
            </a:extLst>
          </p:cNvPr>
          <p:cNvSpPr txBox="1"/>
          <p:nvPr/>
        </p:nvSpPr>
        <p:spPr>
          <a:xfrm>
            <a:off x="1346200" y="1905000"/>
            <a:ext cx="10782300" cy="4657725"/>
          </a:xfrm>
          <a:prstGeom prst="rect">
            <a:avLst/>
          </a:prstGeom>
        </p:spPr>
        <p:txBody>
          <a:bodyPr lIns="0" tIns="0" rIns="0" bIns="0">
            <a:spAutoFit/>
          </a:bodyPr>
          <a:lstStyle/>
          <a:p>
            <a:pPr marL="483254" indent="-465808" eaLnBrk="1" fontAlgn="auto" hangingPunct="1">
              <a:spcBef>
                <a:spcPts val="0"/>
              </a:spcBef>
              <a:spcAft>
                <a:spcPts val="0"/>
              </a:spcAft>
              <a:buClr>
                <a:srgbClr val="00355E"/>
              </a:buClr>
              <a:buSzPct val="74468"/>
              <a:buFont typeface="Wingdings"/>
              <a:buChar char=""/>
              <a:tabLst>
                <a:tab pos="484126" algn="l"/>
              </a:tabLst>
              <a:defRPr/>
            </a:pPr>
            <a:r>
              <a:rPr sz="3200" spc="14" dirty="0">
                <a:latin typeface="Tahoma"/>
                <a:ea typeface="+mn-ea"/>
                <a:cs typeface="Tahoma"/>
              </a:rPr>
              <a:t>两</a:t>
            </a:r>
            <a:r>
              <a:rPr sz="3200" spc="7" dirty="0">
                <a:latin typeface="Tahoma"/>
                <a:ea typeface="+mn-ea"/>
                <a:cs typeface="Tahoma"/>
              </a:rPr>
              <a:t>种</a:t>
            </a:r>
            <a:r>
              <a:rPr sz="3200" spc="14" dirty="0">
                <a:latin typeface="Tahoma"/>
                <a:ea typeface="+mn-ea"/>
                <a:cs typeface="Tahoma"/>
              </a:rPr>
              <a:t>的</a:t>
            </a:r>
            <a:r>
              <a:rPr sz="3200" spc="-55" dirty="0">
                <a:latin typeface="Tahoma"/>
                <a:ea typeface="+mn-ea"/>
                <a:cs typeface="Tahoma"/>
              </a:rPr>
              <a:t> </a:t>
            </a:r>
            <a:r>
              <a:rPr sz="3200" spc="14" dirty="0">
                <a:latin typeface="Tahoma"/>
                <a:ea typeface="+mn-ea"/>
                <a:cs typeface="Tahoma"/>
              </a:rPr>
              <a:t>组件</a:t>
            </a:r>
            <a:endParaRPr sz="3200" dirty="0">
              <a:latin typeface="Tahoma"/>
              <a:ea typeface="+mn-ea"/>
              <a:cs typeface="Tahoma"/>
            </a:endParaRPr>
          </a:p>
          <a:p>
            <a:pPr marL="1026697" lvl="1" indent="-388173" eaLnBrk="1" fontAlgn="auto" hangingPunct="1">
              <a:spcBef>
                <a:spcPts val="845"/>
              </a:spcBef>
              <a:spcAft>
                <a:spcPts val="0"/>
              </a:spcAft>
              <a:buClr>
                <a:srgbClr val="8FBAC8"/>
              </a:buClr>
              <a:buSzPct val="70212"/>
              <a:buFont typeface="Arial"/>
              <a:buChar char="◆"/>
              <a:tabLst>
                <a:tab pos="1027569" algn="l"/>
              </a:tabLst>
              <a:defRPr/>
            </a:pPr>
            <a:r>
              <a:rPr sz="3200" spc="14" dirty="0">
                <a:latin typeface="Tahoma"/>
                <a:ea typeface="+mn-ea"/>
                <a:cs typeface="Tahoma"/>
              </a:rPr>
              <a:t>中央数据结构</a:t>
            </a:r>
            <a:r>
              <a:rPr sz="3200" spc="27" dirty="0">
                <a:latin typeface="Tahoma"/>
                <a:ea typeface="+mn-ea"/>
                <a:cs typeface="Tahoma"/>
              </a:rPr>
              <a:t>—</a:t>
            </a:r>
            <a:r>
              <a:rPr sz="3200" spc="-117" dirty="0">
                <a:latin typeface="Tahoma"/>
                <a:ea typeface="+mn-ea"/>
                <a:cs typeface="Tahoma"/>
              </a:rPr>
              <a:t> </a:t>
            </a:r>
            <a:r>
              <a:rPr sz="3200" spc="14" dirty="0">
                <a:latin typeface="Tahoma"/>
                <a:ea typeface="+mn-ea"/>
                <a:cs typeface="Tahoma"/>
              </a:rPr>
              <a:t>黑板</a:t>
            </a:r>
            <a:endParaRPr sz="3200" dirty="0">
              <a:latin typeface="Tahoma"/>
              <a:ea typeface="+mn-ea"/>
              <a:cs typeface="Tahoma"/>
            </a:endParaRPr>
          </a:p>
          <a:p>
            <a:pPr marL="1026697" lvl="1" indent="-388173" eaLnBrk="1" fontAlgn="auto" hangingPunct="1">
              <a:spcBef>
                <a:spcPts val="742"/>
              </a:spcBef>
              <a:spcAft>
                <a:spcPts val="0"/>
              </a:spcAft>
              <a:buClr>
                <a:srgbClr val="8FBAC8"/>
              </a:buClr>
              <a:buSzPct val="70212"/>
              <a:buFont typeface="Arial"/>
              <a:buChar char="◆"/>
              <a:tabLst>
                <a:tab pos="1027569" algn="l"/>
              </a:tabLst>
              <a:defRPr/>
            </a:pPr>
            <a:r>
              <a:rPr sz="3200" spc="14" dirty="0">
                <a:latin typeface="Tahoma"/>
                <a:ea typeface="+mn-ea"/>
                <a:cs typeface="Tahoma"/>
              </a:rPr>
              <a:t>组件运行在</a:t>
            </a:r>
            <a:r>
              <a:rPr sz="3200" spc="-82" dirty="0">
                <a:latin typeface="Tahoma"/>
                <a:ea typeface="+mn-ea"/>
                <a:cs typeface="Tahoma"/>
              </a:rPr>
              <a:t> </a:t>
            </a:r>
            <a:r>
              <a:rPr sz="3200" spc="14" dirty="0">
                <a:latin typeface="Tahoma"/>
                <a:ea typeface="+mn-ea"/>
                <a:cs typeface="Tahoma"/>
              </a:rPr>
              <a:t>黑板</a:t>
            </a:r>
            <a:endParaRPr sz="3200" dirty="0">
              <a:latin typeface="Tahoma"/>
              <a:ea typeface="+mn-ea"/>
              <a:cs typeface="Tahoma"/>
            </a:endParaRPr>
          </a:p>
          <a:p>
            <a:pPr marL="483254" indent="-465808" eaLnBrk="1" fontAlgn="auto" hangingPunct="1">
              <a:spcBef>
                <a:spcPts val="879"/>
              </a:spcBef>
              <a:spcAft>
                <a:spcPts val="0"/>
              </a:spcAft>
              <a:buClr>
                <a:srgbClr val="00355E"/>
              </a:buClr>
              <a:buSzPct val="74468"/>
              <a:buFont typeface="Wingdings"/>
              <a:buChar char=""/>
              <a:tabLst>
                <a:tab pos="484126" algn="l"/>
              </a:tabLst>
              <a:defRPr/>
            </a:pPr>
            <a:r>
              <a:rPr sz="3200" spc="14" dirty="0">
                <a:latin typeface="Tahoma"/>
                <a:ea typeface="+mn-ea"/>
                <a:cs typeface="Tahoma"/>
              </a:rPr>
              <a:t>系统控制</a:t>
            </a:r>
            <a:r>
              <a:rPr sz="3200" spc="7" dirty="0">
                <a:latin typeface="Tahoma"/>
                <a:ea typeface="+mn-ea"/>
                <a:cs typeface="Tahoma"/>
              </a:rPr>
              <a:t>是完全</a:t>
            </a:r>
            <a:r>
              <a:rPr sz="3200" spc="14" dirty="0">
                <a:latin typeface="Tahoma"/>
                <a:ea typeface="+mn-ea"/>
                <a:cs typeface="Tahoma"/>
              </a:rPr>
              <a:t>由黑板驱动</a:t>
            </a:r>
            <a:r>
              <a:rPr sz="3200" spc="-62" dirty="0">
                <a:latin typeface="Tahoma"/>
                <a:ea typeface="+mn-ea"/>
                <a:cs typeface="Tahoma"/>
              </a:rPr>
              <a:t> </a:t>
            </a:r>
            <a:r>
              <a:rPr sz="3200" spc="14" dirty="0">
                <a:latin typeface="Tahoma"/>
                <a:ea typeface="+mn-ea"/>
                <a:cs typeface="Tahoma"/>
              </a:rPr>
              <a:t>状态</a:t>
            </a:r>
            <a:endParaRPr sz="3200" dirty="0">
              <a:latin typeface="Tahoma"/>
              <a:ea typeface="+mn-ea"/>
              <a:cs typeface="Tahoma"/>
            </a:endParaRPr>
          </a:p>
          <a:p>
            <a:pPr marL="483254" indent="-465808" eaLnBrk="1" fontAlgn="auto" hangingPunct="1">
              <a:spcBef>
                <a:spcPts val="742"/>
              </a:spcBef>
              <a:spcAft>
                <a:spcPts val="0"/>
              </a:spcAft>
              <a:buClr>
                <a:srgbClr val="00355E"/>
              </a:buClr>
              <a:buSzPct val="74468"/>
              <a:buFont typeface="Wingdings"/>
              <a:buChar char=""/>
              <a:tabLst>
                <a:tab pos="484126" algn="l"/>
              </a:tabLst>
              <a:defRPr/>
            </a:pPr>
            <a:r>
              <a:rPr sz="3200" spc="14" dirty="0">
                <a:latin typeface="Tahoma"/>
                <a:ea typeface="+mn-ea"/>
                <a:cs typeface="Tahoma"/>
              </a:rPr>
              <a:t>例子</a:t>
            </a:r>
            <a:endParaRPr sz="3200" dirty="0">
              <a:latin typeface="Tahoma"/>
              <a:ea typeface="+mn-ea"/>
              <a:cs typeface="Tahoma"/>
            </a:endParaRPr>
          </a:p>
          <a:p>
            <a:pPr marL="1026697" lvl="1" indent="-388173" eaLnBrk="1" fontAlgn="auto" hangingPunct="1">
              <a:spcBef>
                <a:spcPts val="879"/>
              </a:spcBef>
              <a:spcAft>
                <a:spcPts val="0"/>
              </a:spcAft>
              <a:buClr>
                <a:srgbClr val="8FBAC8"/>
              </a:buClr>
              <a:buSzPct val="70212"/>
              <a:buFont typeface="Arial"/>
              <a:buChar char="◆"/>
              <a:tabLst>
                <a:tab pos="1027569" algn="l"/>
              </a:tabLst>
              <a:defRPr/>
            </a:pPr>
            <a:r>
              <a:rPr sz="3200" spc="7" dirty="0">
                <a:latin typeface="Tahoma"/>
                <a:ea typeface="+mn-ea"/>
                <a:cs typeface="Tahoma"/>
              </a:rPr>
              <a:t>通常</a:t>
            </a:r>
            <a:r>
              <a:rPr sz="3200" spc="14" dirty="0">
                <a:latin typeface="Tahoma"/>
                <a:ea typeface="+mn-ea"/>
                <a:cs typeface="Tahoma"/>
              </a:rPr>
              <a:t>使用</a:t>
            </a:r>
            <a:r>
              <a:rPr sz="3200" spc="7" dirty="0">
                <a:latin typeface="Tahoma"/>
                <a:ea typeface="+mn-ea"/>
                <a:cs typeface="Tahoma"/>
              </a:rPr>
              <a:t>为</a:t>
            </a:r>
            <a:r>
              <a:rPr sz="3200" spc="14" dirty="0">
                <a:latin typeface="Tahoma"/>
                <a:ea typeface="+mn-ea"/>
                <a:cs typeface="Tahoma"/>
              </a:rPr>
              <a:t>艾</a:t>
            </a:r>
            <a:r>
              <a:rPr sz="3200" spc="-41" dirty="0">
                <a:latin typeface="Tahoma"/>
                <a:ea typeface="+mn-ea"/>
                <a:cs typeface="Tahoma"/>
              </a:rPr>
              <a:t> </a:t>
            </a:r>
            <a:r>
              <a:rPr sz="3200" spc="14" dirty="0">
                <a:latin typeface="Tahoma"/>
                <a:ea typeface="+mn-ea"/>
                <a:cs typeface="Tahoma"/>
              </a:rPr>
              <a:t>系统</a:t>
            </a:r>
            <a:endParaRPr sz="3200" dirty="0">
              <a:latin typeface="Tahoma"/>
              <a:ea typeface="+mn-ea"/>
              <a:cs typeface="Tahoma"/>
            </a:endParaRPr>
          </a:p>
          <a:p>
            <a:pPr marL="1026697" lvl="1" indent="-388173" eaLnBrk="1" fontAlgn="auto" hangingPunct="1">
              <a:spcBef>
                <a:spcPts val="879"/>
              </a:spcBef>
              <a:spcAft>
                <a:spcPts val="0"/>
              </a:spcAft>
              <a:buClr>
                <a:srgbClr val="8FBAC8"/>
              </a:buClr>
              <a:buSzPct val="70212"/>
              <a:buFont typeface="Arial"/>
              <a:buChar char="◆"/>
              <a:tabLst>
                <a:tab pos="1027569" algn="l"/>
              </a:tabLst>
              <a:defRPr/>
            </a:pPr>
            <a:r>
              <a:rPr sz="3200" spc="14" dirty="0">
                <a:latin typeface="Tahoma"/>
                <a:ea typeface="+mn-ea"/>
                <a:cs typeface="Tahoma"/>
              </a:rPr>
              <a:t>集成的软件环境</a:t>
            </a:r>
            <a:r>
              <a:rPr sz="3200" spc="7" dirty="0">
                <a:latin typeface="Tahoma"/>
                <a:ea typeface="+mn-ea"/>
                <a:cs typeface="Tahoma"/>
              </a:rPr>
              <a:t>例如</a:t>
            </a:r>
            <a:r>
              <a:rPr sz="3200" spc="-27" dirty="0">
                <a:latin typeface="Tahoma"/>
                <a:ea typeface="+mn-ea"/>
                <a:cs typeface="Tahoma"/>
              </a:rPr>
              <a:t> </a:t>
            </a:r>
            <a:r>
              <a:rPr sz="3200" spc="7" dirty="0">
                <a:latin typeface="Tahoma"/>
                <a:ea typeface="+mn-ea"/>
                <a:cs typeface="Tahoma"/>
              </a:rPr>
              <a:t>Interlisp)</a:t>
            </a:r>
            <a:endParaRPr sz="3200" dirty="0">
              <a:latin typeface="Tahoma"/>
              <a:ea typeface="+mn-ea"/>
              <a:cs typeface="Tahoma"/>
            </a:endParaRPr>
          </a:p>
          <a:p>
            <a:pPr marL="1026697" lvl="1" indent="-388173" eaLnBrk="1" fontAlgn="auto" hangingPunct="1">
              <a:spcBef>
                <a:spcPts val="742"/>
              </a:spcBef>
              <a:spcAft>
                <a:spcPts val="0"/>
              </a:spcAft>
              <a:buClr>
                <a:srgbClr val="8FBAC8"/>
              </a:buClr>
              <a:buSzPct val="70212"/>
              <a:buFont typeface="Arial"/>
              <a:buChar char="◆"/>
              <a:tabLst>
                <a:tab pos="1027569" algn="l"/>
              </a:tabLst>
              <a:defRPr/>
            </a:pPr>
            <a:r>
              <a:rPr sz="3200" spc="14" dirty="0">
                <a:latin typeface="Tahoma"/>
                <a:ea typeface="+mn-ea"/>
                <a:cs typeface="Tahoma"/>
              </a:rPr>
              <a:t>编译 器</a:t>
            </a:r>
            <a:r>
              <a:rPr sz="3200" spc="-117" dirty="0">
                <a:latin typeface="Tahoma"/>
                <a:ea typeface="+mn-ea"/>
                <a:cs typeface="Tahoma"/>
              </a:rPr>
              <a:t> </a:t>
            </a:r>
            <a:r>
              <a:rPr sz="3200" spc="14" dirty="0">
                <a:latin typeface="Tahoma"/>
                <a:ea typeface="+mn-ea"/>
                <a:cs typeface="Tahoma"/>
              </a:rPr>
              <a:t>建筑</a:t>
            </a:r>
            <a:endParaRPr sz="3200" dirty="0">
              <a:latin typeface="Tahoma"/>
              <a:ea typeface="+mn-ea"/>
              <a:cs typeface="Tahoma"/>
            </a:endParaRPr>
          </a:p>
        </p:txBody>
      </p:sp>
    </p:spTree>
  </p:cSld>
  <p:clrMapOvr>
    <a:masterClrMapping/>
  </p:clrMapOvr>
</p:sld>
</file>

<file path=ppt/slides/slide5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0CCA6371-087D-43C6-8DF2-6EBEDDA57CF7}"/>
              </a:ext>
            </a:extLst>
          </p:cNvPr>
          <p:cNvSpPr txBox="1">
            <a:spLocks noGrp="1"/>
          </p:cNvSpPr>
          <p:nvPr>
            <p:ph type="title"/>
          </p:nvPr>
        </p:nvSpPr>
        <p:spPr>
          <a:xfrm>
            <a:off x="508000" y="-152400"/>
            <a:ext cx="11861800" cy="1239838"/>
          </a:xfrm>
        </p:spPr>
        <p:txBody>
          <a:bodyPr lIns="0" tIns="306543" rIns="0" bIns="0" rtlCol="0">
            <a:spAutoFit/>
          </a:bodyPr>
          <a:lstStyle/>
          <a:p>
            <a:pPr marL="17446">
              <a:defRPr/>
            </a:pPr>
            <a:r>
              <a:rPr sz="6044" spc="7" dirty="0"/>
              <a:t>黑板</a:t>
            </a:r>
            <a:r>
              <a:rPr sz="6044" spc="-62" dirty="0"/>
              <a:t> </a:t>
            </a:r>
            <a:r>
              <a:rPr sz="6044" spc="7" dirty="0"/>
              <a:t>将</a:t>
            </a:r>
          </a:p>
        </p:txBody>
      </p:sp>
      <p:sp>
        <p:nvSpPr>
          <p:cNvPr id="92163" name="object 7">
            <a:extLst>
              <a:ext uri="{FF2B5EF4-FFF2-40B4-BE49-F238E27FC236}">
                <a16:creationId xmlns:a16="http://schemas.microsoft.com/office/drawing/2014/main" id="{DFCE5C8A-4B14-45C1-A2E1-3066F50C12A0}"/>
              </a:ext>
            </a:extLst>
          </p:cNvPr>
          <p:cNvSpPr>
            <a:spLocks noChangeArrowheads="1"/>
          </p:cNvSpPr>
          <p:nvPr/>
        </p:nvSpPr>
        <p:spPr bwMode="auto">
          <a:xfrm>
            <a:off x="1570038" y="1270000"/>
            <a:ext cx="11201400" cy="638492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Tree>
  </p:cSld>
  <p:clrMapOvr>
    <a:masterClrMapping/>
  </p:clrMapOvr>
</p:sld>
</file>

<file path=ppt/slides/slide56.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73D0AB77-2C94-4841-BC75-D38C586147BA}"/>
              </a:ext>
            </a:extLst>
          </p:cNvPr>
          <p:cNvSpPr txBox="1">
            <a:spLocks noGrp="1"/>
          </p:cNvSpPr>
          <p:nvPr>
            <p:ph type="title"/>
          </p:nvPr>
        </p:nvSpPr>
        <p:spPr>
          <a:xfrm>
            <a:off x="279400" y="152400"/>
            <a:ext cx="13027025" cy="930275"/>
          </a:xfrm>
        </p:spPr>
        <p:txBody>
          <a:bodyPr lIns="0" tIns="0" rIns="0" bIns="0" rtlCol="0">
            <a:spAutoFit/>
          </a:bodyPr>
          <a:lstStyle/>
          <a:p>
            <a:pPr marL="38064">
              <a:defRPr/>
            </a:pPr>
            <a:r>
              <a:rPr sz="6044" spc="89" dirty="0"/>
              <a:t>数据库</a:t>
            </a:r>
            <a:r>
              <a:rPr sz="6044" spc="-342" dirty="0"/>
              <a:t> </a:t>
            </a:r>
            <a:r>
              <a:rPr sz="6044" spc="76" dirty="0"/>
              <a:t>建筑</a:t>
            </a:r>
          </a:p>
        </p:txBody>
      </p:sp>
      <p:sp>
        <p:nvSpPr>
          <p:cNvPr id="83971" name="object 7">
            <a:extLst>
              <a:ext uri="{FF2B5EF4-FFF2-40B4-BE49-F238E27FC236}">
                <a16:creationId xmlns:a16="http://schemas.microsoft.com/office/drawing/2014/main" id="{B71EF909-2DAB-4A4E-B638-2AB6C806B2D0}"/>
              </a:ext>
            </a:extLst>
          </p:cNvPr>
          <p:cNvSpPr>
            <a:spLocks noGrp="1"/>
          </p:cNvSpPr>
          <p:nvPr>
            <p:ph type="body" idx="1"/>
          </p:nvPr>
        </p:nvSpPr>
        <p:spPr>
          <a:xfrm>
            <a:off x="363538" y="850900"/>
            <a:ext cx="13034962" cy="4702175"/>
          </a:xfrm>
        </p:spPr>
        <p:txBody>
          <a:bodyPr lIns="0" tIns="829571" rIns="0" bIns="0">
            <a:spAutoFit/>
          </a:bodyPr>
          <a:lstStyle/>
          <a:p>
            <a:pPr marL="865758" indent="-514657">
              <a:lnSpc>
                <a:spcPct val="103000"/>
              </a:lnSpc>
              <a:defRPr/>
            </a:pPr>
            <a:r>
              <a:rPr lang="zh-CN" altLang="zh-CN" sz="3846"/>
              <a:t>以数据为中心的体系结构最著名的示例之一是数据库体系结构</a:t>
            </a:r>
          </a:p>
          <a:p>
            <a:pPr marL="865758" indent="-514657">
              <a:lnSpc>
                <a:spcPct val="103000"/>
              </a:lnSpc>
              <a:spcBef>
                <a:spcPts val="893"/>
              </a:spcBef>
              <a:defRPr/>
            </a:pPr>
            <a:r>
              <a:rPr lang="zh-CN" altLang="zh-CN" sz="3846"/>
              <a:t>有一个通用的数据库架构 (即存储库的元结构)-用数据定义协议创建的</a:t>
            </a:r>
          </a:p>
          <a:p>
            <a:pPr marL="865758" indent="-514657">
              <a:spcBef>
                <a:spcPts val="996"/>
              </a:spcBef>
              <a:defRPr/>
            </a:pPr>
            <a:r>
              <a:rPr lang="zh-CN" altLang="zh-CN" sz="3846"/>
              <a:t>在 RDBMS 中, 一组相关的表具有字段、数据类型、键、..。</a:t>
            </a:r>
          </a:p>
        </p:txBody>
      </p:sp>
    </p:spTree>
  </p:cSld>
  <p:clrMapOvr>
    <a:masterClrMapping/>
  </p:clrMapOvr>
  <p:transition>
    <p:cut/>
  </p:transition>
</p:sld>
</file>

<file path=ppt/slides/slide57.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a:extLst>
              <a:ext uri="{FF2B5EF4-FFF2-40B4-BE49-F238E27FC236}">
                <a16:creationId xmlns:a16="http://schemas.microsoft.com/office/drawing/2014/main" id="{10ABD659-B5B5-4832-AABF-97D8F93A7B46}"/>
              </a:ext>
            </a:extLst>
          </p:cNvPr>
          <p:cNvSpPr txBox="1"/>
          <p:nvPr/>
        </p:nvSpPr>
        <p:spPr>
          <a:xfrm>
            <a:off x="1208088" y="1943100"/>
            <a:ext cx="11260137" cy="4852988"/>
          </a:xfrm>
          <a:prstGeom prst="rect">
            <a:avLst/>
          </a:prstGeom>
        </p:spPr>
        <p:txBody>
          <a:bodyPr lIns="0" tIns="0" rIns="0" bIns="0">
            <a:spAutoFit/>
          </a:bodyPr>
          <a:lstStyle>
            <a:lvl1pPr marL="2698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508115" indent="-471042">
              <a:buFont typeface="Arial" panose="020B0604020202020204" pitchFamily="34" charset="0"/>
              <a:buChar char="•"/>
              <a:defRPr/>
            </a:pPr>
            <a:r>
              <a:rPr lang="zh-CN" altLang="zh-CN" sz="3846" dirty="0">
                <a:latin typeface="+mn-lt"/>
              </a:rPr>
              <a:t>客户端使用数据操作协议处理数据</a:t>
            </a:r>
          </a:p>
          <a:p>
            <a:pPr marL="508115" indent="-471042">
              <a:spcBef>
                <a:spcPts val="996"/>
              </a:spcBef>
              <a:buFont typeface="Arial" panose="020B0604020202020204" pitchFamily="34" charset="0"/>
              <a:buChar char="•"/>
              <a:defRPr/>
            </a:pPr>
            <a:r>
              <a:rPr lang="zh-CN" altLang="zh-CN" sz="3846" dirty="0">
                <a:latin typeface="+mn-lt"/>
              </a:rPr>
              <a:t>例如用于插入、选择和删除数据的 SQL,</a:t>
            </a:r>
            <a:r>
              <a:rPr lang="en-US" altLang="zh-CN" sz="3846" dirty="0">
                <a:latin typeface="+mn-lt"/>
              </a:rPr>
              <a:t>...</a:t>
            </a:r>
            <a:endParaRPr lang="zh-CN" altLang="zh-CN" sz="3846" dirty="0">
              <a:latin typeface="+mn-lt"/>
            </a:endParaRPr>
          </a:p>
          <a:p>
            <a:pPr marL="508115" indent="-471042">
              <a:lnSpc>
                <a:spcPts val="3589"/>
              </a:lnSpc>
              <a:spcBef>
                <a:spcPts val="945"/>
              </a:spcBef>
              <a:buFont typeface="Arial" panose="020B0604020202020204" pitchFamily="34" charset="0"/>
              <a:buChar char="•"/>
              <a:defRPr/>
            </a:pPr>
            <a:r>
              <a:rPr lang="zh-CN" altLang="zh-CN" sz="3846" dirty="0">
                <a:latin typeface="+mn-lt"/>
              </a:rPr>
              <a:t>根据客户端所在的位置通信协议可能是</a:t>
            </a:r>
          </a:p>
          <a:p>
            <a:pPr marL="508115" indent="-471042">
              <a:lnSpc>
                <a:spcPts val="3589"/>
              </a:lnSpc>
              <a:spcBef>
                <a:spcPts val="446"/>
              </a:spcBef>
              <a:buFont typeface="Arial" panose="020B0604020202020204" pitchFamily="34" charset="0"/>
              <a:buChar char="•"/>
              <a:defRPr/>
            </a:pPr>
            <a:r>
              <a:rPr lang="zh-CN" altLang="zh-CN" sz="3846" dirty="0">
                <a:latin typeface="+mn-lt"/>
              </a:rPr>
              <a:t>内部过程通信</a:t>
            </a:r>
          </a:p>
          <a:p>
            <a:pPr marL="508115" indent="-471042">
              <a:lnSpc>
                <a:spcPts val="3589"/>
              </a:lnSpc>
              <a:spcBef>
                <a:spcPts val="103"/>
              </a:spcBef>
              <a:buFont typeface="Arial" panose="020B0604020202020204" pitchFamily="34" charset="0"/>
              <a:buChar char="•"/>
              <a:defRPr/>
            </a:pPr>
            <a:r>
              <a:rPr lang="zh-CN" altLang="zh-CN" sz="3846" dirty="0">
                <a:latin typeface="+mn-lt"/>
              </a:rPr>
              <a:t>在同一台机器上通过网络通信的组件之间的通信, 如局域网、互联网等。</a:t>
            </a:r>
          </a:p>
        </p:txBody>
      </p:sp>
      <p:sp>
        <p:nvSpPr>
          <p:cNvPr id="3" name="object 3">
            <a:extLst>
              <a:ext uri="{FF2B5EF4-FFF2-40B4-BE49-F238E27FC236}">
                <a16:creationId xmlns:a16="http://schemas.microsoft.com/office/drawing/2014/main" id="{DC8825EF-41A7-4C44-9C28-64D3B7ED7DA6}"/>
              </a:ext>
            </a:extLst>
          </p:cNvPr>
          <p:cNvSpPr txBox="1">
            <a:spLocks noGrp="1"/>
          </p:cNvSpPr>
          <p:nvPr>
            <p:ph type="title"/>
          </p:nvPr>
        </p:nvSpPr>
        <p:spPr>
          <a:xfrm>
            <a:off x="376238" y="152400"/>
            <a:ext cx="12922250" cy="930275"/>
          </a:xfrm>
        </p:spPr>
        <p:txBody>
          <a:bodyPr lIns="0" tIns="0" rIns="0" bIns="0" rtlCol="0">
            <a:spAutoFit/>
          </a:bodyPr>
          <a:lstStyle/>
          <a:p>
            <a:pPr marL="38064">
              <a:defRPr/>
            </a:pPr>
            <a:r>
              <a:rPr sz="6044" spc="89" dirty="0"/>
              <a:t>数据库</a:t>
            </a:r>
            <a:r>
              <a:rPr sz="6044" spc="-342" dirty="0"/>
              <a:t> </a:t>
            </a:r>
            <a:r>
              <a:rPr sz="6044" spc="76" dirty="0"/>
              <a:t>建筑</a:t>
            </a:r>
          </a:p>
        </p:txBody>
      </p:sp>
    </p:spTree>
  </p:cSld>
  <p:clrMapOvr>
    <a:masterClrMapping/>
  </p:clrMapOvr>
  <p:transition>
    <p:cut/>
  </p:transition>
</p:sld>
</file>

<file path=ppt/slides/slide5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C757CB95-5AA4-4CA4-8281-0ACA08850E88}"/>
              </a:ext>
            </a:extLst>
          </p:cNvPr>
          <p:cNvSpPr txBox="1">
            <a:spLocks noGrp="1"/>
          </p:cNvSpPr>
          <p:nvPr>
            <p:ph type="title"/>
          </p:nvPr>
        </p:nvSpPr>
        <p:spPr>
          <a:xfrm>
            <a:off x="371475" y="68263"/>
            <a:ext cx="13236575" cy="930275"/>
          </a:xfrm>
        </p:spPr>
        <p:txBody>
          <a:bodyPr lIns="0" tIns="0" rIns="0" bIns="0" rtlCol="0">
            <a:spAutoFit/>
          </a:bodyPr>
          <a:lstStyle/>
          <a:p>
            <a:pPr marL="38064">
              <a:defRPr/>
            </a:pPr>
            <a:r>
              <a:rPr sz="6044" spc="89" dirty="0"/>
              <a:t>数据库</a:t>
            </a:r>
            <a:r>
              <a:rPr sz="6044" spc="-342" dirty="0"/>
              <a:t> </a:t>
            </a:r>
            <a:r>
              <a:rPr sz="6044" spc="76" dirty="0"/>
              <a:t>建筑</a:t>
            </a:r>
          </a:p>
        </p:txBody>
      </p:sp>
      <p:sp>
        <p:nvSpPr>
          <p:cNvPr id="86019" name="object 8">
            <a:extLst>
              <a:ext uri="{FF2B5EF4-FFF2-40B4-BE49-F238E27FC236}">
                <a16:creationId xmlns:a16="http://schemas.microsoft.com/office/drawing/2014/main" id="{64C3D964-9DEF-45CB-BF02-254894F008B1}"/>
              </a:ext>
            </a:extLst>
          </p:cNvPr>
          <p:cNvSpPr>
            <a:spLocks noGrp="1"/>
          </p:cNvSpPr>
          <p:nvPr>
            <p:ph type="body" idx="1"/>
          </p:nvPr>
        </p:nvSpPr>
        <p:spPr>
          <a:xfrm>
            <a:off x="371475" y="955675"/>
            <a:ext cx="12712700" cy="5527675"/>
          </a:xfrm>
        </p:spPr>
        <p:txBody>
          <a:bodyPr lIns="0" tIns="879317" rIns="0" bIns="0">
            <a:spAutoFit/>
          </a:bodyPr>
          <a:lstStyle/>
          <a:p>
            <a:pPr marL="865758" indent="-514657">
              <a:lnSpc>
                <a:spcPct val="125000"/>
              </a:lnSpc>
              <a:defRPr/>
            </a:pPr>
            <a:r>
              <a:rPr lang="zh-CN" altLang="zh-CN" sz="3846"/>
              <a:t>具有共享数据的管道类似于以数据为中心的体系结构</a:t>
            </a:r>
            <a:endParaRPr lang="en-US" altLang="zh-CN" sz="3846"/>
          </a:p>
          <a:p>
            <a:pPr marL="865758" indent="-514657">
              <a:lnSpc>
                <a:spcPct val="125000"/>
              </a:lnSpc>
              <a:defRPr/>
            </a:pPr>
            <a:r>
              <a:rPr lang="zh-CN" altLang="zh-CN" sz="3846"/>
              <a:t>传统用于复杂系统的黑板结构</a:t>
            </a:r>
          </a:p>
          <a:p>
            <a:pPr marL="1469825" lvl="1" indent="-427427">
              <a:lnSpc>
                <a:spcPct val="125000"/>
              </a:lnSpc>
              <a:defRPr/>
            </a:pPr>
            <a:r>
              <a:rPr lang="zh-CN" altLang="zh-CN" sz="3160"/>
              <a:t>例如语音和模式识别</a:t>
            </a:r>
            <a:endParaRPr lang="en-US" altLang="zh-CN" sz="3160"/>
          </a:p>
          <a:p>
            <a:pPr marL="865758" indent="-514657">
              <a:lnSpc>
                <a:spcPct val="125000"/>
              </a:lnSpc>
              <a:defRPr/>
            </a:pPr>
            <a:r>
              <a:rPr lang="zh-CN" altLang="zh-CN" sz="3846"/>
              <a:t>允许松散耦合的组件</a:t>
            </a:r>
          </a:p>
        </p:txBody>
      </p:sp>
    </p:spTree>
  </p:cSld>
  <p:clrMapOvr>
    <a:masterClrMapping/>
  </p:clrMapOvr>
  <p:transition>
    <p:cut/>
  </p:transition>
</p:sld>
</file>

<file path=ppt/slides/slide59.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1039CE53-5AE1-41B4-9BEF-BF44E5B9DE4E}"/>
              </a:ext>
            </a:extLst>
          </p:cNvPr>
          <p:cNvSpPr txBox="1">
            <a:spLocks noGrp="1"/>
          </p:cNvSpPr>
          <p:nvPr>
            <p:ph type="title"/>
          </p:nvPr>
        </p:nvSpPr>
        <p:spPr>
          <a:xfrm>
            <a:off x="279400" y="152400"/>
            <a:ext cx="13388975" cy="928688"/>
          </a:xfrm>
        </p:spPr>
        <p:txBody>
          <a:bodyPr lIns="0" tIns="0" rIns="0" bIns="0" rtlCol="0">
            <a:spAutoFit/>
          </a:bodyPr>
          <a:lstStyle/>
          <a:p>
            <a:pPr marL="38064">
              <a:defRPr/>
            </a:pPr>
            <a:r>
              <a:rPr sz="6044" spc="60" dirty="0"/>
              <a:t>以数据为中心</a:t>
            </a:r>
            <a:r>
              <a:rPr sz="6044" spc="76" dirty="0"/>
              <a:t>架构：</a:t>
            </a:r>
            <a:r>
              <a:rPr sz="6044" spc="-180" dirty="0"/>
              <a:t> </a:t>
            </a:r>
            <a:r>
              <a:rPr sz="6044" spc="104" dirty="0"/>
              <a:t>优势</a:t>
            </a:r>
          </a:p>
        </p:txBody>
      </p:sp>
      <p:sp>
        <p:nvSpPr>
          <p:cNvPr id="7" name="object 7">
            <a:extLst>
              <a:ext uri="{FF2B5EF4-FFF2-40B4-BE49-F238E27FC236}">
                <a16:creationId xmlns:a16="http://schemas.microsoft.com/office/drawing/2014/main" id="{E6EC8C7F-B7FB-4ED9-B285-A874351810B3}"/>
              </a:ext>
            </a:extLst>
          </p:cNvPr>
          <p:cNvSpPr txBox="1"/>
          <p:nvPr/>
        </p:nvSpPr>
        <p:spPr>
          <a:xfrm>
            <a:off x="1208088" y="2498725"/>
            <a:ext cx="11750675" cy="2646363"/>
          </a:xfrm>
          <a:prstGeom prst="rect">
            <a:avLst/>
          </a:prstGeom>
        </p:spPr>
        <p:txBody>
          <a:bodyPr lIns="0" tIns="0" rIns="0" bIns="0">
            <a:spAutoFit/>
          </a:bodyPr>
          <a:lstStyle>
            <a:lvl1pPr marL="2698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508115" indent="-471042">
              <a:buFont typeface="Arial" panose="020B0604020202020204" pitchFamily="34" charset="0"/>
              <a:buChar char="•"/>
              <a:defRPr/>
            </a:pPr>
            <a:r>
              <a:rPr lang="zh-CN" altLang="zh-CN" sz="3846" dirty="0">
                <a:latin typeface="+mn-lt"/>
              </a:rPr>
              <a:t>确保数据完整性</a:t>
            </a:r>
          </a:p>
          <a:p>
            <a:pPr marL="508115" indent="-471042">
              <a:spcBef>
                <a:spcPts val="996"/>
              </a:spcBef>
              <a:buFont typeface="Arial" panose="020B0604020202020204" pitchFamily="34" charset="0"/>
              <a:buChar char="•"/>
              <a:defRPr/>
            </a:pPr>
            <a:r>
              <a:rPr lang="zh-CN" altLang="zh-CN" sz="3846" dirty="0">
                <a:latin typeface="+mn-lt"/>
              </a:rPr>
              <a:t>可靠、安全、可测试性保证</a:t>
            </a:r>
          </a:p>
          <a:p>
            <a:pPr marL="508115" indent="-471042">
              <a:lnSpc>
                <a:spcPct val="103000"/>
              </a:lnSpc>
              <a:spcBef>
                <a:spcPts val="893"/>
              </a:spcBef>
              <a:buFont typeface="Arial" panose="020B0604020202020204" pitchFamily="34" charset="0"/>
              <a:buChar char="•"/>
              <a:defRPr/>
            </a:pPr>
            <a:r>
              <a:rPr lang="zh-CN" altLang="zh-CN" sz="3846" dirty="0">
                <a:latin typeface="+mn-lt"/>
              </a:rPr>
              <a:t>独立于系统的客户端: 客户端的性能和可用性通常是好的</a:t>
            </a:r>
          </a:p>
        </p:txBody>
      </p:sp>
    </p:spTree>
  </p:cSld>
  <p:clrMapOvr>
    <a:masterClrMapping/>
  </p:clrMapOvr>
  <p:transition>
    <p:cut/>
  </p:transition>
</p:sld>
</file>

<file path=ppt/slides/slide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9DDAA252-EC4A-4D45-BA01-8C943EFD4DC3}"/>
              </a:ext>
            </a:extLst>
          </p:cNvPr>
          <p:cNvSpPr txBox="1">
            <a:spLocks noGrp="1"/>
          </p:cNvSpPr>
          <p:nvPr>
            <p:ph type="title"/>
          </p:nvPr>
        </p:nvSpPr>
        <p:spPr>
          <a:xfrm>
            <a:off x="355600" y="-152400"/>
            <a:ext cx="11861800" cy="1333500"/>
          </a:xfrm>
        </p:spPr>
        <p:txBody>
          <a:bodyPr lIns="0" tIns="306543" rIns="0" bIns="0" rtlCol="0">
            <a:spAutoFit/>
          </a:bodyPr>
          <a:lstStyle/>
          <a:p>
            <a:pPr marL="17446">
              <a:defRPr/>
            </a:pPr>
            <a:r>
              <a:rPr sz="6600" spc="7" dirty="0"/>
              <a:t>识别</a:t>
            </a:r>
            <a:r>
              <a:rPr sz="6600" spc="14" dirty="0"/>
              <a:t>一个</a:t>
            </a:r>
            <a:r>
              <a:rPr sz="6600" spc="7" dirty="0"/>
              <a:t>可行</a:t>
            </a:r>
            <a:r>
              <a:rPr sz="6600" spc="-21" dirty="0"/>
              <a:t> </a:t>
            </a:r>
            <a:r>
              <a:rPr sz="6600" spc="7" dirty="0"/>
              <a:t>策略</a:t>
            </a:r>
          </a:p>
        </p:txBody>
      </p:sp>
      <p:sp>
        <p:nvSpPr>
          <p:cNvPr id="35843" name="object 7">
            <a:extLst>
              <a:ext uri="{FF2B5EF4-FFF2-40B4-BE49-F238E27FC236}">
                <a16:creationId xmlns:a16="http://schemas.microsoft.com/office/drawing/2014/main" id="{250942F2-4DF2-4B4F-A7F0-CD073B22834C}"/>
              </a:ext>
            </a:extLst>
          </p:cNvPr>
          <p:cNvSpPr txBox="1">
            <a:spLocks noChangeArrowheads="1"/>
          </p:cNvSpPr>
          <p:nvPr/>
        </p:nvSpPr>
        <p:spPr bwMode="auto">
          <a:xfrm>
            <a:off x="1423988" y="1873250"/>
            <a:ext cx="9993312"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0838" indent="-338138">
              <a:tabLst>
                <a:tab pos="352425" algn="l"/>
              </a:tabLst>
              <a:defRPr>
                <a:solidFill>
                  <a:schemeClr val="tx1"/>
                </a:solidFill>
                <a:latin typeface="Calibri" panose="020F0502020204030204" pitchFamily="34" charset="0"/>
                <a:ea typeface="宋体" panose="02010600030101010101" pitchFamily="2" charset="-122"/>
              </a:defRPr>
            </a:lvl1pPr>
            <a:lvl2pPr marL="746125" indent="-282575">
              <a:tabLst>
                <a:tab pos="352425" algn="l"/>
              </a:tabLst>
              <a:defRPr>
                <a:solidFill>
                  <a:schemeClr val="tx1"/>
                </a:solidFill>
                <a:latin typeface="Calibri" panose="020F0502020204030204" pitchFamily="34" charset="0"/>
                <a:ea typeface="宋体" panose="02010600030101010101" pitchFamily="2" charset="-122"/>
              </a:defRPr>
            </a:lvl2pPr>
            <a:lvl3pPr marL="1143000" indent="-228600">
              <a:tabLst>
                <a:tab pos="352425" algn="l"/>
              </a:tabLst>
              <a:defRPr>
                <a:solidFill>
                  <a:schemeClr val="tx1"/>
                </a:solidFill>
                <a:latin typeface="Calibri" panose="020F0502020204030204" pitchFamily="34" charset="0"/>
                <a:ea typeface="宋体" panose="02010600030101010101" pitchFamily="2" charset="-122"/>
              </a:defRPr>
            </a:lvl3pPr>
            <a:lvl4pPr marL="1600200" indent="-228600">
              <a:tabLst>
                <a:tab pos="352425" algn="l"/>
              </a:tabLst>
              <a:defRPr>
                <a:solidFill>
                  <a:schemeClr val="tx1"/>
                </a:solidFill>
                <a:latin typeface="Calibri" panose="020F0502020204030204" pitchFamily="34" charset="0"/>
                <a:ea typeface="宋体" panose="02010600030101010101" pitchFamily="2" charset="-122"/>
              </a:defRPr>
            </a:lvl4pPr>
            <a:lvl5pPr marL="2057400" indent="-228600">
              <a:tabLst>
                <a:tab pos="352425"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102000"/>
              </a:lnSpc>
              <a:buClr>
                <a:srgbClr val="00355E"/>
              </a:buClr>
              <a:buSzPct val="74000"/>
              <a:buFont typeface="Wingdings" panose="05000000000000000000" pitchFamily="2" charset="2"/>
              <a:buChar char=""/>
              <a:defRPr/>
            </a:pPr>
            <a:r>
              <a:rPr lang="zh-CN" altLang="zh-CN" sz="3297">
                <a:latin typeface="Tahoma" panose="020B0604030504040204" pitchFamily="34" charset="0"/>
                <a:cs typeface="Tahoma" panose="020B0604030504040204" pitchFamily="34" charset="0"/>
              </a:rPr>
              <a:t>使用基本的设计工具: 抽象和模块化。</a:t>
            </a:r>
          </a:p>
          <a:p>
            <a:pPr lvl="1" eaLnBrk="1" hangingPunct="1">
              <a:spcBef>
                <a:spcPts val="705"/>
              </a:spcBef>
              <a:buClr>
                <a:srgbClr val="8FBAC8"/>
              </a:buClr>
              <a:buSzPct val="67000"/>
              <a:buFont typeface="Arial" panose="020B0604020202020204" pitchFamily="34" charset="0"/>
              <a:buChar char="◆"/>
              <a:defRPr/>
            </a:pPr>
            <a:r>
              <a:rPr lang="zh-CN" altLang="zh-CN" sz="3846" i="1">
                <a:latin typeface="Tahoma" panose="020B0604030504040204" pitchFamily="34" charset="0"/>
                <a:cs typeface="Tahoma" panose="020B0604030504040204" pitchFamily="34" charset="0"/>
              </a:rPr>
              <a:t>但如何？</a:t>
            </a:r>
            <a:endParaRPr lang="zh-CN" altLang="zh-CN" sz="3846">
              <a:latin typeface="Tahoma" panose="020B0604030504040204" pitchFamily="34" charset="0"/>
              <a:cs typeface="Tahoma" panose="020B0604030504040204" pitchFamily="34" charset="0"/>
            </a:endParaRPr>
          </a:p>
          <a:p>
            <a:pPr eaLnBrk="1" hangingPunct="1">
              <a:lnSpc>
                <a:spcPct val="103000"/>
              </a:lnSpc>
              <a:spcBef>
                <a:spcPts val="618"/>
              </a:spcBef>
              <a:buClr>
                <a:srgbClr val="00355E"/>
              </a:buClr>
              <a:buSzPct val="74000"/>
              <a:buFont typeface="Wingdings" panose="05000000000000000000" pitchFamily="2" charset="2"/>
              <a:buChar char=""/>
              <a:defRPr/>
            </a:pPr>
            <a:r>
              <a:rPr lang="zh-CN" altLang="zh-CN" sz="3297">
                <a:latin typeface="Tahoma" panose="020B0604030504040204" pitchFamily="34" charset="0"/>
                <a:cs typeface="Tahoma" panose="020B0604030504040204" pitchFamily="34" charset="0"/>
              </a:rPr>
              <a:t>灵感, 在那里需要灵感。其他地方可预知的技术。</a:t>
            </a:r>
          </a:p>
          <a:p>
            <a:pPr lvl="1" eaLnBrk="1" hangingPunct="1">
              <a:spcBef>
                <a:spcPts val="705"/>
              </a:spcBef>
              <a:buClr>
                <a:srgbClr val="8FBAC8"/>
              </a:buClr>
              <a:buSzPct val="67000"/>
              <a:buFont typeface="Arial" panose="020B0604020202020204" pitchFamily="34" charset="0"/>
              <a:buChar char="◆"/>
              <a:defRPr/>
            </a:pPr>
            <a:r>
              <a:rPr lang="zh-CN" altLang="zh-CN" sz="3846" i="1">
                <a:latin typeface="Tahoma" panose="020B0604030504040204" pitchFamily="34" charset="0"/>
                <a:cs typeface="Tahoma" panose="020B0604030504040204" pitchFamily="34" charset="0"/>
              </a:rPr>
              <a:t>但是创造力需要在哪里呢？</a:t>
            </a:r>
            <a:endParaRPr lang="zh-CN" altLang="zh-CN" sz="3846">
              <a:latin typeface="Tahoma" panose="020B0604030504040204" pitchFamily="34" charset="0"/>
              <a:cs typeface="Tahoma" panose="020B0604030504040204" pitchFamily="34" charset="0"/>
            </a:endParaRPr>
          </a:p>
          <a:p>
            <a:pPr eaLnBrk="1" hangingPunct="1">
              <a:spcBef>
                <a:spcPts val="721"/>
              </a:spcBef>
              <a:buClr>
                <a:srgbClr val="00355E"/>
              </a:buClr>
              <a:buSzPct val="74000"/>
              <a:buFont typeface="Wingdings" panose="05000000000000000000" pitchFamily="2" charset="2"/>
              <a:buChar char=""/>
              <a:defRPr/>
            </a:pPr>
            <a:r>
              <a:rPr lang="zh-CN" altLang="zh-CN" sz="3297">
                <a:latin typeface="Tahoma" panose="020B0604030504040204" pitchFamily="34" charset="0"/>
                <a:cs typeface="Tahoma" panose="020B0604030504040204" pitchFamily="34" charset="0"/>
              </a:rPr>
              <a:t>运用自己的经验或他人的经验。</a:t>
            </a:r>
          </a:p>
        </p:txBody>
      </p:sp>
    </p:spTree>
  </p:cSld>
  <p:clrMapOvr>
    <a:masterClrMapping/>
  </p:clrMapOvr>
</p:sld>
</file>

<file path=ppt/slides/slide60.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6148299F-DDA5-4F5A-91F4-A0B2EE7E6EDA}"/>
              </a:ext>
            </a:extLst>
          </p:cNvPr>
          <p:cNvSpPr txBox="1">
            <a:spLocks noGrp="1"/>
          </p:cNvSpPr>
          <p:nvPr>
            <p:ph type="title"/>
          </p:nvPr>
        </p:nvSpPr>
        <p:spPr>
          <a:xfrm>
            <a:off x="279400" y="65088"/>
            <a:ext cx="14027150" cy="930275"/>
          </a:xfrm>
        </p:spPr>
        <p:txBody>
          <a:bodyPr lIns="0" tIns="0" rIns="0" bIns="0" rtlCol="0">
            <a:spAutoFit/>
          </a:bodyPr>
          <a:lstStyle/>
          <a:p>
            <a:pPr marL="38064">
              <a:defRPr/>
            </a:pPr>
            <a:r>
              <a:rPr sz="6000" spc="60" dirty="0"/>
              <a:t>以数据为中心</a:t>
            </a:r>
            <a:r>
              <a:rPr sz="6000" spc="76" dirty="0"/>
              <a:t>架构：</a:t>
            </a:r>
            <a:r>
              <a:rPr sz="6000" spc="-60" dirty="0"/>
              <a:t> </a:t>
            </a:r>
            <a:r>
              <a:rPr sz="6000" spc="104" dirty="0"/>
              <a:t>缺点</a:t>
            </a:r>
          </a:p>
        </p:txBody>
      </p:sp>
      <p:sp>
        <p:nvSpPr>
          <p:cNvPr id="7" name="object 7">
            <a:extLst>
              <a:ext uri="{FF2B5EF4-FFF2-40B4-BE49-F238E27FC236}">
                <a16:creationId xmlns:a16="http://schemas.microsoft.com/office/drawing/2014/main" id="{6EE9100A-80D0-4DFE-8E9A-C32E070CF356}"/>
              </a:ext>
            </a:extLst>
          </p:cNvPr>
          <p:cNvSpPr txBox="1"/>
          <p:nvPr/>
        </p:nvSpPr>
        <p:spPr>
          <a:xfrm>
            <a:off x="1208088" y="2327275"/>
            <a:ext cx="11355387" cy="3852863"/>
          </a:xfrm>
          <a:prstGeom prst="rect">
            <a:avLst/>
          </a:prstGeom>
        </p:spPr>
        <p:txBody>
          <a:bodyPr lIns="0" tIns="0" rIns="0" bIns="0">
            <a:spAutoFit/>
          </a:bodyPr>
          <a:lstStyle>
            <a:lvl1pPr marL="2698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665129" indent="-628056">
              <a:buFont typeface="Arial" panose="020B0604020202020204" pitchFamily="34" charset="0"/>
              <a:buChar char="•"/>
              <a:defRPr/>
            </a:pPr>
            <a:r>
              <a:rPr lang="zh-CN" altLang="zh-CN" sz="3846" dirty="0">
                <a:latin typeface="+mn-lt"/>
              </a:rPr>
              <a:t>可伸缩性、可靠性问题 (单点故障)</a:t>
            </a:r>
          </a:p>
          <a:p>
            <a:pPr marL="665129" indent="-628056">
              <a:lnSpc>
                <a:spcPct val="103000"/>
              </a:lnSpc>
              <a:spcBef>
                <a:spcPts val="893"/>
              </a:spcBef>
              <a:buFont typeface="Arial" panose="020B0604020202020204" pitchFamily="34" charset="0"/>
              <a:buChar char="•"/>
              <a:defRPr/>
            </a:pPr>
            <a:r>
              <a:rPr lang="zh-CN" altLang="zh-CN" sz="3846" dirty="0">
                <a:latin typeface="+mn-lt"/>
              </a:rPr>
              <a:t>解决方案: 共享存储库, 复制但这增加了复杂性</a:t>
            </a:r>
          </a:p>
          <a:p>
            <a:pPr marL="665129" indent="-628056">
              <a:lnSpc>
                <a:spcPct val="103000"/>
              </a:lnSpc>
              <a:spcBef>
                <a:spcPts val="893"/>
              </a:spcBef>
              <a:buFont typeface="Arial" panose="020B0604020202020204" pitchFamily="34" charset="0"/>
              <a:buChar char="•"/>
              <a:defRPr/>
            </a:pPr>
            <a:r>
              <a:rPr lang="zh-CN" altLang="zh-CN" sz="3846" dirty="0">
                <a:latin typeface="+mn-lt"/>
              </a:rPr>
              <a:t>不清楚的边界哪些功能位于 DB 和客户端</a:t>
            </a:r>
          </a:p>
        </p:txBody>
      </p:sp>
    </p:spTree>
  </p:cSld>
  <p:clrMapOvr>
    <a:masterClrMapping/>
  </p:clrMapOvr>
  <p:transition>
    <p:cut/>
  </p:transition>
</p:sld>
</file>

<file path=ppt/slides/slide61.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67F448F8-D3C8-4A6F-9103-DFF4BFFCEF55}"/>
              </a:ext>
            </a:extLst>
          </p:cNvPr>
          <p:cNvSpPr txBox="1">
            <a:spLocks noGrp="1"/>
          </p:cNvSpPr>
          <p:nvPr>
            <p:ph type="title"/>
          </p:nvPr>
        </p:nvSpPr>
        <p:spPr>
          <a:xfrm>
            <a:off x="523875" y="0"/>
            <a:ext cx="12979400" cy="1016000"/>
          </a:xfrm>
        </p:spPr>
        <p:txBody>
          <a:bodyPr lIns="0" tIns="0" rIns="0" bIns="0" rtlCol="0">
            <a:spAutoFit/>
          </a:bodyPr>
          <a:lstStyle/>
          <a:p>
            <a:pPr marL="38064">
              <a:defRPr/>
            </a:pPr>
            <a:r>
              <a:rPr sz="6594" spc="-45" dirty="0"/>
              <a:t>Web</a:t>
            </a:r>
            <a:r>
              <a:rPr sz="6594" spc="-360" dirty="0"/>
              <a:t> </a:t>
            </a:r>
            <a:r>
              <a:rPr sz="6594" spc="76" dirty="0"/>
              <a:t>建筑</a:t>
            </a:r>
          </a:p>
        </p:txBody>
      </p:sp>
      <p:sp>
        <p:nvSpPr>
          <p:cNvPr id="89091" name="object 8">
            <a:extLst>
              <a:ext uri="{FF2B5EF4-FFF2-40B4-BE49-F238E27FC236}">
                <a16:creationId xmlns:a16="http://schemas.microsoft.com/office/drawing/2014/main" id="{3A5B27C8-B523-4A61-8EDE-6C7210331B9E}"/>
              </a:ext>
            </a:extLst>
          </p:cNvPr>
          <p:cNvSpPr>
            <a:spLocks noGrp="1"/>
          </p:cNvSpPr>
          <p:nvPr>
            <p:ph type="body" idx="1"/>
          </p:nvPr>
        </p:nvSpPr>
        <p:spPr>
          <a:xfrm>
            <a:off x="523875" y="1060450"/>
            <a:ext cx="12665075" cy="4770438"/>
          </a:xfrm>
        </p:spPr>
        <p:txBody>
          <a:bodyPr lIns="0" tIns="612982" rIns="0" bIns="0">
            <a:spAutoFit/>
          </a:bodyPr>
          <a:lstStyle/>
          <a:p>
            <a:pPr marL="865758" indent="-514657">
              <a:lnSpc>
                <a:spcPct val="103000"/>
              </a:lnSpc>
              <a:defRPr/>
            </a:pPr>
            <a:r>
              <a:rPr lang="zh-CN" altLang="zh-CN" sz="3846"/>
              <a:t>以数据为中心的体系结构的另一个示例是 Web 体系结构</a:t>
            </a:r>
          </a:p>
          <a:p>
            <a:pPr marL="865758" indent="-514657">
              <a:lnSpc>
                <a:spcPct val="125000"/>
              </a:lnSpc>
              <a:defRPr/>
            </a:pPr>
            <a:r>
              <a:rPr lang="zh-CN" altLang="zh-CN" sz="3846"/>
              <a:t>有一个通用的数据模式 (即网络的元结构) 跟随超媒体数据模型</a:t>
            </a:r>
          </a:p>
          <a:p>
            <a:pPr marL="865758" indent="-514657">
              <a:lnSpc>
                <a:spcPct val="103000"/>
              </a:lnSpc>
              <a:spcBef>
                <a:spcPts val="893"/>
              </a:spcBef>
              <a:defRPr/>
            </a:pPr>
            <a:r>
              <a:rPr lang="zh-CN" altLang="zh-CN" sz="3846"/>
              <a:t>页面 (节点) 和它们之间的链接, 以及寻址机制</a:t>
            </a:r>
          </a:p>
        </p:txBody>
      </p:sp>
    </p:spTree>
  </p:cSld>
  <p:clrMapOvr>
    <a:masterClrMapping/>
  </p:clrMapOvr>
  <p:transition>
    <p:cut/>
  </p:transition>
</p:sld>
</file>

<file path=ppt/slides/slide62.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833E5426-E2CD-420A-88EF-2EA93970F34E}"/>
              </a:ext>
            </a:extLst>
          </p:cNvPr>
          <p:cNvSpPr txBox="1">
            <a:spLocks noGrp="1"/>
          </p:cNvSpPr>
          <p:nvPr>
            <p:ph type="title"/>
          </p:nvPr>
        </p:nvSpPr>
        <p:spPr>
          <a:xfrm>
            <a:off x="395288" y="25400"/>
            <a:ext cx="13131800" cy="930275"/>
          </a:xfrm>
        </p:spPr>
        <p:txBody>
          <a:bodyPr lIns="0" tIns="0" rIns="0" bIns="0" rtlCol="0">
            <a:spAutoFit/>
          </a:bodyPr>
          <a:lstStyle/>
          <a:p>
            <a:pPr marL="38064">
              <a:defRPr/>
            </a:pPr>
            <a:r>
              <a:rPr sz="6044" spc="-45" dirty="0"/>
              <a:t>Web</a:t>
            </a:r>
            <a:r>
              <a:rPr sz="6044" spc="-360" dirty="0"/>
              <a:t> </a:t>
            </a:r>
            <a:r>
              <a:rPr sz="6044" spc="76" dirty="0"/>
              <a:t>建筑</a:t>
            </a:r>
          </a:p>
        </p:txBody>
      </p:sp>
      <p:sp>
        <p:nvSpPr>
          <p:cNvPr id="90115" name="object 8">
            <a:extLst>
              <a:ext uri="{FF2B5EF4-FFF2-40B4-BE49-F238E27FC236}">
                <a16:creationId xmlns:a16="http://schemas.microsoft.com/office/drawing/2014/main" id="{10F28E5B-BF98-4901-B286-A5C7D84EC3A7}"/>
              </a:ext>
            </a:extLst>
          </p:cNvPr>
          <p:cNvSpPr>
            <a:spLocks noGrp="1"/>
          </p:cNvSpPr>
          <p:nvPr>
            <p:ph type="body" idx="1"/>
          </p:nvPr>
        </p:nvSpPr>
        <p:spPr>
          <a:xfrm>
            <a:off x="628650" y="955675"/>
            <a:ext cx="12665075" cy="5778500"/>
          </a:xfrm>
        </p:spPr>
        <p:txBody>
          <a:bodyPr lIns="0" tIns="783893" rIns="0" bIns="0">
            <a:spAutoFit/>
          </a:bodyPr>
          <a:lstStyle/>
          <a:p>
            <a:pPr marL="865758" indent="-514657">
              <a:lnSpc>
                <a:spcPct val="103000"/>
              </a:lnSpc>
              <a:defRPr/>
            </a:pPr>
            <a:r>
              <a:rPr lang="zh-CN" altLang="zh-CN" sz="3846"/>
              <a:t>不直接在系统中进行数据操作, 但通常通过应用程序实现</a:t>
            </a:r>
          </a:p>
          <a:p>
            <a:pPr marL="865758" indent="-514657">
              <a:lnSpc>
                <a:spcPct val="125000"/>
              </a:lnSpc>
              <a:defRPr/>
            </a:pPr>
            <a:r>
              <a:rPr lang="zh-CN" altLang="zh-CN" sz="3846"/>
              <a:t>尽管 HTTP 协议具有数据操作的方法</a:t>
            </a:r>
            <a:endParaRPr lang="en-US" altLang="zh-CN" sz="3846"/>
          </a:p>
          <a:p>
            <a:pPr marL="865758" indent="-514657">
              <a:lnSpc>
                <a:spcPct val="125000"/>
              </a:lnSpc>
              <a:defRPr/>
            </a:pPr>
            <a:r>
              <a:rPr lang="zh-CN" altLang="zh-CN" sz="3846"/>
              <a:t>通信协议是 HTTP</a:t>
            </a:r>
          </a:p>
          <a:p>
            <a:pPr marL="865758" indent="-514657">
              <a:spcBef>
                <a:spcPts val="996"/>
              </a:spcBef>
              <a:defRPr/>
            </a:pPr>
            <a:r>
              <a:rPr lang="zh-CN" altLang="zh-CN" sz="3846"/>
              <a:t>分析: 完整性不保证 (404 错误) 但极具伸缩性</a:t>
            </a:r>
          </a:p>
        </p:txBody>
      </p:sp>
    </p:spTree>
  </p:cSld>
  <p:clrMapOvr>
    <a:masterClrMapping/>
  </p:clrMapOvr>
  <p:transition>
    <p:cut/>
  </p:transition>
</p:sld>
</file>

<file path=ppt/slides/slide6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ABF5B6B9-E567-44B1-BE29-C5E45B0DA14C}"/>
              </a:ext>
            </a:extLst>
          </p:cNvPr>
          <p:cNvSpPr txBox="1">
            <a:spLocks noGrp="1"/>
          </p:cNvSpPr>
          <p:nvPr>
            <p:ph type="title"/>
          </p:nvPr>
        </p:nvSpPr>
        <p:spPr>
          <a:xfrm>
            <a:off x="431800" y="76200"/>
            <a:ext cx="13131800" cy="930275"/>
          </a:xfrm>
        </p:spPr>
        <p:txBody>
          <a:bodyPr lIns="0" tIns="0" rIns="0" bIns="0" rtlCol="0">
            <a:spAutoFit/>
          </a:bodyPr>
          <a:lstStyle/>
          <a:p>
            <a:pPr marL="38064">
              <a:defRPr/>
            </a:pPr>
            <a:r>
              <a:rPr sz="6044" spc="76" dirty="0"/>
              <a:t>面向资源的</a:t>
            </a:r>
            <a:r>
              <a:rPr sz="6044" spc="-150" dirty="0"/>
              <a:t> </a:t>
            </a:r>
            <a:r>
              <a:rPr sz="6044" spc="45" dirty="0"/>
              <a:t>建筑</a:t>
            </a:r>
          </a:p>
        </p:txBody>
      </p:sp>
      <p:sp>
        <p:nvSpPr>
          <p:cNvPr id="101379" name="object 8">
            <a:extLst>
              <a:ext uri="{FF2B5EF4-FFF2-40B4-BE49-F238E27FC236}">
                <a16:creationId xmlns:a16="http://schemas.microsoft.com/office/drawing/2014/main" id="{0FFC9641-96AF-4B97-A4BB-317B70A63D69}"/>
              </a:ext>
            </a:extLst>
          </p:cNvPr>
          <p:cNvSpPr>
            <a:spLocks noGrp="1"/>
          </p:cNvSpPr>
          <p:nvPr>
            <p:ph type="body" idx="1"/>
          </p:nvPr>
        </p:nvSpPr>
        <p:spPr>
          <a:xfrm>
            <a:off x="1044575" y="762000"/>
            <a:ext cx="11785600" cy="6583363"/>
          </a:xfrm>
        </p:spPr>
        <p:txBody>
          <a:bodyPr lIns="0" tIns="876652" rIns="0" bIns="0">
            <a:spAutoFit/>
          </a:bodyPr>
          <a:lstStyle/>
          <a:p>
            <a:pPr marL="865188">
              <a:lnSpc>
                <a:spcPct val="125000"/>
              </a:lnSpc>
            </a:pPr>
            <a:r>
              <a:rPr lang="zh-CN" altLang="zh-CN" sz="4000"/>
              <a:t>这样的体系结构将 Web 视为一个庞大的分布式数据库。</a:t>
            </a:r>
            <a:endParaRPr lang="en-US" altLang="zh-CN" sz="4000"/>
          </a:p>
          <a:p>
            <a:pPr marL="865188">
              <a:lnSpc>
                <a:spcPct val="125000"/>
              </a:lnSpc>
            </a:pPr>
            <a:r>
              <a:rPr lang="zh-CN" altLang="zh-CN" sz="4000"/>
              <a:t>数据模型: 通过 URL 和相互关联的节点寻址</a:t>
            </a:r>
          </a:p>
          <a:p>
            <a:pPr marL="865188">
              <a:lnSpc>
                <a:spcPct val="125000"/>
              </a:lnSpc>
            </a:pPr>
            <a:r>
              <a:rPr lang="zh-CN" altLang="zh-CN" sz="4000"/>
              <a:t>数据操作: HTTP 方法 (获取、放置、张贴、删除)</a:t>
            </a:r>
            <a:endParaRPr lang="en-US" altLang="zh-CN" sz="4000"/>
          </a:p>
          <a:p>
            <a:pPr marL="865188">
              <a:lnSpc>
                <a:spcPct val="125000"/>
              </a:lnSpc>
            </a:pPr>
            <a:r>
              <a:rPr lang="zh-CN" altLang="zh-CN" sz="4000"/>
              <a:t>可伸缩、性能好、可用性等。</a:t>
            </a:r>
          </a:p>
        </p:txBody>
      </p:sp>
    </p:spTree>
  </p:cSld>
  <p:clrMapOvr>
    <a:masterClrMapping/>
  </p:clrMapOvr>
  <p:transition>
    <p:cut/>
  </p:transition>
</p:sld>
</file>

<file path=ppt/slides/slide6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0">
            <a:extLst>
              <a:ext uri="{FF2B5EF4-FFF2-40B4-BE49-F238E27FC236}">
                <a16:creationId xmlns:a16="http://schemas.microsoft.com/office/drawing/2014/main" id="{0FEE3A3F-7749-4A1A-93EF-80FF7E62678F}"/>
              </a:ext>
            </a:extLst>
          </p:cNvPr>
          <p:cNvSpPr>
            <a:spLocks noGrp="1"/>
          </p:cNvSpPr>
          <p:nvPr>
            <p:ph type="title"/>
          </p:nvPr>
        </p:nvSpPr>
        <p:spPr>
          <a:xfrm>
            <a:off x="812800" y="2895600"/>
            <a:ext cx="11887200" cy="1543050"/>
          </a:xfrm>
        </p:spPr>
        <p:txBody>
          <a:bodyPr/>
          <a:lstStyle/>
          <a:p>
            <a:pPr marL="38065" eaLnBrk="1" fontAlgn="auto" hangingPunct="1">
              <a:spcBef>
                <a:spcPts val="285"/>
              </a:spcBef>
              <a:spcAft>
                <a:spcPts val="0"/>
              </a:spcAft>
              <a:defRPr/>
            </a:pPr>
            <a:r>
              <a:rPr lang="en-US" altLang="zh-CN" sz="9600" spc="150" dirty="0">
                <a:solidFill>
                  <a:srgbClr val="000000"/>
                </a:solidFill>
              </a:rPr>
              <a:t>分层</a:t>
            </a:r>
            <a:r>
              <a:rPr lang="en-US" altLang="zh-CN" sz="9600" spc="-405" dirty="0">
                <a:solidFill>
                  <a:srgbClr val="000000"/>
                </a:solidFill>
              </a:rPr>
              <a:t> </a:t>
            </a:r>
            <a:r>
              <a:rPr lang="en-US" altLang="zh-CN" sz="9600" spc="76" dirty="0">
                <a:solidFill>
                  <a:srgbClr val="000000"/>
                </a:solidFill>
              </a:rPr>
              <a:t>架构</a:t>
            </a:r>
            <a:endParaRPr lang="en-US" altLang="zh-CN" sz="10779" dirty="0">
              <a:cs typeface="Calibri"/>
            </a:endParaRPr>
          </a:p>
        </p:txBody>
      </p:sp>
      <p:sp>
        <p:nvSpPr>
          <p:cNvPr id="3" name="object 2">
            <a:extLst>
              <a:ext uri="{FF2B5EF4-FFF2-40B4-BE49-F238E27FC236}">
                <a16:creationId xmlns:a16="http://schemas.microsoft.com/office/drawing/2014/main" id="{B6B20A35-DC78-4E1B-ABA7-9F77BA5837C3}"/>
              </a:ext>
            </a:extLst>
          </p:cNvPr>
          <p:cNvSpPr txBox="1">
            <a:spLocks/>
          </p:cNvSpPr>
          <p:nvPr/>
        </p:nvSpPr>
        <p:spPr bwMode="auto">
          <a:xfrm>
            <a:off x="3784600" y="4267200"/>
            <a:ext cx="99060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rtl="0" eaLnBrk="0" fontAlgn="base" hangingPunct="0">
              <a:spcBef>
                <a:spcPct val="0"/>
              </a:spcBef>
              <a:spcAft>
                <a:spcPct val="0"/>
              </a:spcAft>
              <a:defRPr sz="9970" b="1" kern="1200" cap="none">
                <a:solidFill>
                  <a:schemeClr val="tx1"/>
                </a:solidFill>
                <a:latin typeface="+mj-lt"/>
                <a:ea typeface="+mj-ea"/>
                <a:cs typeface="+mj-cs"/>
              </a:defRPr>
            </a:lvl1pPr>
            <a:lvl2pPr algn="ctr" rtl="0" eaLnBrk="0" fontAlgn="base" hangingPunct="0">
              <a:spcBef>
                <a:spcPct val="0"/>
              </a:spcBef>
              <a:spcAft>
                <a:spcPct val="0"/>
              </a:spcAft>
              <a:defRPr sz="6594">
                <a:solidFill>
                  <a:schemeClr val="tx1"/>
                </a:solidFill>
                <a:latin typeface="Calibri" pitchFamily="34" charset="0"/>
                <a:ea typeface="宋体" pitchFamily="2" charset="-122"/>
              </a:defRPr>
            </a:lvl2pPr>
            <a:lvl3pPr algn="ctr" rtl="0" eaLnBrk="0" fontAlgn="base" hangingPunct="0">
              <a:spcBef>
                <a:spcPct val="0"/>
              </a:spcBef>
              <a:spcAft>
                <a:spcPct val="0"/>
              </a:spcAft>
              <a:defRPr sz="6594">
                <a:solidFill>
                  <a:schemeClr val="tx1"/>
                </a:solidFill>
                <a:latin typeface="Calibri" pitchFamily="34" charset="0"/>
                <a:ea typeface="宋体" pitchFamily="2" charset="-122"/>
              </a:defRPr>
            </a:lvl3pPr>
            <a:lvl4pPr algn="ctr" rtl="0" eaLnBrk="0" fontAlgn="base" hangingPunct="0">
              <a:spcBef>
                <a:spcPct val="0"/>
              </a:spcBef>
              <a:spcAft>
                <a:spcPct val="0"/>
              </a:spcAft>
              <a:defRPr sz="6594">
                <a:solidFill>
                  <a:schemeClr val="tx1"/>
                </a:solidFill>
                <a:latin typeface="Calibri" pitchFamily="34" charset="0"/>
                <a:ea typeface="宋体" pitchFamily="2" charset="-122"/>
              </a:defRPr>
            </a:lvl4pPr>
            <a:lvl5pPr algn="ctr" rtl="0" eaLnBrk="0" fontAlgn="base" hangingPunct="0">
              <a:spcBef>
                <a:spcPct val="0"/>
              </a:spcBef>
              <a:spcAft>
                <a:spcPct val="0"/>
              </a:spcAft>
              <a:defRPr sz="6594">
                <a:solidFill>
                  <a:schemeClr val="tx1"/>
                </a:solidFill>
                <a:latin typeface="Calibri" pitchFamily="34" charset="0"/>
                <a:ea typeface="宋体" pitchFamily="2" charset="-122"/>
              </a:defRPr>
            </a:lvl5pPr>
            <a:lvl6pPr marL="690780" algn="ctr" rtl="0" fontAlgn="base">
              <a:spcBef>
                <a:spcPct val="0"/>
              </a:spcBef>
              <a:spcAft>
                <a:spcPct val="0"/>
              </a:spcAft>
              <a:defRPr sz="6649">
                <a:solidFill>
                  <a:schemeClr val="tx1"/>
                </a:solidFill>
                <a:latin typeface="Calibri" pitchFamily="34" charset="0"/>
                <a:ea typeface="宋体" pitchFamily="2" charset="-122"/>
              </a:defRPr>
            </a:lvl6pPr>
            <a:lvl7pPr marL="1381560" algn="ctr" rtl="0" fontAlgn="base">
              <a:spcBef>
                <a:spcPct val="0"/>
              </a:spcBef>
              <a:spcAft>
                <a:spcPct val="0"/>
              </a:spcAft>
              <a:defRPr sz="6649">
                <a:solidFill>
                  <a:schemeClr val="tx1"/>
                </a:solidFill>
                <a:latin typeface="Calibri" pitchFamily="34" charset="0"/>
                <a:ea typeface="宋体" pitchFamily="2" charset="-122"/>
              </a:defRPr>
            </a:lvl7pPr>
            <a:lvl8pPr marL="2072342" algn="ctr" rtl="0" fontAlgn="base">
              <a:spcBef>
                <a:spcPct val="0"/>
              </a:spcBef>
              <a:spcAft>
                <a:spcPct val="0"/>
              </a:spcAft>
              <a:defRPr sz="6649">
                <a:solidFill>
                  <a:schemeClr val="tx1"/>
                </a:solidFill>
                <a:latin typeface="Calibri" pitchFamily="34" charset="0"/>
                <a:ea typeface="宋体" pitchFamily="2" charset="-122"/>
              </a:defRPr>
            </a:lvl8pPr>
            <a:lvl9pPr marL="2763122" algn="ctr" rtl="0" fontAlgn="base">
              <a:spcBef>
                <a:spcPct val="0"/>
              </a:spcBef>
              <a:spcAft>
                <a:spcPct val="0"/>
              </a:spcAft>
              <a:defRPr sz="6649">
                <a:solidFill>
                  <a:schemeClr val="tx1"/>
                </a:solidFill>
                <a:latin typeface="Calibri" pitchFamily="34" charset="0"/>
                <a:ea typeface="宋体" pitchFamily="2" charset="-122"/>
              </a:defRPr>
            </a:lvl9pPr>
          </a:lstStyle>
          <a:p>
            <a:pPr marL="38064">
              <a:lnSpc>
                <a:spcPts val="8362"/>
              </a:lnSpc>
              <a:defRPr/>
            </a:pPr>
            <a:r>
              <a:rPr lang="en-US" altLang="zh-CN" sz="3596" dirty="0">
                <a:solidFill>
                  <a:srgbClr val="000000"/>
                </a:solidFill>
              </a:rPr>
              <a:t>架构</a:t>
            </a:r>
            <a:r>
              <a:rPr lang="en-US" altLang="zh-CN" sz="3596" spc="30" dirty="0">
                <a:solidFill>
                  <a:srgbClr val="000000"/>
                </a:solidFill>
              </a:rPr>
              <a:t>具有清晰的图层</a:t>
            </a:r>
            <a:r>
              <a:rPr lang="en-US" altLang="zh-CN" sz="3596" spc="-15" dirty="0">
                <a:solidFill>
                  <a:srgbClr val="000000"/>
                </a:solidFill>
              </a:rPr>
              <a:t>的</a:t>
            </a:r>
            <a:r>
              <a:rPr lang="en-US" altLang="zh-CN" sz="3596" spc="-570" dirty="0">
                <a:solidFill>
                  <a:srgbClr val="000000"/>
                </a:solidFill>
              </a:rPr>
              <a:t> </a:t>
            </a:r>
            <a:r>
              <a:rPr lang="en-US" altLang="zh-CN" sz="3596" spc="45" dirty="0">
                <a:solidFill>
                  <a:srgbClr val="000000"/>
                </a:solidFill>
              </a:rPr>
              <a:t>责任</a:t>
            </a:r>
            <a:r>
              <a:rPr lang="en-US" sz="3596" spc="15" dirty="0">
                <a:solidFill>
                  <a:srgbClr val="000000"/>
                </a:solidFill>
              </a:rPr>
              <a:t>.</a:t>
            </a:r>
            <a:endParaRPr lang="en-US" sz="3596" dirty="0"/>
          </a:p>
        </p:txBody>
      </p:sp>
    </p:spTree>
  </p:cSld>
  <p:clrMapOvr>
    <a:masterClrMapping/>
  </p:clrMapOvr>
  <p:transition spd="slow">
    <p:fade/>
  </p:transition>
</p:sld>
</file>

<file path=ppt/slides/slide6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4">
            <a:extLst>
              <a:ext uri="{FF2B5EF4-FFF2-40B4-BE49-F238E27FC236}">
                <a16:creationId xmlns:a16="http://schemas.microsoft.com/office/drawing/2014/main" id="{D4526177-ABB6-4953-ACD7-8B56D1682D83}"/>
              </a:ext>
            </a:extLst>
          </p:cNvPr>
          <p:cNvSpPr>
            <a:spLocks/>
          </p:cNvSpPr>
          <p:nvPr>
            <p:ph type="title"/>
          </p:nvPr>
        </p:nvSpPr>
        <p:spPr>
          <a:xfrm>
            <a:off x="660400" y="85725"/>
            <a:ext cx="11256963" cy="1036638"/>
          </a:xfrm>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defTabSz="1035050" eaLnBrk="1"/>
            <a:r>
              <a:rPr lang="en-US" altLang="en-US" sz="4400" b="1">
                <a:ea typeface="宋体" panose="02010600030101010101" pitchFamily="2" charset="-122"/>
                <a:cs typeface="Arial" panose="020B0604020202020204" pitchFamily="34" charset="0"/>
                <a:sym typeface="Arial" panose="020B0604020202020204" pitchFamily="34" charset="0"/>
              </a:rPr>
              <a:t>多层建筑模式</a:t>
            </a:r>
            <a:endParaRPr lang="en-US" altLang="en-US" sz="7200">
              <a:ea typeface="宋体" panose="02010600030101010101" pitchFamily="2" charset="-122"/>
            </a:endParaRPr>
          </a:p>
        </p:txBody>
      </p:sp>
      <p:sp>
        <p:nvSpPr>
          <p:cNvPr id="104451" name="Rectangle 5">
            <a:extLst>
              <a:ext uri="{FF2B5EF4-FFF2-40B4-BE49-F238E27FC236}">
                <a16:creationId xmlns:a16="http://schemas.microsoft.com/office/drawing/2014/main" id="{1D541011-ADA3-48FE-83A6-9A3169312D2F}"/>
              </a:ext>
            </a:extLst>
          </p:cNvPr>
          <p:cNvSpPr>
            <a:spLocks/>
          </p:cNvSpPr>
          <p:nvPr>
            <p:ph type="body" idx="1"/>
          </p:nvPr>
        </p:nvSpPr>
        <p:spPr>
          <a:xfrm>
            <a:off x="279400" y="1600200"/>
            <a:ext cx="12877800" cy="4648200"/>
          </a:xfrm>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defTabSz="1035050" eaLnBrk="1">
              <a:spcBef>
                <a:spcPts val="563"/>
              </a:spcBef>
            </a:pPr>
            <a:r>
              <a:rPr lang="en-US"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分层体系结构:</a:t>
            </a:r>
          </a:p>
          <a:p>
            <a:pPr marL="857250" lvl="2" indent="-204788" defTabSz="1035050" eaLnBrk="1">
              <a:spcBef>
                <a:spcPts val="563"/>
              </a:spcBef>
              <a:buFontTx/>
              <a:buChar char="—"/>
            </a:pP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层间沟通!</a:t>
            </a:r>
          </a:p>
          <a:p>
            <a:pPr marL="857250" lvl="2" indent="-204788" defTabSz="1035050" eaLnBrk="1">
              <a:spcBef>
                <a:spcPts val="563"/>
              </a:spcBef>
              <a:buFontTx/>
              <a:buChar char="—"/>
            </a:pP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通常下面与很少 ' 跳 '</a:t>
            </a:r>
          </a:p>
          <a:p>
            <a:pPr marL="857250" lvl="2" indent="-204788" defTabSz="1035050" eaLnBrk="1">
              <a:spcBef>
                <a:spcPts val="563"/>
              </a:spcBef>
              <a:buFontTx/>
              <a:buChar char="—"/>
            </a:pP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是该</a:t>
            </a:r>
            <a:r>
              <a:rPr lang="en-US" altLang="en-US" sz="2400" u="sng">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古典</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en-US" altLang="en-US" sz="2400" u="sng">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方法</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p>
          <a:p>
            <a:pPr defTabSz="1035050" eaLnBrk="1">
              <a:spcBef>
                <a:spcPts val="563"/>
              </a:spcBef>
            </a:pPr>
            <a:endPar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857250" lvl="2" indent="-204788" defTabSz="1035050" eaLnBrk="1">
              <a:spcBef>
                <a:spcPts val="563"/>
              </a:spcBef>
              <a:buFontTx/>
              <a:buChar char="—"/>
            </a:pP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较高层</a:t>
            </a:r>
            <a:r>
              <a:rPr lang="en-US" altLang="en-US" sz="2400" u="sng">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将下层视作一组</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en-US" altLang="en-US" sz="2400" b="1" i="1" u="sng">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服务</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p>
          <a:p>
            <a:pPr marL="857250" lvl="2" indent="-204788" defTabSz="1035050" eaLnBrk="1">
              <a:spcBef>
                <a:spcPts val="563"/>
              </a:spcBef>
              <a:buFontTx/>
              <a:buChar char="—"/>
            </a:pP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这个概念是</a:t>
            </a:r>
            <a:r>
              <a:rPr lang="en-US"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良好设计的根本。</a:t>
            </a:r>
            <a:endPar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857250" lvl="2" indent="-204788" defTabSz="1035050" eaLnBrk="1">
              <a:spcBef>
                <a:spcPts val="563"/>
              </a:spcBef>
              <a:buFontTx/>
              <a:buChar char="—"/>
            </a:pPr>
            <a:endPar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857250" lvl="2" indent="-204788" defTabSz="1035050" eaLnBrk="1">
              <a:spcBef>
                <a:spcPts val="563"/>
              </a:spcBef>
              <a:buFontTx/>
              <a:buChar char="—"/>
            </a:pP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通常, 一层通信</a:t>
            </a:r>
            <a:r>
              <a:rPr lang="en-US" altLang="en-US" sz="2400" b="1" u="sng">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只</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它下面的层</a:t>
            </a:r>
          </a:p>
          <a:p>
            <a:pPr marL="857250" lvl="2" indent="-204788" defTabSz="1035050" eaLnBrk="1">
              <a:spcBef>
                <a:spcPts val="563"/>
              </a:spcBef>
              <a:buFontTx/>
              <a:buChar char="—"/>
            </a:pPr>
            <a:r>
              <a:rPr lang="en-US" altLang="en-US" sz="2400" b="1" u="sng">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并不总是</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-但通常。</a:t>
            </a:r>
          </a:p>
        </p:txBody>
      </p:sp>
    </p:spTree>
  </p:cSld>
  <p:clrMapOvr>
    <a:masterClrMapping/>
  </p:clrMapOvr>
  <p:transition spd="med"/>
</p:sld>
</file>

<file path=ppt/slides/slide66.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ACED96B1-AAAA-4E4F-B730-33DF1CCD052D}"/>
              </a:ext>
            </a:extLst>
          </p:cNvPr>
          <p:cNvSpPr txBox="1">
            <a:spLocks noGrp="1"/>
          </p:cNvSpPr>
          <p:nvPr>
            <p:ph type="title"/>
          </p:nvPr>
        </p:nvSpPr>
        <p:spPr>
          <a:xfrm>
            <a:off x="361950" y="19050"/>
            <a:ext cx="13084175" cy="930275"/>
          </a:xfrm>
        </p:spPr>
        <p:txBody>
          <a:bodyPr lIns="0" tIns="0" rIns="0" bIns="0" rtlCol="0">
            <a:spAutoFit/>
          </a:bodyPr>
          <a:lstStyle/>
          <a:p>
            <a:pPr marL="38064">
              <a:defRPr/>
            </a:pPr>
            <a:r>
              <a:rPr sz="6044" spc="45" dirty="0"/>
              <a:t>抽象</a:t>
            </a:r>
            <a:r>
              <a:rPr sz="6044" spc="89" dirty="0"/>
              <a:t>层</a:t>
            </a:r>
            <a:r>
              <a:rPr sz="6044" spc="-315" dirty="0"/>
              <a:t> </a:t>
            </a:r>
            <a:r>
              <a:rPr sz="6044" spc="76" dirty="0"/>
              <a:t>架构</a:t>
            </a:r>
          </a:p>
        </p:txBody>
      </p:sp>
      <p:sp>
        <p:nvSpPr>
          <p:cNvPr id="94211" name="object 9">
            <a:extLst>
              <a:ext uri="{FF2B5EF4-FFF2-40B4-BE49-F238E27FC236}">
                <a16:creationId xmlns:a16="http://schemas.microsoft.com/office/drawing/2014/main" id="{3A3AE99B-0DD4-4590-9B87-D068BBDD3943}"/>
              </a:ext>
            </a:extLst>
          </p:cNvPr>
          <p:cNvSpPr>
            <a:spLocks noGrp="1"/>
          </p:cNvSpPr>
          <p:nvPr>
            <p:ph type="body" idx="1"/>
          </p:nvPr>
        </p:nvSpPr>
        <p:spPr>
          <a:xfrm>
            <a:off x="687388" y="652463"/>
            <a:ext cx="12434887" cy="5168900"/>
          </a:xfrm>
        </p:spPr>
        <p:txBody>
          <a:bodyPr lIns="0" tIns="625042" rIns="0" bIns="0">
            <a:spAutoFit/>
          </a:bodyPr>
          <a:lstStyle/>
          <a:p>
            <a:pPr marL="865758" indent="-514657">
              <a:lnSpc>
                <a:spcPct val="125000"/>
              </a:lnSpc>
              <a:defRPr/>
            </a:pPr>
            <a:r>
              <a:rPr lang="zh-CN" altLang="zh-CN" sz="3846"/>
              <a:t>分层: 系统的结构被组织成一组图层每层位于另一层的顶部</a:t>
            </a:r>
          </a:p>
          <a:p>
            <a:pPr marL="865758" indent="-514657">
              <a:spcBef>
                <a:spcPts val="996"/>
              </a:spcBef>
              <a:defRPr/>
            </a:pPr>
            <a:r>
              <a:rPr lang="zh-CN" altLang="zh-CN" sz="3846"/>
              <a:t>层间定义良好的接口</a:t>
            </a:r>
          </a:p>
          <a:p>
            <a:pPr marL="865758" indent="-514657">
              <a:lnSpc>
                <a:spcPct val="125000"/>
              </a:lnSpc>
              <a:defRPr/>
            </a:pPr>
            <a:r>
              <a:rPr lang="zh-CN" altLang="zh-CN" sz="3846"/>
              <a:t>降低了复杂性, 提高了模块化、可重用性、可维护性不同的分层标准: 最显著的抽象</a:t>
            </a:r>
          </a:p>
        </p:txBody>
      </p:sp>
    </p:spTree>
  </p:cSld>
  <p:clrMapOvr>
    <a:masterClrMapping/>
  </p:clrMapOvr>
  <p:transition>
    <p:cut/>
  </p:transition>
</p:sld>
</file>

<file path=ppt/slides/slide67.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ADDF75CF-8566-49C9-896B-7D080773E374}"/>
              </a:ext>
            </a:extLst>
          </p:cNvPr>
          <p:cNvSpPr txBox="1">
            <a:spLocks noGrp="1"/>
          </p:cNvSpPr>
          <p:nvPr>
            <p:ph type="title"/>
          </p:nvPr>
        </p:nvSpPr>
        <p:spPr>
          <a:xfrm>
            <a:off x="431800" y="53975"/>
            <a:ext cx="13020675" cy="930275"/>
          </a:xfrm>
        </p:spPr>
        <p:txBody>
          <a:bodyPr lIns="0" tIns="0" rIns="0" bIns="0" rtlCol="0">
            <a:spAutoFit/>
          </a:bodyPr>
          <a:lstStyle/>
          <a:p>
            <a:pPr marL="38064">
              <a:defRPr/>
            </a:pPr>
            <a:r>
              <a:rPr sz="6044" spc="45" dirty="0"/>
              <a:t>抽象</a:t>
            </a:r>
            <a:r>
              <a:rPr sz="6044" spc="89" dirty="0"/>
              <a:t>层</a:t>
            </a:r>
            <a:r>
              <a:rPr sz="6044" spc="-315" dirty="0"/>
              <a:t> </a:t>
            </a:r>
            <a:r>
              <a:rPr sz="6044" spc="76" dirty="0"/>
              <a:t>架构</a:t>
            </a:r>
          </a:p>
        </p:txBody>
      </p:sp>
      <p:sp>
        <p:nvSpPr>
          <p:cNvPr id="8" name="object 8">
            <a:extLst>
              <a:ext uri="{FF2B5EF4-FFF2-40B4-BE49-F238E27FC236}">
                <a16:creationId xmlns:a16="http://schemas.microsoft.com/office/drawing/2014/main" id="{F35BA48E-CE3A-4854-88C5-957662046FC3}"/>
              </a:ext>
            </a:extLst>
          </p:cNvPr>
          <p:cNvSpPr txBox="1"/>
          <p:nvPr/>
        </p:nvSpPr>
        <p:spPr>
          <a:xfrm>
            <a:off x="965200" y="1981200"/>
            <a:ext cx="12247563" cy="2771775"/>
          </a:xfrm>
          <a:prstGeom prst="rect">
            <a:avLst/>
          </a:prstGeom>
        </p:spPr>
        <p:txBody>
          <a:bodyPr lIns="0" tIns="0" rIns="0" bIns="0">
            <a:spAutoFit/>
          </a:bodyPr>
          <a:lstStyle>
            <a:lvl1pPr marL="2698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665129" indent="-628056">
              <a:buFont typeface="Arial" panose="020B0604020202020204" pitchFamily="34" charset="0"/>
              <a:buChar char="•"/>
              <a:defRPr/>
            </a:pPr>
            <a:r>
              <a:rPr lang="zh-CN" altLang="zh-CN" sz="3846" b="1" dirty="0">
                <a:latin typeface="+mn-lt"/>
              </a:rPr>
              <a:t>拓扑约束</a:t>
            </a:r>
            <a:endParaRPr lang="zh-CN" altLang="zh-CN" sz="3846" dirty="0">
              <a:latin typeface="+mn-lt"/>
            </a:endParaRPr>
          </a:p>
          <a:p>
            <a:pPr marL="665129" indent="-628056">
              <a:spcBef>
                <a:spcPts val="996"/>
              </a:spcBef>
              <a:buFont typeface="Arial" panose="020B0604020202020204" pitchFamily="34" charset="0"/>
              <a:buChar char="•"/>
              <a:defRPr/>
            </a:pPr>
            <a:r>
              <a:rPr lang="zh-CN" altLang="zh-CN" sz="3846" dirty="0">
                <a:latin typeface="+mn-lt"/>
              </a:rPr>
              <a:t>层数？</a:t>
            </a:r>
          </a:p>
          <a:p>
            <a:pPr marL="665129" indent="-628056">
              <a:lnSpc>
                <a:spcPct val="125000"/>
              </a:lnSpc>
              <a:buFont typeface="Arial" panose="020B0604020202020204" pitchFamily="34" charset="0"/>
              <a:buChar char="•"/>
              <a:defRPr/>
            </a:pPr>
            <a:r>
              <a:rPr lang="zh-CN" altLang="zh-CN" sz="3846" dirty="0">
                <a:latin typeface="+mn-lt"/>
              </a:rPr>
              <a:t>限制对下一层的访问？ 访问上面的层？</a:t>
            </a:r>
          </a:p>
          <a:p>
            <a:pPr marL="665129" indent="-628056">
              <a:spcBef>
                <a:spcPts val="996"/>
              </a:spcBef>
              <a:buFont typeface="Arial" panose="020B0604020202020204" pitchFamily="34" charset="0"/>
              <a:buChar char="•"/>
              <a:defRPr/>
            </a:pPr>
            <a:r>
              <a:rPr lang="zh-CN" altLang="zh-CN" sz="3846" dirty="0">
                <a:latin typeface="+mn-lt"/>
              </a:rPr>
              <a:t>有时抽象不是完全不透明的</a:t>
            </a:r>
          </a:p>
        </p:txBody>
      </p:sp>
    </p:spTree>
  </p:cSld>
  <p:clrMapOvr>
    <a:masterClrMapping/>
  </p:clrMapOvr>
  <p:transition>
    <p:cut/>
  </p:transition>
</p:sld>
</file>

<file path=ppt/slides/slide6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DF7897BC-492F-4AAE-9F44-3CA7F0647021}"/>
              </a:ext>
            </a:extLst>
          </p:cNvPr>
          <p:cNvSpPr txBox="1">
            <a:spLocks noGrp="1"/>
          </p:cNvSpPr>
          <p:nvPr>
            <p:ph type="title"/>
          </p:nvPr>
        </p:nvSpPr>
        <p:spPr>
          <a:xfrm>
            <a:off x="355600" y="-76200"/>
            <a:ext cx="11861800" cy="1239838"/>
          </a:xfrm>
        </p:spPr>
        <p:txBody>
          <a:bodyPr lIns="0" tIns="306543" rIns="0" bIns="0" rtlCol="0">
            <a:spAutoFit/>
          </a:bodyPr>
          <a:lstStyle/>
          <a:p>
            <a:pPr marL="17446">
              <a:defRPr/>
            </a:pPr>
            <a:r>
              <a:rPr sz="6044" spc="7" dirty="0"/>
              <a:t>分层</a:t>
            </a:r>
            <a:r>
              <a:rPr sz="6044" spc="-69" dirty="0"/>
              <a:t> </a:t>
            </a:r>
            <a:r>
              <a:rPr sz="6044" spc="7" dirty="0"/>
              <a:t>风格</a:t>
            </a:r>
          </a:p>
        </p:txBody>
      </p:sp>
      <p:sp>
        <p:nvSpPr>
          <p:cNvPr id="107523" name="object 7">
            <a:extLst>
              <a:ext uri="{FF2B5EF4-FFF2-40B4-BE49-F238E27FC236}">
                <a16:creationId xmlns:a16="http://schemas.microsoft.com/office/drawing/2014/main" id="{A30F9E26-F9E6-4E79-845E-D433A85F7037}"/>
              </a:ext>
            </a:extLst>
          </p:cNvPr>
          <p:cNvSpPr txBox="1">
            <a:spLocks noChangeArrowheads="1"/>
          </p:cNvSpPr>
          <p:nvPr/>
        </p:nvSpPr>
        <p:spPr bwMode="auto">
          <a:xfrm>
            <a:off x="1803400" y="1447800"/>
            <a:ext cx="10525125" cy="567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0838" indent="-338138">
              <a:tabLst>
                <a:tab pos="352425" algn="l"/>
              </a:tabLst>
              <a:defRPr>
                <a:solidFill>
                  <a:schemeClr val="tx1"/>
                </a:solidFill>
                <a:latin typeface="Calibri" panose="020F0502020204030204" pitchFamily="34" charset="0"/>
                <a:ea typeface="宋体" panose="02010600030101010101" pitchFamily="2" charset="-122"/>
              </a:defRPr>
            </a:lvl1pPr>
            <a:lvl2pPr marL="752475" indent="-288925">
              <a:tabLst>
                <a:tab pos="352425" algn="l"/>
              </a:tabLst>
              <a:defRPr>
                <a:solidFill>
                  <a:schemeClr val="tx1"/>
                </a:solidFill>
                <a:latin typeface="Calibri" panose="020F0502020204030204" pitchFamily="34" charset="0"/>
                <a:ea typeface="宋体" panose="02010600030101010101" pitchFamily="2" charset="-122"/>
              </a:defRPr>
            </a:lvl2pPr>
            <a:lvl3pPr marL="1143000" indent="-228600">
              <a:tabLst>
                <a:tab pos="352425" algn="l"/>
              </a:tabLst>
              <a:defRPr>
                <a:solidFill>
                  <a:schemeClr val="tx1"/>
                </a:solidFill>
                <a:latin typeface="Calibri" panose="020F0502020204030204" pitchFamily="34" charset="0"/>
                <a:ea typeface="宋体" panose="02010600030101010101" pitchFamily="2" charset="-122"/>
              </a:defRPr>
            </a:lvl3pPr>
            <a:lvl4pPr marL="1600200" indent="-228600">
              <a:tabLst>
                <a:tab pos="352425" algn="l"/>
              </a:tabLst>
              <a:defRPr>
                <a:solidFill>
                  <a:schemeClr val="tx1"/>
                </a:solidFill>
                <a:latin typeface="Calibri" panose="020F0502020204030204" pitchFamily="34" charset="0"/>
                <a:ea typeface="宋体" panose="02010600030101010101" pitchFamily="2" charset="-122"/>
              </a:defRPr>
            </a:lvl4pPr>
            <a:lvl5pPr marL="2057400" indent="-228600">
              <a:tabLst>
                <a:tab pos="352425"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9pPr>
          </a:lstStyle>
          <a:p>
            <a:pPr>
              <a:buClr>
                <a:srgbClr val="00355E"/>
              </a:buClr>
              <a:buSzPct val="74000"/>
              <a:buFont typeface="Wingdings" panose="05000000000000000000" pitchFamily="2" charset="2"/>
              <a:buChar char=""/>
            </a:pPr>
            <a:r>
              <a:rPr lang="zh-CN" altLang="zh-CN" sz="3200">
                <a:latin typeface="Times New Roman" panose="02020603050405020304" pitchFamily="18" charset="0"/>
                <a:cs typeface="Times New Roman" panose="02020603050405020304" pitchFamily="18" charset="0"/>
              </a:rPr>
              <a:t>分层系统组织</a:t>
            </a:r>
          </a:p>
          <a:p>
            <a:pPr lvl="1">
              <a:spcBef>
                <a:spcPts val="475"/>
              </a:spcBef>
              <a:buClr>
                <a:srgbClr val="8FBAC8"/>
              </a:buClr>
              <a:buSzPct val="70000"/>
              <a:buFont typeface="Arial" panose="020B0604020202020204" pitchFamily="34" charset="0"/>
              <a:buChar char="◆"/>
            </a:pPr>
            <a:r>
              <a:rPr lang="zh-CN" altLang="zh-CN" sz="3200">
                <a:latin typeface="Times New Roman" panose="02020603050405020304" pitchFamily="18" charset="0"/>
                <a:cs typeface="Times New Roman" panose="02020603050405020304" pitchFamily="18" charset="0"/>
              </a:rPr>
              <a:t>"多层次客户端-服务器"</a:t>
            </a:r>
          </a:p>
          <a:p>
            <a:pPr lvl="1">
              <a:lnSpc>
                <a:spcPts val="3538"/>
              </a:lnSpc>
              <a:spcBef>
                <a:spcPts val="875"/>
              </a:spcBef>
              <a:buClr>
                <a:srgbClr val="8FBAC8"/>
              </a:buClr>
              <a:buSzPct val="70000"/>
              <a:buFont typeface="Arial" panose="020B0604020202020204" pitchFamily="34" charset="0"/>
              <a:buChar char="◆"/>
            </a:pPr>
            <a:r>
              <a:rPr lang="zh-CN" altLang="zh-CN" sz="3200">
                <a:latin typeface="Times New Roman" panose="02020603050405020304" pitchFamily="18" charset="0"/>
                <a:cs typeface="Times New Roman" panose="02020603050405020304" pitchFamily="18" charset="0"/>
              </a:rPr>
              <a:t>每个层公开一个接口 (API), 供上述层使用</a:t>
            </a:r>
          </a:p>
          <a:p>
            <a:pPr>
              <a:spcBef>
                <a:spcPts val="825"/>
              </a:spcBef>
              <a:buClr>
                <a:srgbClr val="00355E"/>
              </a:buClr>
              <a:buSzPct val="74000"/>
              <a:buFont typeface="Wingdings" panose="05000000000000000000" pitchFamily="2" charset="2"/>
              <a:buChar char=""/>
            </a:pPr>
            <a:r>
              <a:rPr lang="zh-CN" altLang="zh-CN" sz="3200">
                <a:latin typeface="Times New Roman" panose="02020603050405020304" pitchFamily="18" charset="0"/>
                <a:cs typeface="Times New Roman" panose="02020603050405020304" pitchFamily="18" charset="0"/>
              </a:rPr>
              <a:t>每一层都充当</a:t>
            </a:r>
          </a:p>
          <a:p>
            <a:pPr lvl="1">
              <a:spcBef>
                <a:spcPts val="338"/>
              </a:spcBef>
              <a:buClr>
                <a:srgbClr val="8FBAC8"/>
              </a:buClr>
              <a:buSzPct val="67000"/>
              <a:buFont typeface="Arial" panose="020B0604020202020204" pitchFamily="34" charset="0"/>
              <a:buChar char="◆"/>
            </a:pPr>
            <a:r>
              <a:rPr lang="zh-CN" altLang="zh-CN" sz="3600" i="1">
                <a:latin typeface="Times New Roman" panose="02020603050405020304" pitchFamily="18" charset="0"/>
                <a:cs typeface="Times New Roman" panose="02020603050405020304" pitchFamily="18" charset="0"/>
              </a:rPr>
              <a:t>服务器：</a:t>
            </a:r>
            <a:r>
              <a:rPr lang="zh-CN" altLang="zh-CN" sz="3200">
                <a:latin typeface="Times New Roman" panose="02020603050405020304" pitchFamily="18" charset="0"/>
                <a:cs typeface="Times New Roman" panose="02020603050405020304" pitchFamily="18" charset="0"/>
              </a:rPr>
              <a:t>服务提供商到层 "上面"</a:t>
            </a:r>
          </a:p>
          <a:p>
            <a:pPr lvl="1">
              <a:spcBef>
                <a:spcPts val="313"/>
              </a:spcBef>
              <a:buClr>
                <a:srgbClr val="8FBAC8"/>
              </a:buClr>
              <a:buSzPct val="67000"/>
              <a:buFont typeface="Arial" panose="020B0604020202020204" pitchFamily="34" charset="0"/>
              <a:buChar char="◆"/>
            </a:pPr>
            <a:r>
              <a:rPr lang="zh-CN" altLang="zh-CN" sz="3600" i="1">
                <a:latin typeface="Times New Roman" panose="02020603050405020304" pitchFamily="18" charset="0"/>
                <a:cs typeface="Times New Roman" panose="02020603050405020304" pitchFamily="18" charset="0"/>
              </a:rPr>
              <a:t>客户：</a:t>
            </a:r>
            <a:r>
              <a:rPr lang="zh-CN" altLang="zh-CN" sz="3200">
                <a:latin typeface="Times New Roman" panose="02020603050405020304" pitchFamily="18" charset="0"/>
                <a:cs typeface="Times New Roman" panose="02020603050405020304" pitchFamily="18" charset="0"/>
              </a:rPr>
              <a:t>"下面" 层的服务使用者</a:t>
            </a:r>
          </a:p>
          <a:p>
            <a:pPr>
              <a:spcBef>
                <a:spcPts val="725"/>
              </a:spcBef>
              <a:buClr>
                <a:srgbClr val="00355E"/>
              </a:buClr>
              <a:buSzPct val="74000"/>
              <a:buFont typeface="Wingdings" panose="05000000000000000000" pitchFamily="2" charset="2"/>
              <a:buChar char=""/>
            </a:pPr>
            <a:r>
              <a:rPr lang="zh-CN" altLang="zh-CN" sz="3200">
                <a:latin typeface="Times New Roman" panose="02020603050405020304" pitchFamily="18" charset="0"/>
                <a:cs typeface="Times New Roman" panose="02020603050405020304" pitchFamily="18" charset="0"/>
              </a:rPr>
              <a:t>连接器是层交互的协议</a:t>
            </a:r>
          </a:p>
          <a:p>
            <a:pPr>
              <a:spcBef>
                <a:spcPts val="875"/>
              </a:spcBef>
              <a:buClr>
                <a:srgbClr val="00355E"/>
              </a:buClr>
              <a:buSzPct val="74000"/>
              <a:buFont typeface="Wingdings" panose="05000000000000000000" pitchFamily="2" charset="2"/>
              <a:buChar char=""/>
            </a:pPr>
            <a:r>
              <a:rPr lang="zh-CN" altLang="zh-CN" sz="3200">
                <a:latin typeface="Times New Roman" panose="02020603050405020304" pitchFamily="18" charset="0"/>
                <a:cs typeface="Times New Roman" panose="02020603050405020304" pitchFamily="18" charset="0"/>
              </a:rPr>
              <a:t>示例: 操作系统</a:t>
            </a:r>
          </a:p>
          <a:p>
            <a:pPr>
              <a:spcBef>
                <a:spcPts val="738"/>
              </a:spcBef>
              <a:buClr>
                <a:srgbClr val="00355E"/>
              </a:buClr>
              <a:buSzPct val="71000"/>
              <a:buFont typeface="Wingdings" panose="05000000000000000000" pitchFamily="2" charset="2"/>
              <a:buChar char=""/>
            </a:pPr>
            <a:r>
              <a:rPr lang="zh-CN" altLang="zh-CN" sz="3600" i="1">
                <a:latin typeface="Times New Roman" panose="02020603050405020304" pitchFamily="18" charset="0"/>
                <a:cs typeface="Times New Roman" panose="02020603050405020304" pitchFamily="18" charset="0"/>
              </a:rPr>
              <a:t>虚拟机</a:t>
            </a:r>
            <a:r>
              <a:rPr lang="zh-CN" altLang="zh-CN" sz="3200">
                <a:latin typeface="Times New Roman" panose="02020603050405020304" pitchFamily="18" charset="0"/>
                <a:cs typeface="Times New Roman" panose="02020603050405020304" pitchFamily="18" charset="0"/>
              </a:rPr>
              <a:t>完全不透明图层的样式结果</a:t>
            </a:r>
          </a:p>
        </p:txBody>
      </p:sp>
    </p:spTree>
  </p:cSld>
  <p:clrMapOvr>
    <a:masterClrMapping/>
  </p:clrMapOvr>
</p:sld>
</file>

<file path=ppt/slides/slide6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4">
            <a:extLst>
              <a:ext uri="{FF2B5EF4-FFF2-40B4-BE49-F238E27FC236}">
                <a16:creationId xmlns:a16="http://schemas.microsoft.com/office/drawing/2014/main" id="{6D56E62F-F555-4B0E-BD79-B9C9A778B411}"/>
              </a:ext>
            </a:extLst>
          </p:cNvPr>
          <p:cNvSpPr>
            <a:spLocks/>
          </p:cNvSpPr>
          <p:nvPr>
            <p:ph type="title"/>
          </p:nvPr>
        </p:nvSpPr>
        <p:spPr>
          <a:xfrm>
            <a:off x="736600" y="85725"/>
            <a:ext cx="11095038" cy="1036638"/>
          </a:xfrm>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defTabSz="1035050" eaLnBrk="1"/>
            <a:r>
              <a:rPr lang="en-US" altLang="en-US" sz="44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多层建筑模式..。</a:t>
            </a:r>
            <a:endParaRPr lang="en-US" altLang="en-US" sz="7200">
              <a:ea typeface="宋体" panose="02010600030101010101" pitchFamily="2" charset="-122"/>
            </a:endParaRPr>
          </a:p>
        </p:txBody>
      </p:sp>
      <p:sp>
        <p:nvSpPr>
          <p:cNvPr id="108547" name="Rectangle 5">
            <a:extLst>
              <a:ext uri="{FF2B5EF4-FFF2-40B4-BE49-F238E27FC236}">
                <a16:creationId xmlns:a16="http://schemas.microsoft.com/office/drawing/2014/main" id="{80D1D998-3AE1-4F08-9368-0103B64D84E0}"/>
              </a:ext>
            </a:extLst>
          </p:cNvPr>
          <p:cNvSpPr>
            <a:spLocks/>
          </p:cNvSpPr>
          <p:nvPr>
            <p:ph type="body" idx="1"/>
          </p:nvPr>
        </p:nvSpPr>
        <p:spPr>
          <a:xfrm>
            <a:off x="584200" y="1281113"/>
            <a:ext cx="11437938" cy="5440362"/>
          </a:xfrm>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marL="558800" lvl="1" indent="-342900" defTabSz="1035050" eaLnBrk="1">
              <a:spcBef>
                <a:spcPts val="675"/>
              </a:spcBef>
              <a:buFontTx/>
              <a:buChar char="•"/>
            </a:pPr>
            <a:r>
              <a:rPr lang="en-US" altLang="en-US" sz="28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内置层</a:t>
            </a:r>
            <a:r>
              <a:rPr lang="en-US" altLang="en-US" sz="28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提高抽象级别。</a:t>
            </a:r>
          </a:p>
          <a:p>
            <a:pPr marL="1054100" lvl="2" indent="-400050" defTabSz="1035050" eaLnBrk="1">
              <a:spcBef>
                <a:spcPts val="675"/>
              </a:spcBef>
              <a:buFontTx/>
              <a:buChar char="—"/>
            </a:pPr>
            <a:r>
              <a:rPr lang="en-US" altLang="en-US" sz="28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1。</a:t>
            </a:r>
            <a:r>
              <a:rPr lang="en-US" altLang="en-US" sz="28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用户界面层-</a:t>
            </a:r>
            <a:r>
              <a:rPr lang="en-US" altLang="en-US" sz="28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通常首先为</a:t>
            </a:r>
            <a:r>
              <a:rPr lang="en-US" altLang="en-US" sz="28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表示</a:t>
            </a:r>
            <a:r>
              <a:rPr lang="en-US" altLang="en-US" sz="28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p>
          <a:p>
            <a:pPr marL="1054100" lvl="2" indent="-400050" defTabSz="1035050" eaLnBrk="1">
              <a:spcBef>
                <a:spcPts val="675"/>
              </a:spcBef>
              <a:buFontTx/>
              <a:buChar char="—"/>
            </a:pPr>
            <a:r>
              <a:rPr lang="en-US" altLang="en-US" sz="28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2。</a:t>
            </a:r>
            <a:r>
              <a:rPr lang="en-US" altLang="en-US" sz="28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应用层通常是</a:t>
            </a:r>
            <a:r>
              <a:rPr lang="en-US" altLang="en-US" sz="28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en-US" altLang="en-US" sz="2800" u="sng">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立即下方</a:t>
            </a:r>
            <a:r>
              <a:rPr lang="en-US" altLang="en-US" sz="28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UI 层和</a:t>
            </a:r>
            <a:r>
              <a:rPr lang="en-US" altLang="en-US" sz="28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通常提供</a:t>
            </a:r>
            <a:r>
              <a:rPr lang="en-US" altLang="en-US" sz="28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的</a:t>
            </a:r>
            <a:r>
              <a:rPr lang="en-US" altLang="en-US" sz="2800" b="1" u="sng">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应用</a:t>
            </a:r>
            <a:r>
              <a:rPr lang="en-US" altLang="en-US" sz="2800" u="sng">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en-US" altLang="en-US" sz="2800" b="1" u="sng">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功能</a:t>
            </a:r>
            <a:r>
              <a:rPr lang="en-US" altLang="en-US" sz="28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由应用程序用例决定。(应用层)</a:t>
            </a:r>
          </a:p>
          <a:p>
            <a:pPr marL="1054100" lvl="2" indent="-400050" defTabSz="1035050" eaLnBrk="1">
              <a:spcBef>
                <a:spcPts val="675"/>
              </a:spcBef>
              <a:buFontTx/>
              <a:buChar char="—"/>
            </a:pPr>
            <a:r>
              <a:rPr lang="en-US" altLang="en-US" sz="28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3。</a:t>
            </a:r>
            <a:r>
              <a:rPr lang="en-US" altLang="en-US" sz="28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域层通常是下一个和</a:t>
            </a:r>
            <a:r>
              <a:rPr lang="en-US" altLang="en-US" sz="28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提供</a:t>
            </a:r>
            <a:r>
              <a:rPr lang="en-US" altLang="en-US" sz="28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一般</a:t>
            </a:r>
            <a:r>
              <a:rPr lang="en-US" altLang="en-US" sz="28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en-US" altLang="en-US" sz="28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域级服务</a:t>
            </a:r>
            <a:r>
              <a:rPr lang="en-US" altLang="en-US" sz="28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(业务用例)</a:t>
            </a:r>
          </a:p>
          <a:p>
            <a:pPr marL="1054100" lvl="2" indent="-400050" defTabSz="1035050" eaLnBrk="1">
              <a:spcBef>
                <a:spcPts val="675"/>
              </a:spcBef>
              <a:buFontTx/>
              <a:buChar char="—"/>
            </a:pPr>
            <a:r>
              <a:rPr lang="en-US" altLang="en-US" sz="28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4。</a:t>
            </a:r>
            <a:r>
              <a:rPr lang="en-US" altLang="en-US" sz="28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服务/支持</a:t>
            </a:r>
            <a:r>
              <a:rPr lang="en-US" altLang="en-US" sz="28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en-US" sz="28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底层) 层数</a:t>
            </a:r>
            <a:r>
              <a:rPr lang="en-US" altLang="en-US" sz="28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提供</a:t>
            </a:r>
            <a:r>
              <a:rPr lang="en-US" altLang="en-US" sz="28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一般 (但基本) 服务</a:t>
            </a:r>
            <a:r>
              <a:rPr lang="en-US" altLang="en-US" sz="28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p>
          <a:p>
            <a:pPr marL="1954213" lvl="4" indent="-352425" defTabSz="1035050" eaLnBrk="1">
              <a:spcBef>
                <a:spcPts val="563"/>
              </a:spcBef>
              <a:buFontTx/>
              <a:buChar char="»"/>
            </a:pP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例如网络通信、数据库访问</a:t>
            </a:r>
            <a:endParaRPr lang="en-US" altLang="en-US" sz="20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1954213" lvl="4" indent="-352425" defTabSz="1035050" eaLnBrk="1">
              <a:spcBef>
                <a:spcPts val="563"/>
              </a:spcBef>
              <a:buFontTx/>
              <a:buChar char="»"/>
            </a:pP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操作系统服务</a:t>
            </a:r>
            <a:endParaRPr lang="en-US" altLang="en-US" sz="3200">
              <a:ea typeface="宋体" panose="02010600030101010101" pitchFamily="2" charset="-122"/>
            </a:endParaRPr>
          </a:p>
        </p:txBody>
      </p:sp>
    </p:spTree>
  </p:cSld>
  <p:clrMapOvr>
    <a:masterClrMapping/>
  </p:clrMapOvr>
  <p:transition spd="med"/>
</p:sld>
</file>

<file path=ppt/slides/slide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object 6">
            <a:extLst>
              <a:ext uri="{FF2B5EF4-FFF2-40B4-BE49-F238E27FC236}">
                <a16:creationId xmlns:a16="http://schemas.microsoft.com/office/drawing/2014/main" id="{4FA16201-3B0B-44C0-90A7-51FAC9FBAD97}"/>
              </a:ext>
            </a:extLst>
          </p:cNvPr>
          <p:cNvSpPr>
            <a:spLocks noGrp="1"/>
          </p:cNvSpPr>
          <p:nvPr>
            <p:ph type="title"/>
          </p:nvPr>
        </p:nvSpPr>
        <p:spPr>
          <a:xfrm>
            <a:off x="127000" y="323850"/>
            <a:ext cx="13487400" cy="688975"/>
          </a:xfrm>
        </p:spPr>
        <p:txBody>
          <a:bodyPr lIns="0" tIns="0" rIns="0" bIns="0">
            <a:spAutoFit/>
          </a:bodyPr>
          <a:lstStyle/>
          <a:p>
            <a:pPr marL="15875">
              <a:lnSpc>
                <a:spcPts val="5175"/>
              </a:lnSpc>
            </a:pPr>
            <a:r>
              <a:rPr lang="zh-CN" altLang="zh-CN" sz="5400"/>
              <a:t>"软件工程 101" 的工具</a:t>
            </a:r>
          </a:p>
        </p:txBody>
      </p:sp>
      <p:sp>
        <p:nvSpPr>
          <p:cNvPr id="7" name="object 7">
            <a:extLst>
              <a:ext uri="{FF2B5EF4-FFF2-40B4-BE49-F238E27FC236}">
                <a16:creationId xmlns:a16="http://schemas.microsoft.com/office/drawing/2014/main" id="{F1964D00-3837-48FC-8FA7-FF513311DD8E}"/>
              </a:ext>
            </a:extLst>
          </p:cNvPr>
          <p:cNvSpPr txBox="1"/>
          <p:nvPr/>
        </p:nvSpPr>
        <p:spPr>
          <a:xfrm>
            <a:off x="1423988" y="1882775"/>
            <a:ext cx="2549525" cy="495300"/>
          </a:xfrm>
          <a:prstGeom prst="rect">
            <a:avLst/>
          </a:prstGeom>
        </p:spPr>
        <p:txBody>
          <a:bodyPr lIns="0" tIns="0" rIns="0" bIns="0">
            <a:spAutoFit/>
          </a:bodyPr>
          <a:lstStyle/>
          <a:p>
            <a:pPr marL="483254" indent="-465808" eaLnBrk="1" fontAlgn="auto" hangingPunct="1">
              <a:spcBef>
                <a:spcPts val="0"/>
              </a:spcBef>
              <a:spcAft>
                <a:spcPts val="0"/>
              </a:spcAft>
              <a:buClr>
                <a:srgbClr val="00355E"/>
              </a:buClr>
              <a:buSzPct val="74468"/>
              <a:buFont typeface="Wingdings"/>
              <a:buChar char=""/>
              <a:tabLst>
                <a:tab pos="484126" algn="l"/>
              </a:tabLst>
              <a:defRPr/>
            </a:pPr>
            <a:r>
              <a:rPr sz="3228" spc="14" dirty="0">
                <a:latin typeface="Tahoma"/>
                <a:ea typeface="+mn-ea"/>
                <a:cs typeface="Tahoma"/>
              </a:rPr>
              <a:t>抽象</a:t>
            </a:r>
            <a:endParaRPr sz="3228">
              <a:latin typeface="Tahoma"/>
              <a:ea typeface="+mn-ea"/>
              <a:cs typeface="Tahoma"/>
            </a:endParaRPr>
          </a:p>
        </p:txBody>
      </p:sp>
      <p:sp>
        <p:nvSpPr>
          <p:cNvPr id="8" name="object 8">
            <a:extLst>
              <a:ext uri="{FF2B5EF4-FFF2-40B4-BE49-F238E27FC236}">
                <a16:creationId xmlns:a16="http://schemas.microsoft.com/office/drawing/2014/main" id="{7D1272A9-728F-4764-8CD1-D6594D6A5081}"/>
              </a:ext>
            </a:extLst>
          </p:cNvPr>
          <p:cNvSpPr txBox="1"/>
          <p:nvPr/>
        </p:nvSpPr>
        <p:spPr>
          <a:xfrm>
            <a:off x="5430838" y="2481263"/>
            <a:ext cx="6518275" cy="496887"/>
          </a:xfrm>
          <a:prstGeom prst="rect">
            <a:avLst/>
          </a:prstGeom>
        </p:spPr>
        <p:txBody>
          <a:bodyPr lIns="0" tIns="0" rIns="0" bIns="0">
            <a:spAutoFit/>
          </a:bodyPr>
          <a:lstStyle/>
          <a:p>
            <a:pPr marL="17446" eaLnBrk="1" fontAlgn="auto" hangingPunct="1">
              <a:spcBef>
                <a:spcPts val="0"/>
              </a:spcBef>
              <a:spcAft>
                <a:spcPts val="0"/>
              </a:spcAft>
              <a:defRPr/>
            </a:pPr>
            <a:r>
              <a:rPr sz="3228" spc="14" dirty="0">
                <a:latin typeface="Tahoma"/>
                <a:ea typeface="+mn-ea"/>
                <a:cs typeface="Tahoma"/>
              </a:rPr>
              <a:t>看</a:t>
            </a:r>
            <a:r>
              <a:rPr sz="3228" spc="7" dirty="0">
                <a:latin typeface="Tahoma"/>
                <a:ea typeface="+mn-ea"/>
                <a:cs typeface="Tahoma"/>
              </a:rPr>
              <a:t>细节</a:t>
            </a:r>
            <a:r>
              <a:rPr sz="3228" spc="14" dirty="0">
                <a:latin typeface="Tahoma"/>
                <a:ea typeface="+mn-ea"/>
                <a:cs typeface="Tahoma"/>
              </a:rPr>
              <a:t>和抽象的 "向上"</a:t>
            </a:r>
            <a:r>
              <a:rPr sz="3228" spc="-82" dirty="0">
                <a:latin typeface="Tahoma"/>
                <a:ea typeface="+mn-ea"/>
                <a:cs typeface="Tahoma"/>
              </a:rPr>
              <a:t> </a:t>
            </a:r>
            <a:r>
              <a:rPr sz="3228" spc="14" dirty="0">
                <a:latin typeface="Tahoma"/>
                <a:ea typeface="+mn-ea"/>
                <a:cs typeface="Tahoma"/>
              </a:rPr>
              <a:t>自</a:t>
            </a:r>
            <a:endParaRPr sz="3228">
              <a:latin typeface="Tahoma"/>
              <a:ea typeface="+mn-ea"/>
              <a:cs typeface="Tahoma"/>
            </a:endParaRPr>
          </a:p>
        </p:txBody>
      </p:sp>
      <p:sp>
        <p:nvSpPr>
          <p:cNvPr id="36869" name="object 9">
            <a:extLst>
              <a:ext uri="{FF2B5EF4-FFF2-40B4-BE49-F238E27FC236}">
                <a16:creationId xmlns:a16="http://schemas.microsoft.com/office/drawing/2014/main" id="{E977C997-50DC-44D7-9E17-69FE509D5B56}"/>
              </a:ext>
            </a:extLst>
          </p:cNvPr>
          <p:cNvSpPr txBox="1">
            <a:spLocks noChangeArrowheads="1"/>
          </p:cNvSpPr>
          <p:nvPr/>
        </p:nvSpPr>
        <p:spPr bwMode="auto">
          <a:xfrm>
            <a:off x="2046288" y="2501900"/>
            <a:ext cx="3159125"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01625" indent="-288925">
              <a:tabLst>
                <a:tab pos="295275" algn="l"/>
              </a:tabLst>
              <a:defRPr>
                <a:solidFill>
                  <a:schemeClr val="tx1"/>
                </a:solidFill>
                <a:latin typeface="Calibri" panose="020F0502020204030204" pitchFamily="34" charset="0"/>
                <a:ea typeface="宋体" panose="02010600030101010101" pitchFamily="2" charset="-122"/>
              </a:defRPr>
            </a:lvl1pPr>
            <a:lvl2pPr marL="742950" indent="-285750">
              <a:tabLst>
                <a:tab pos="295275" algn="l"/>
              </a:tabLst>
              <a:defRPr>
                <a:solidFill>
                  <a:schemeClr val="tx1"/>
                </a:solidFill>
                <a:latin typeface="Calibri" panose="020F0502020204030204" pitchFamily="34" charset="0"/>
                <a:ea typeface="宋体" panose="02010600030101010101" pitchFamily="2" charset="-122"/>
              </a:defRPr>
            </a:lvl2pPr>
            <a:lvl3pPr marL="1143000" indent="-228600">
              <a:tabLst>
                <a:tab pos="295275" algn="l"/>
              </a:tabLst>
              <a:defRPr>
                <a:solidFill>
                  <a:schemeClr val="tx1"/>
                </a:solidFill>
                <a:latin typeface="Calibri" panose="020F0502020204030204" pitchFamily="34" charset="0"/>
                <a:ea typeface="宋体" panose="02010600030101010101" pitchFamily="2" charset="-122"/>
              </a:defRPr>
            </a:lvl3pPr>
            <a:lvl4pPr marL="1600200" indent="-228600">
              <a:tabLst>
                <a:tab pos="295275" algn="l"/>
              </a:tabLst>
              <a:defRPr>
                <a:solidFill>
                  <a:schemeClr val="tx1"/>
                </a:solidFill>
                <a:latin typeface="Calibri" panose="020F0502020204030204" pitchFamily="34" charset="0"/>
                <a:ea typeface="宋体" panose="02010600030101010101" pitchFamily="2" charset="-122"/>
              </a:defRPr>
            </a:lvl4pPr>
            <a:lvl5pPr marL="2057400" indent="-228600">
              <a:tabLst>
                <a:tab pos="295275"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295275"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295275"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295275"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295275"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3830"/>
              </a:lnSpc>
              <a:buClr>
                <a:srgbClr val="8FBAC8"/>
              </a:buClr>
              <a:buSzPct val="70000"/>
              <a:buFont typeface="Arial" panose="020B0604020202020204" pitchFamily="34" charset="0"/>
              <a:buChar char="◆"/>
              <a:defRPr/>
            </a:pPr>
            <a:r>
              <a:rPr lang="zh-CN" altLang="zh-CN" sz="3160">
                <a:latin typeface="Tahoma" panose="020B0604030504040204" pitchFamily="34" charset="0"/>
                <a:cs typeface="Tahoma" panose="020B0604030504040204" pitchFamily="34" charset="0"/>
              </a:rPr>
              <a:t>抽象 (1): 概念</a:t>
            </a:r>
          </a:p>
          <a:p>
            <a:pPr eaLnBrk="1" hangingPunct="1">
              <a:spcBef>
                <a:spcPts val="721"/>
              </a:spcBef>
              <a:buClr>
                <a:srgbClr val="8FBAC8"/>
              </a:buClr>
              <a:buSzPct val="70000"/>
              <a:buFont typeface="Arial" panose="020B0604020202020204" pitchFamily="34" charset="0"/>
              <a:buChar char="◆"/>
              <a:defRPr/>
            </a:pPr>
            <a:r>
              <a:rPr lang="zh-CN" altLang="zh-CN" sz="3160">
                <a:latin typeface="Tahoma" panose="020B0604030504040204" pitchFamily="34" charset="0"/>
                <a:cs typeface="Tahoma" panose="020B0604030504040204" pitchFamily="34" charset="0"/>
              </a:rPr>
              <a:t>抽象 (2):</a:t>
            </a:r>
          </a:p>
        </p:txBody>
      </p:sp>
      <p:sp>
        <p:nvSpPr>
          <p:cNvPr id="10" name="object 10">
            <a:extLst>
              <a:ext uri="{FF2B5EF4-FFF2-40B4-BE49-F238E27FC236}">
                <a16:creationId xmlns:a16="http://schemas.microsoft.com/office/drawing/2014/main" id="{3A704862-DEA0-401F-86C4-580930363AD9}"/>
              </a:ext>
            </a:extLst>
          </p:cNvPr>
          <p:cNvSpPr txBox="1"/>
          <p:nvPr/>
        </p:nvSpPr>
        <p:spPr>
          <a:xfrm>
            <a:off x="5430838" y="3567113"/>
            <a:ext cx="6491287" cy="496887"/>
          </a:xfrm>
          <a:prstGeom prst="rect">
            <a:avLst/>
          </a:prstGeom>
        </p:spPr>
        <p:txBody>
          <a:bodyPr lIns="0" tIns="0" rIns="0" bIns="0">
            <a:spAutoFit/>
          </a:bodyPr>
          <a:lstStyle/>
          <a:p>
            <a:pPr marL="17446" eaLnBrk="1" fontAlgn="auto" hangingPunct="1">
              <a:spcBef>
                <a:spcPts val="0"/>
              </a:spcBef>
              <a:spcAft>
                <a:spcPts val="0"/>
              </a:spcAft>
              <a:defRPr/>
            </a:pPr>
            <a:r>
              <a:rPr sz="3228" spc="14" dirty="0">
                <a:latin typeface="Tahoma"/>
                <a:ea typeface="+mn-ea"/>
                <a:cs typeface="Tahoma"/>
              </a:rPr>
              <a:t>选择概念, 然后添加</a:t>
            </a:r>
            <a:r>
              <a:rPr sz="3228" spc="-96" dirty="0">
                <a:latin typeface="Tahoma"/>
                <a:ea typeface="+mn-ea"/>
                <a:cs typeface="Tahoma"/>
              </a:rPr>
              <a:t> </a:t>
            </a:r>
            <a:r>
              <a:rPr sz="3228" spc="14" dirty="0">
                <a:latin typeface="Tahoma"/>
                <a:ea typeface="+mn-ea"/>
                <a:cs typeface="Tahoma"/>
              </a:rPr>
              <a:t>详细</a:t>
            </a:r>
            <a:endParaRPr sz="3228" dirty="0">
              <a:latin typeface="Tahoma"/>
              <a:ea typeface="+mn-ea"/>
              <a:cs typeface="Tahoma"/>
            </a:endParaRPr>
          </a:p>
        </p:txBody>
      </p:sp>
      <p:sp>
        <p:nvSpPr>
          <p:cNvPr id="11" name="object 11">
            <a:extLst>
              <a:ext uri="{FF2B5EF4-FFF2-40B4-BE49-F238E27FC236}">
                <a16:creationId xmlns:a16="http://schemas.microsoft.com/office/drawing/2014/main" id="{985BA66D-C66C-491C-A986-FCE9FDAB1ED5}"/>
              </a:ext>
            </a:extLst>
          </p:cNvPr>
          <p:cNvSpPr txBox="1"/>
          <p:nvPr/>
        </p:nvSpPr>
        <p:spPr>
          <a:xfrm>
            <a:off x="2443163" y="4073525"/>
            <a:ext cx="6607175" cy="1096963"/>
          </a:xfrm>
          <a:prstGeom prst="rect">
            <a:avLst/>
          </a:prstGeom>
        </p:spPr>
        <p:txBody>
          <a:bodyPr lIns="0" tIns="0" rIns="0" bIns="0">
            <a:spAutoFit/>
          </a:bodyPr>
          <a:lstStyle/>
          <a:p>
            <a:pPr marL="17446" eaLnBrk="1" fontAlgn="auto" hangingPunct="1">
              <a:spcBef>
                <a:spcPts val="0"/>
              </a:spcBef>
              <a:spcAft>
                <a:spcPts val="0"/>
              </a:spcAft>
              <a:defRPr/>
            </a:pPr>
            <a:r>
              <a:rPr sz="3228" spc="14" dirty="0">
                <a:latin typeface="Tahoma"/>
                <a:ea typeface="+mn-ea"/>
                <a:cs typeface="Tahoma"/>
              </a:rPr>
              <a:t>子结构, 并移动</a:t>
            </a:r>
            <a:r>
              <a:rPr sz="3228" spc="-82" dirty="0">
                <a:latin typeface="Tahoma"/>
                <a:ea typeface="+mn-ea"/>
                <a:cs typeface="Tahoma"/>
              </a:rPr>
              <a:t> </a:t>
            </a:r>
            <a:r>
              <a:rPr sz="3228" spc="14" dirty="0">
                <a:latin typeface="Tahoma"/>
                <a:ea typeface="+mn-ea"/>
                <a:cs typeface="Tahoma"/>
              </a:rPr>
              <a:t>下来</a:t>
            </a:r>
            <a:endParaRPr sz="3228">
              <a:latin typeface="Tahoma"/>
              <a:ea typeface="+mn-ea"/>
              <a:cs typeface="Tahoma"/>
            </a:endParaRPr>
          </a:p>
          <a:p>
            <a:pPr marL="552166" indent="-310539" eaLnBrk="1" fontAlgn="auto" hangingPunct="1">
              <a:spcBef>
                <a:spcPts val="845"/>
              </a:spcBef>
              <a:spcAft>
                <a:spcPts val="0"/>
              </a:spcAft>
              <a:buClr>
                <a:srgbClr val="00355E"/>
              </a:buClr>
              <a:buSzPct val="74468"/>
              <a:buFont typeface="Wingdings"/>
              <a:buChar char=""/>
              <a:tabLst>
                <a:tab pos="553038" algn="l"/>
                <a:tab pos="2500883" algn="l"/>
              </a:tabLst>
              <a:defRPr/>
            </a:pPr>
            <a:r>
              <a:rPr sz="3228" spc="14" dirty="0">
                <a:latin typeface="Tahoma"/>
                <a:ea typeface="+mn-ea"/>
                <a:cs typeface="Tahoma"/>
              </a:rPr>
              <a:t>示例: 堆栈的设计</a:t>
            </a:r>
            <a:r>
              <a:rPr sz="3228" spc="-131" dirty="0">
                <a:latin typeface="Tahoma"/>
                <a:ea typeface="+mn-ea"/>
                <a:cs typeface="Tahoma"/>
              </a:rPr>
              <a:t> </a:t>
            </a:r>
            <a:r>
              <a:rPr sz="3228" spc="14" dirty="0">
                <a:latin typeface="Tahoma"/>
                <a:ea typeface="+mn-ea"/>
                <a:cs typeface="Tahoma"/>
              </a:rPr>
              <a:t>类</a:t>
            </a:r>
            <a:endParaRPr sz="3228">
              <a:latin typeface="Tahoma"/>
              <a:ea typeface="+mn-ea"/>
              <a:cs typeface="Tahoma"/>
            </a:endParaRPr>
          </a:p>
        </p:txBody>
      </p:sp>
      <p:sp>
        <p:nvSpPr>
          <p:cNvPr id="12" name="object 12">
            <a:extLst>
              <a:ext uri="{FF2B5EF4-FFF2-40B4-BE49-F238E27FC236}">
                <a16:creationId xmlns:a16="http://schemas.microsoft.com/office/drawing/2014/main" id="{095707A0-80C7-4D80-8458-5483B407641B}"/>
              </a:ext>
            </a:extLst>
          </p:cNvPr>
          <p:cNvSpPr txBox="1"/>
          <p:nvPr/>
        </p:nvSpPr>
        <p:spPr>
          <a:xfrm>
            <a:off x="1423988" y="6451600"/>
            <a:ext cx="4689475" cy="495300"/>
          </a:xfrm>
          <a:prstGeom prst="rect">
            <a:avLst/>
          </a:prstGeom>
        </p:spPr>
        <p:txBody>
          <a:bodyPr lIns="0" tIns="0" rIns="0" bIns="0">
            <a:spAutoFit/>
          </a:bodyPr>
          <a:lstStyle/>
          <a:p>
            <a:pPr marL="483254" indent="-465808" eaLnBrk="1" fontAlgn="auto" hangingPunct="1">
              <a:spcBef>
                <a:spcPts val="0"/>
              </a:spcBef>
              <a:spcAft>
                <a:spcPts val="0"/>
              </a:spcAft>
              <a:buClr>
                <a:srgbClr val="00355E"/>
              </a:buClr>
              <a:buSzPct val="74468"/>
              <a:buFont typeface="Wingdings"/>
              <a:buChar char=""/>
              <a:tabLst>
                <a:tab pos="484126" algn="l"/>
              </a:tabLst>
              <a:defRPr/>
            </a:pPr>
            <a:r>
              <a:rPr sz="3228" spc="14" dirty="0">
                <a:latin typeface="Tahoma"/>
                <a:ea typeface="+mn-ea"/>
                <a:cs typeface="Tahoma"/>
              </a:rPr>
              <a:t>分离的</a:t>
            </a:r>
            <a:r>
              <a:rPr sz="3228" spc="-103" dirty="0">
                <a:latin typeface="Tahoma"/>
                <a:ea typeface="+mn-ea"/>
                <a:cs typeface="Tahoma"/>
              </a:rPr>
              <a:t> </a:t>
            </a:r>
            <a:r>
              <a:rPr sz="3228" spc="14" dirty="0">
                <a:latin typeface="Tahoma"/>
                <a:ea typeface="+mn-ea"/>
                <a:cs typeface="Tahoma"/>
              </a:rPr>
              <a:t>关注</a:t>
            </a:r>
            <a:endParaRPr sz="3228">
              <a:latin typeface="Tahoma"/>
              <a:ea typeface="+mn-ea"/>
              <a:cs typeface="Tahoma"/>
            </a:endParaRPr>
          </a:p>
        </p:txBody>
      </p:sp>
    </p:spTree>
  </p:cSld>
  <p:clrMapOvr>
    <a:masterClrMapping/>
  </p:clrMapOvr>
</p:sld>
</file>

<file path=ppt/slides/slide7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4">
            <a:extLst>
              <a:ext uri="{FF2B5EF4-FFF2-40B4-BE49-F238E27FC236}">
                <a16:creationId xmlns:a16="http://schemas.microsoft.com/office/drawing/2014/main" id="{379C76A9-2FCC-4823-A4D4-165F7B35F843}"/>
              </a:ext>
            </a:extLst>
          </p:cNvPr>
          <p:cNvSpPr>
            <a:spLocks/>
          </p:cNvSpPr>
          <p:nvPr>
            <p:ph type="title"/>
          </p:nvPr>
        </p:nvSpPr>
        <p:spPr>
          <a:xfrm>
            <a:off x="660400" y="76200"/>
            <a:ext cx="11256963" cy="1036638"/>
          </a:xfrm>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defTabSz="1035050" eaLnBrk="1"/>
            <a:r>
              <a:rPr lang="en-US" altLang="en-US" sz="44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分层设计的极好特点</a:t>
            </a:r>
            <a:endParaRPr lang="en-US" altLang="en-US" sz="7200">
              <a:ea typeface="宋体" panose="02010600030101010101" pitchFamily="2" charset="-122"/>
            </a:endParaRPr>
          </a:p>
        </p:txBody>
      </p:sp>
      <p:sp>
        <p:nvSpPr>
          <p:cNvPr id="6150" name="Rectangle 5">
            <a:extLst>
              <a:ext uri="{FF2B5EF4-FFF2-40B4-BE49-F238E27FC236}">
                <a16:creationId xmlns:a16="http://schemas.microsoft.com/office/drawing/2014/main" id="{C99C716D-9CC9-475B-8DB7-EB81C65090E6}"/>
              </a:ext>
            </a:extLst>
          </p:cNvPr>
          <p:cNvSpPr>
            <a:spLocks noGrp="1"/>
          </p:cNvSpPr>
          <p:nvPr>
            <p:ph type="body" idx="1"/>
          </p:nvPr>
        </p:nvSpPr>
        <p:spPr>
          <a:xfrm>
            <a:off x="965200" y="1554163"/>
            <a:ext cx="12268200" cy="5440362"/>
          </a:xfrm>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marL="1122647" lvl="2" indent="-469569" defTabSz="1036290" eaLnBrk="1">
              <a:spcBef>
                <a:spcPts val="680"/>
              </a:spcBef>
              <a:buFontTx/>
              <a:buChar char="—"/>
              <a:defRPr/>
            </a:pPr>
            <a:r>
              <a:rPr lang="en-US" altLang="en-US" sz="3173" dirty="0">
                <a:latin typeface="Times New Roman" panose="02020603050405020304" pitchFamily="18" charset="0"/>
                <a:cs typeface="Times New Roman" panose="02020603050405020304" pitchFamily="18" charset="0"/>
                <a:sym typeface="Times New Roman" panose="02020603050405020304" pitchFamily="18" charset="0"/>
              </a:rPr>
              <a:t>层/层服务是</a:t>
            </a:r>
            <a:r>
              <a:rPr lang="en-US" altLang="en-US" sz="3173" b="1" u="sng" dirty="0">
                <a:latin typeface="Times New Roman" panose="02020603050405020304" pitchFamily="18" charset="0"/>
                <a:cs typeface="Times New Roman" panose="02020603050405020304" pitchFamily="18" charset="0"/>
                <a:sym typeface="Times New Roman" panose="02020603050405020304" pitchFamily="18" charset="0"/>
              </a:rPr>
              <a:t>更换</a:t>
            </a:r>
            <a:endParaRPr lang="en-US" altLang="en-US" sz="3173" u="sng" dirty="0">
              <a:latin typeface="Times New Roman" panose="02020603050405020304" pitchFamily="18" charset="0"/>
              <a:cs typeface="Times New Roman" panose="02020603050405020304" pitchFamily="18" charset="0"/>
              <a:sym typeface="Times New Roman" panose="02020603050405020304" pitchFamily="18" charset="0"/>
            </a:endParaRPr>
          </a:p>
          <a:p>
            <a:pPr marL="1388916" lvl="3" indent="-260872" defTabSz="1036290" eaLnBrk="1">
              <a:spcBef>
                <a:spcPts val="567"/>
              </a:spcBef>
              <a:buFontTx/>
              <a:buChar char="-"/>
              <a:defRPr/>
            </a:pP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不影响其他层和依赖项</a:t>
            </a:r>
            <a:endParaRPr lang="en-US" altLang="en-US" sz="2267" dirty="0">
              <a:latin typeface="Times New Roman" panose="02020603050405020304" pitchFamily="18" charset="0"/>
              <a:cs typeface="Times New Roman" panose="02020603050405020304" pitchFamily="18" charset="0"/>
              <a:sym typeface="Times New Roman" panose="02020603050405020304" pitchFamily="18" charset="0"/>
            </a:endParaRPr>
          </a:p>
          <a:p>
            <a:pPr marL="1388916" lvl="3" indent="-260872" defTabSz="1036290" eaLnBrk="1">
              <a:spcBef>
                <a:spcPts val="793"/>
              </a:spcBef>
              <a:defRPr/>
            </a:pPr>
            <a:r>
              <a:rPr lang="en-US" altLang="en-US" sz="3627" b="1" dirty="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3627" b="1" u="sng"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如果</a:t>
            </a:r>
            <a:r>
              <a:rPr lang="en-US" altLang="en-US" sz="2720" b="1"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的</a:t>
            </a:r>
            <a:r>
              <a:rPr lang="en-US" altLang="en-US" sz="2720" b="1" u="sng"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接口</a:t>
            </a:r>
            <a:r>
              <a:rPr lang="en-US" altLang="en-US" sz="2720" b="1"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保持不变。</a:t>
            </a:r>
            <a:endParaRPr lang="en-US" altLang="en-US" sz="2267" dirty="0">
              <a:latin typeface="Times New Roman" panose="02020603050405020304" pitchFamily="18" charset="0"/>
              <a:cs typeface="Times New Roman" panose="02020603050405020304" pitchFamily="18" charset="0"/>
              <a:sym typeface="Times New Roman" panose="02020603050405020304" pitchFamily="18" charset="0"/>
            </a:endParaRPr>
          </a:p>
          <a:p>
            <a:pPr marL="1388916" lvl="3" indent="-260872" defTabSz="1036290" eaLnBrk="1">
              <a:spcBef>
                <a:spcPts val="567"/>
              </a:spcBef>
              <a:buFontTx/>
              <a:buChar char="-"/>
              <a:defRPr/>
            </a:pP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例子：</a:t>
            </a:r>
            <a:endParaRPr lang="en-US" altLang="en-US" sz="2267" dirty="0">
              <a:latin typeface="Times New Roman" panose="02020603050405020304" pitchFamily="18" charset="0"/>
              <a:cs typeface="Times New Roman" panose="02020603050405020304" pitchFamily="18" charset="0"/>
              <a:sym typeface="Times New Roman" panose="02020603050405020304" pitchFamily="18" charset="0"/>
            </a:endParaRPr>
          </a:p>
          <a:p>
            <a:pPr marL="2015007" lvl="4" indent="-411998" defTabSz="1036290" eaLnBrk="1">
              <a:spcBef>
                <a:spcPts val="567"/>
              </a:spcBef>
              <a:buFontTx/>
              <a:buChar char="»"/>
              <a:defRPr/>
            </a:pP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移植到不同平台或不同环境时的用户界面层。</a:t>
            </a:r>
            <a:endParaRPr lang="en-US" altLang="en-US" sz="2267" dirty="0">
              <a:latin typeface="Times New Roman" panose="02020603050405020304" pitchFamily="18" charset="0"/>
              <a:cs typeface="Times New Roman" panose="02020603050405020304" pitchFamily="18" charset="0"/>
              <a:sym typeface="Times New Roman" panose="02020603050405020304" pitchFamily="18" charset="0"/>
            </a:endParaRPr>
          </a:p>
          <a:p>
            <a:pPr marL="2015007" lvl="4" indent="-411998" defTabSz="1036290" eaLnBrk="1">
              <a:spcBef>
                <a:spcPts val="567"/>
              </a:spcBef>
              <a:buFontTx/>
              <a:buChar char="»"/>
              <a:defRPr/>
            </a:pP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升级/增强/优化服务..。</a:t>
            </a:r>
            <a:endParaRPr lang="en-US" altLang="en-US" sz="2267" dirty="0">
              <a:latin typeface="Times New Roman" panose="02020603050405020304" pitchFamily="18" charset="0"/>
              <a:cs typeface="Times New Roman" panose="02020603050405020304" pitchFamily="18" charset="0"/>
              <a:sym typeface="Times New Roman" panose="02020603050405020304" pitchFamily="18" charset="0"/>
            </a:endParaRPr>
          </a:p>
          <a:p>
            <a:pPr marL="1388916" lvl="3" indent="-260872" defTabSz="1036290" eaLnBrk="1">
              <a:spcBef>
                <a:spcPts val="567"/>
              </a:spcBef>
              <a:buFontTx/>
              <a:buChar char="-"/>
              <a:defRPr/>
            </a:pP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我们有</a:t>
            </a:r>
            <a:r>
              <a:rPr lang="en-US" altLang="en-US" sz="2720" b="1" dirty="0">
                <a:latin typeface="Times New Roman" panose="02020603050405020304" pitchFamily="18" charset="0"/>
                <a:cs typeface="Times New Roman" panose="02020603050405020304" pitchFamily="18" charset="0"/>
                <a:sym typeface="Times New Roman" panose="02020603050405020304" pitchFamily="18" charset="0"/>
              </a:rPr>
              <a:t>明确区分关切事项</a:t>
            </a:r>
            <a:endParaRPr lang="en-US" altLang="en-US" sz="2267" b="1" dirty="0">
              <a:latin typeface="Times New Roman" panose="02020603050405020304" pitchFamily="18" charset="0"/>
              <a:cs typeface="Times New Roman" panose="02020603050405020304" pitchFamily="18" charset="0"/>
              <a:sym typeface="Times New Roman" panose="02020603050405020304" pitchFamily="18" charset="0"/>
            </a:endParaRPr>
          </a:p>
          <a:p>
            <a:pPr marL="1388916" lvl="3" indent="-260872" defTabSz="1036290" eaLnBrk="1">
              <a:spcBef>
                <a:spcPts val="567"/>
              </a:spcBef>
              <a:buFontTx/>
              <a:buChar char="-"/>
              <a:defRPr/>
            </a:pP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我们有很好的 '</a:t>
            </a:r>
            <a:r>
              <a:rPr lang="en-US" altLang="en-US" sz="2720" b="1" dirty="0">
                <a:latin typeface="Times New Roman" panose="02020603050405020304" pitchFamily="18" charset="0"/>
                <a:cs typeface="Times New Roman" panose="02020603050405020304" pitchFamily="18" charset="0"/>
                <a:sym typeface="Times New Roman" panose="02020603050405020304" pitchFamily="18" charset="0"/>
              </a:rPr>
              <a:t>凝聚力</a:t>
            </a: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的服务..。</a:t>
            </a:r>
            <a:endParaRPr lang="en-US" altLang="en-US" sz="3022" dirty="0"/>
          </a:p>
        </p:txBody>
      </p:sp>
    </p:spTree>
  </p:cSld>
  <p:clrMapOvr>
    <a:masterClrMapping/>
  </p:clrMapOvr>
  <p:transition spd="med"/>
</p:sld>
</file>

<file path=ppt/slides/slide7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4">
            <a:extLst>
              <a:ext uri="{FF2B5EF4-FFF2-40B4-BE49-F238E27FC236}">
                <a16:creationId xmlns:a16="http://schemas.microsoft.com/office/drawing/2014/main" id="{69A36229-3F27-4A5A-B058-57DB9B62A9C0}"/>
              </a:ext>
            </a:extLst>
          </p:cNvPr>
          <p:cNvSpPr>
            <a:spLocks/>
          </p:cNvSpPr>
          <p:nvPr>
            <p:ph type="title"/>
          </p:nvPr>
        </p:nvSpPr>
        <p:spPr>
          <a:xfrm>
            <a:off x="889000" y="173038"/>
            <a:ext cx="10596563" cy="863600"/>
          </a:xfrm>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defTabSz="1035050" eaLnBrk="1"/>
            <a:r>
              <a:rPr lang="en-US" altLang="en-US" sz="44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多层系统示例</a:t>
            </a:r>
            <a:endParaRPr lang="en-US" altLang="en-US" sz="8800">
              <a:ea typeface="宋体" panose="02010600030101010101" pitchFamily="2" charset="-122"/>
            </a:endParaRPr>
          </a:p>
        </p:txBody>
      </p:sp>
      <p:grpSp>
        <p:nvGrpSpPr>
          <p:cNvPr id="110595" name="Group 5">
            <a:extLst>
              <a:ext uri="{FF2B5EF4-FFF2-40B4-BE49-F238E27FC236}">
                <a16:creationId xmlns:a16="http://schemas.microsoft.com/office/drawing/2014/main" id="{9720F912-C015-4D2E-9218-9C7F8051948F}"/>
              </a:ext>
            </a:extLst>
          </p:cNvPr>
          <p:cNvGrpSpPr>
            <a:grpSpLocks/>
          </p:cNvGrpSpPr>
          <p:nvPr/>
        </p:nvGrpSpPr>
        <p:grpSpPr bwMode="auto">
          <a:xfrm>
            <a:off x="6769100" y="2360613"/>
            <a:ext cx="1303338" cy="479425"/>
            <a:chOff x="0" y="0"/>
            <a:chExt cx="91" cy="34"/>
          </a:xfrm>
        </p:grpSpPr>
        <p:sp>
          <p:nvSpPr>
            <p:cNvPr id="110691" name="AutoShape 6">
              <a:extLst>
                <a:ext uri="{FF2B5EF4-FFF2-40B4-BE49-F238E27FC236}">
                  <a16:creationId xmlns:a16="http://schemas.microsoft.com/office/drawing/2014/main" id="{2A1A2307-B77E-4A1D-82B3-CE4BA95CCEDC}"/>
                </a:ext>
              </a:extLst>
            </p:cNvPr>
            <p:cNvSpPr>
              <a:spLocks/>
            </p:cNvSpPr>
            <p:nvPr/>
          </p:nvSpPr>
          <p:spPr bwMode="auto">
            <a:xfrm>
              <a:off x="0" y="0"/>
              <a:ext cx="89" cy="3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7271" name="AutoShape 7">
              <a:extLst>
                <a:ext uri="{FF2B5EF4-FFF2-40B4-BE49-F238E27FC236}">
                  <a16:creationId xmlns:a16="http://schemas.microsoft.com/office/drawing/2014/main" id="{7D6F8DCD-9667-43A9-8236-A3A90630F8D4}"/>
                </a:ext>
              </a:extLst>
            </p:cNvPr>
            <p:cNvSpPr>
              <a:spLocks/>
            </p:cNvSpPr>
            <p:nvPr/>
          </p:nvSpPr>
          <p:spPr bwMode="auto">
            <a:xfrm>
              <a:off x="0" y="0"/>
              <a:ext cx="91" cy="16"/>
            </a:xfrm>
            <a:custGeom>
              <a:avLst/>
              <a:gdLst>
                <a:gd name="T0" fmla="*/ 45 w 21600"/>
                <a:gd name="T1" fmla="*/ 8 h 21600"/>
                <a:gd name="T2" fmla="*/ 45 w 21600"/>
                <a:gd name="T3" fmla="*/ 8 h 21600"/>
                <a:gd name="T4" fmla="*/ 45 w 21600"/>
                <a:gd name="T5" fmla="*/ 8 h 21600"/>
                <a:gd name="T6" fmla="*/ 45 w 21600"/>
                <a:gd name="T7" fmla="*/ 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473">
                  <a:latin typeface="Arial" panose="020B0604020202020204" pitchFamily="34" charset="0"/>
                  <a:cs typeface="Arial" panose="020B0604020202020204" pitchFamily="34" charset="0"/>
                  <a:sym typeface="Arial" panose="020B0604020202020204" pitchFamily="34" charset="0"/>
                </a:rPr>
                <a:t>屏幕显示</a:t>
              </a:r>
              <a:endParaRPr lang="en-US" altLang="en-US" sz="1360"/>
            </a:p>
          </p:txBody>
        </p:sp>
        <p:sp>
          <p:nvSpPr>
            <p:cNvPr id="7272" name="AutoShape 8">
              <a:extLst>
                <a:ext uri="{FF2B5EF4-FFF2-40B4-BE49-F238E27FC236}">
                  <a16:creationId xmlns:a16="http://schemas.microsoft.com/office/drawing/2014/main" id="{D2BD8FB1-DD50-426A-AB3B-CD3C1FA28C53}"/>
                </a:ext>
              </a:extLst>
            </p:cNvPr>
            <p:cNvSpPr>
              <a:spLocks/>
            </p:cNvSpPr>
            <p:nvPr/>
          </p:nvSpPr>
          <p:spPr bwMode="auto">
            <a:xfrm>
              <a:off x="0" y="13"/>
              <a:ext cx="48" cy="16"/>
            </a:xfrm>
            <a:custGeom>
              <a:avLst/>
              <a:gdLst>
                <a:gd name="T0" fmla="*/ 24 w 21600"/>
                <a:gd name="T1" fmla="*/ 8 h 21600"/>
                <a:gd name="T2" fmla="*/ 24 w 21600"/>
                <a:gd name="T3" fmla="*/ 8 h 21600"/>
                <a:gd name="T4" fmla="*/ 24 w 21600"/>
                <a:gd name="T5" fmla="*/ 8 h 21600"/>
                <a:gd name="T6" fmla="*/ 24 w 21600"/>
                <a:gd name="T7" fmla="*/ 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473">
                  <a:latin typeface="Arial" panose="020B0604020202020204" pitchFamily="34" charset="0"/>
                  <a:cs typeface="Arial" panose="020B0604020202020204" pitchFamily="34" charset="0"/>
                  <a:sym typeface="Arial" panose="020B0604020202020204" pitchFamily="34" charset="0"/>
                </a:rPr>
                <a:t>设施</a:t>
              </a:r>
              <a:endParaRPr lang="en-US" altLang="en-US" sz="1360"/>
            </a:p>
          </p:txBody>
        </p:sp>
      </p:grpSp>
      <p:grpSp>
        <p:nvGrpSpPr>
          <p:cNvPr id="110596" name="Group 9">
            <a:extLst>
              <a:ext uri="{FF2B5EF4-FFF2-40B4-BE49-F238E27FC236}">
                <a16:creationId xmlns:a16="http://schemas.microsoft.com/office/drawing/2014/main" id="{BAC8F7AF-0142-4327-B596-307EA8F7B2BA}"/>
              </a:ext>
            </a:extLst>
          </p:cNvPr>
          <p:cNvGrpSpPr>
            <a:grpSpLocks/>
          </p:cNvGrpSpPr>
          <p:nvPr/>
        </p:nvGrpSpPr>
        <p:grpSpPr bwMode="auto">
          <a:xfrm>
            <a:off x="7069138" y="3148013"/>
            <a:ext cx="1239837" cy="479425"/>
            <a:chOff x="0" y="0"/>
            <a:chExt cx="87" cy="34"/>
          </a:xfrm>
        </p:grpSpPr>
        <p:sp>
          <p:nvSpPr>
            <p:cNvPr id="110688" name="AutoShape 10">
              <a:extLst>
                <a:ext uri="{FF2B5EF4-FFF2-40B4-BE49-F238E27FC236}">
                  <a16:creationId xmlns:a16="http://schemas.microsoft.com/office/drawing/2014/main" id="{7EEEFB16-E5F5-4A1B-AE5B-1A455C91D3A1}"/>
                </a:ext>
              </a:extLst>
            </p:cNvPr>
            <p:cNvSpPr>
              <a:spLocks/>
            </p:cNvSpPr>
            <p:nvPr/>
          </p:nvSpPr>
          <p:spPr bwMode="auto">
            <a:xfrm>
              <a:off x="0" y="0"/>
              <a:ext cx="87" cy="3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7268" name="AutoShape 11">
              <a:extLst>
                <a:ext uri="{FF2B5EF4-FFF2-40B4-BE49-F238E27FC236}">
                  <a16:creationId xmlns:a16="http://schemas.microsoft.com/office/drawing/2014/main" id="{4530626B-E6FC-4E3B-824D-7A5DF9C105EB}"/>
                </a:ext>
              </a:extLst>
            </p:cNvPr>
            <p:cNvSpPr>
              <a:spLocks/>
            </p:cNvSpPr>
            <p:nvPr/>
          </p:nvSpPr>
          <p:spPr bwMode="auto">
            <a:xfrm>
              <a:off x="2" y="0"/>
              <a:ext cx="83" cy="15"/>
            </a:xfrm>
            <a:custGeom>
              <a:avLst/>
              <a:gdLst>
                <a:gd name="T0" fmla="*/ 42 w 21600"/>
                <a:gd name="T1" fmla="*/ 8 h 21600"/>
                <a:gd name="T2" fmla="*/ 42 w 21600"/>
                <a:gd name="T3" fmla="*/ 8 h 21600"/>
                <a:gd name="T4" fmla="*/ 42 w 21600"/>
                <a:gd name="T5" fmla="*/ 8 h 21600"/>
                <a:gd name="T6" fmla="*/ 42 w 21600"/>
                <a:gd name="T7" fmla="*/ 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473">
                  <a:latin typeface="Arial" panose="020B0604020202020204" pitchFamily="34" charset="0"/>
                  <a:cs typeface="Arial" panose="020B0604020202020204" pitchFamily="34" charset="0"/>
                  <a:sym typeface="Arial" panose="020B0604020202020204" pitchFamily="34" charset="0"/>
                </a:rPr>
                <a:t>用户帐户</a:t>
              </a:r>
              <a:endParaRPr lang="en-US" altLang="en-US" sz="1360"/>
            </a:p>
          </p:txBody>
        </p:sp>
        <p:sp>
          <p:nvSpPr>
            <p:cNvPr id="7269" name="AutoShape 12">
              <a:extLst>
                <a:ext uri="{FF2B5EF4-FFF2-40B4-BE49-F238E27FC236}">
                  <a16:creationId xmlns:a16="http://schemas.microsoft.com/office/drawing/2014/main" id="{CA9F90E2-616C-40A9-BBFA-B5DFA8E0ACAB}"/>
                </a:ext>
              </a:extLst>
            </p:cNvPr>
            <p:cNvSpPr>
              <a:spLocks/>
            </p:cNvSpPr>
            <p:nvPr/>
          </p:nvSpPr>
          <p:spPr bwMode="auto">
            <a:xfrm>
              <a:off x="2" y="13"/>
              <a:ext cx="79" cy="16"/>
            </a:xfrm>
            <a:custGeom>
              <a:avLst/>
              <a:gdLst>
                <a:gd name="T0" fmla="*/ 40 w 21600"/>
                <a:gd name="T1" fmla="*/ 8 h 21600"/>
                <a:gd name="T2" fmla="*/ 40 w 21600"/>
                <a:gd name="T3" fmla="*/ 8 h 21600"/>
                <a:gd name="T4" fmla="*/ 40 w 21600"/>
                <a:gd name="T5" fmla="*/ 8 h 21600"/>
                <a:gd name="T6" fmla="*/ 40 w 21600"/>
                <a:gd name="T7" fmla="*/ 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473">
                  <a:latin typeface="Arial" panose="020B0604020202020204" pitchFamily="34" charset="0"/>
                  <a:cs typeface="Arial" panose="020B0604020202020204" pitchFamily="34" charset="0"/>
                  <a:sym typeface="Arial" panose="020B0604020202020204" pitchFamily="34" charset="0"/>
                </a:rPr>
                <a:t>管理</a:t>
              </a:r>
              <a:endParaRPr lang="en-US" altLang="en-US" sz="1360"/>
            </a:p>
          </p:txBody>
        </p:sp>
      </p:grpSp>
      <p:grpSp>
        <p:nvGrpSpPr>
          <p:cNvPr id="110597" name="Group 13">
            <a:extLst>
              <a:ext uri="{FF2B5EF4-FFF2-40B4-BE49-F238E27FC236}">
                <a16:creationId xmlns:a16="http://schemas.microsoft.com/office/drawing/2014/main" id="{8A3C271E-5A75-4B88-9AE1-3621FA23B54D}"/>
              </a:ext>
            </a:extLst>
          </p:cNvPr>
          <p:cNvGrpSpPr>
            <a:grpSpLocks/>
          </p:cNvGrpSpPr>
          <p:nvPr/>
        </p:nvGrpSpPr>
        <p:grpSpPr bwMode="auto">
          <a:xfrm>
            <a:off x="7445375" y="3919538"/>
            <a:ext cx="1163638" cy="495300"/>
            <a:chOff x="0" y="0"/>
            <a:chExt cx="81" cy="35"/>
          </a:xfrm>
        </p:grpSpPr>
        <p:sp>
          <p:nvSpPr>
            <p:cNvPr id="110685" name="AutoShape 14">
              <a:extLst>
                <a:ext uri="{FF2B5EF4-FFF2-40B4-BE49-F238E27FC236}">
                  <a16:creationId xmlns:a16="http://schemas.microsoft.com/office/drawing/2014/main" id="{60402897-2231-4C6E-8661-1F48AFF0BB13}"/>
                </a:ext>
              </a:extLst>
            </p:cNvPr>
            <p:cNvSpPr>
              <a:spLocks/>
            </p:cNvSpPr>
            <p:nvPr/>
          </p:nvSpPr>
          <p:spPr bwMode="auto">
            <a:xfrm>
              <a:off x="0" y="0"/>
              <a:ext cx="81" cy="3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7265" name="AutoShape 15">
              <a:extLst>
                <a:ext uri="{FF2B5EF4-FFF2-40B4-BE49-F238E27FC236}">
                  <a16:creationId xmlns:a16="http://schemas.microsoft.com/office/drawing/2014/main" id="{C7FC9FBE-56E6-4AF2-B6E4-E431AFDBE2DC}"/>
                </a:ext>
              </a:extLst>
            </p:cNvPr>
            <p:cNvSpPr>
              <a:spLocks/>
            </p:cNvSpPr>
            <p:nvPr/>
          </p:nvSpPr>
          <p:spPr bwMode="auto">
            <a:xfrm>
              <a:off x="3" y="0"/>
              <a:ext cx="28" cy="15"/>
            </a:xfrm>
            <a:custGeom>
              <a:avLst/>
              <a:gdLst>
                <a:gd name="T0" fmla="*/ 14 w 21600"/>
                <a:gd name="T1" fmla="*/ 8 h 21600"/>
                <a:gd name="T2" fmla="*/ 14 w 21600"/>
                <a:gd name="T3" fmla="*/ 8 h 21600"/>
                <a:gd name="T4" fmla="*/ 14 w 21600"/>
                <a:gd name="T5" fmla="*/ 8 h 21600"/>
                <a:gd name="T6" fmla="*/ 14 w 21600"/>
                <a:gd name="T7" fmla="*/ 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473">
                  <a:latin typeface="Arial" panose="020B0604020202020204" pitchFamily="34" charset="0"/>
                  <a:cs typeface="Arial" panose="020B0604020202020204" pitchFamily="34" charset="0"/>
                  <a:sym typeface="Arial" panose="020B0604020202020204" pitchFamily="34" charset="0"/>
                </a:rPr>
                <a:t>文件</a:t>
              </a:r>
              <a:endParaRPr lang="en-US" altLang="en-US" sz="1360"/>
            </a:p>
          </p:txBody>
        </p:sp>
        <p:sp>
          <p:nvSpPr>
            <p:cNvPr id="7266" name="AutoShape 16">
              <a:extLst>
                <a:ext uri="{FF2B5EF4-FFF2-40B4-BE49-F238E27FC236}">
                  <a16:creationId xmlns:a16="http://schemas.microsoft.com/office/drawing/2014/main" id="{11A260DE-B659-428A-BD4C-8376F070EE50}"/>
                </a:ext>
              </a:extLst>
            </p:cNvPr>
            <p:cNvSpPr>
              <a:spLocks/>
            </p:cNvSpPr>
            <p:nvPr/>
          </p:nvSpPr>
          <p:spPr bwMode="auto">
            <a:xfrm>
              <a:off x="3" y="13"/>
              <a:ext cx="44" cy="16"/>
            </a:xfrm>
            <a:custGeom>
              <a:avLst/>
              <a:gdLst>
                <a:gd name="T0" fmla="*/ 22 w 21600"/>
                <a:gd name="T1" fmla="*/ 8 h 21600"/>
                <a:gd name="T2" fmla="*/ 22 w 21600"/>
                <a:gd name="T3" fmla="*/ 8 h 21600"/>
                <a:gd name="T4" fmla="*/ 22 w 21600"/>
                <a:gd name="T5" fmla="*/ 8 h 21600"/>
                <a:gd name="T6" fmla="*/ 22 w 21600"/>
                <a:gd name="T7" fmla="*/ 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473">
                  <a:latin typeface="Arial" panose="020B0604020202020204" pitchFamily="34" charset="0"/>
                  <a:cs typeface="Arial" panose="020B0604020202020204" pitchFamily="34" charset="0"/>
                  <a:sym typeface="Arial" panose="020B0604020202020204" pitchFamily="34" charset="0"/>
                </a:rPr>
                <a:t>系统</a:t>
              </a:r>
              <a:endParaRPr lang="en-US" altLang="en-US" sz="1360"/>
            </a:p>
          </p:txBody>
        </p:sp>
      </p:grpSp>
      <p:sp>
        <p:nvSpPr>
          <p:cNvPr id="110598" name="AutoShape 17">
            <a:extLst>
              <a:ext uri="{FF2B5EF4-FFF2-40B4-BE49-F238E27FC236}">
                <a16:creationId xmlns:a16="http://schemas.microsoft.com/office/drawing/2014/main" id="{E4AC55E4-A0C6-40CD-9257-A78C9975B870}"/>
              </a:ext>
            </a:extLst>
          </p:cNvPr>
          <p:cNvSpPr>
            <a:spLocks/>
          </p:cNvSpPr>
          <p:nvPr/>
        </p:nvSpPr>
        <p:spPr bwMode="auto">
          <a:xfrm>
            <a:off x="6299200" y="4716463"/>
            <a:ext cx="1839913" cy="6937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7178" name="AutoShape 18">
            <a:extLst>
              <a:ext uri="{FF2B5EF4-FFF2-40B4-BE49-F238E27FC236}">
                <a16:creationId xmlns:a16="http://schemas.microsoft.com/office/drawing/2014/main" id="{8F036841-5171-42DE-8700-50AA21F6ED45}"/>
              </a:ext>
            </a:extLst>
          </p:cNvPr>
          <p:cNvSpPr>
            <a:spLocks/>
          </p:cNvSpPr>
          <p:nvPr/>
        </p:nvSpPr>
        <p:spPr bwMode="auto">
          <a:xfrm>
            <a:off x="6384925" y="4706938"/>
            <a:ext cx="606425" cy="230187"/>
          </a:xfrm>
          <a:custGeom>
            <a:avLst/>
            <a:gdLst>
              <a:gd name="T0" fmla="*/ 267494 w 21600"/>
              <a:gd name="T1" fmla="*/ 101600 h 21600"/>
              <a:gd name="T2" fmla="*/ 267494 w 21600"/>
              <a:gd name="T3" fmla="*/ 101600 h 21600"/>
              <a:gd name="T4" fmla="*/ 267494 w 21600"/>
              <a:gd name="T5" fmla="*/ 101600 h 21600"/>
              <a:gd name="T6" fmla="*/ 267494 w 21600"/>
              <a:gd name="T7" fmla="*/ 1016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473">
                <a:latin typeface="Arial" panose="020B0604020202020204" pitchFamily="34" charset="0"/>
                <a:cs typeface="Arial" panose="020B0604020202020204" pitchFamily="34" charset="0"/>
                <a:sym typeface="Arial" panose="020B0604020202020204" pitchFamily="34" charset="0"/>
              </a:rPr>
              <a:t>内核</a:t>
            </a:r>
            <a:endParaRPr lang="en-US" altLang="en-US" sz="1360"/>
          </a:p>
        </p:txBody>
      </p:sp>
      <p:sp>
        <p:nvSpPr>
          <p:cNvPr id="7179" name="AutoShape 19">
            <a:extLst>
              <a:ext uri="{FF2B5EF4-FFF2-40B4-BE49-F238E27FC236}">
                <a16:creationId xmlns:a16="http://schemas.microsoft.com/office/drawing/2014/main" id="{D8CF2CD2-153E-41C3-AB33-BA29ED8F3C50}"/>
              </a:ext>
            </a:extLst>
          </p:cNvPr>
          <p:cNvSpPr>
            <a:spLocks/>
          </p:cNvSpPr>
          <p:nvPr/>
        </p:nvSpPr>
        <p:spPr bwMode="auto">
          <a:xfrm>
            <a:off x="6384925" y="4913313"/>
            <a:ext cx="1739900" cy="230187"/>
          </a:xfrm>
          <a:custGeom>
            <a:avLst/>
            <a:gdLst>
              <a:gd name="T0" fmla="*/ 767556 w 21600"/>
              <a:gd name="T1" fmla="*/ 101600 h 21600"/>
              <a:gd name="T2" fmla="*/ 767556 w 21600"/>
              <a:gd name="T3" fmla="*/ 101600 h 21600"/>
              <a:gd name="T4" fmla="*/ 767556 w 21600"/>
              <a:gd name="T5" fmla="*/ 101600 h 21600"/>
              <a:gd name="T6" fmla="*/ 767556 w 21600"/>
              <a:gd name="T7" fmla="*/ 1016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473">
                <a:latin typeface="Arial" panose="020B0604020202020204" pitchFamily="34" charset="0"/>
                <a:cs typeface="Arial" panose="020B0604020202020204" pitchFamily="34" charset="0"/>
                <a:sym typeface="Arial" panose="020B0604020202020204" pitchFamily="34" charset="0"/>
              </a:rPr>
              <a:t>(处理过程</a:t>
            </a:r>
            <a:endParaRPr lang="en-US" altLang="en-US" sz="1360"/>
          </a:p>
        </p:txBody>
      </p:sp>
      <p:sp>
        <p:nvSpPr>
          <p:cNvPr id="7180" name="AutoShape 20">
            <a:extLst>
              <a:ext uri="{FF2B5EF4-FFF2-40B4-BE49-F238E27FC236}">
                <a16:creationId xmlns:a16="http://schemas.microsoft.com/office/drawing/2014/main" id="{6FA0C9FE-F355-434D-85C5-A433608BDED8}"/>
              </a:ext>
            </a:extLst>
          </p:cNvPr>
          <p:cNvSpPr>
            <a:spLocks/>
          </p:cNvSpPr>
          <p:nvPr/>
        </p:nvSpPr>
        <p:spPr bwMode="auto">
          <a:xfrm>
            <a:off x="6384925" y="5121275"/>
            <a:ext cx="1231900" cy="230188"/>
          </a:xfrm>
          <a:custGeom>
            <a:avLst/>
            <a:gdLst>
              <a:gd name="T0" fmla="*/ 542925 w 21600"/>
              <a:gd name="T1" fmla="*/ 101600 h 21600"/>
              <a:gd name="T2" fmla="*/ 542925 w 21600"/>
              <a:gd name="T3" fmla="*/ 101600 h 21600"/>
              <a:gd name="T4" fmla="*/ 542925 w 21600"/>
              <a:gd name="T5" fmla="*/ 101600 h 21600"/>
              <a:gd name="T6" fmla="*/ 542925 w 21600"/>
              <a:gd name="T7" fmla="*/ 1016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473">
                <a:latin typeface="Arial" panose="020B0604020202020204" pitchFamily="34" charset="0"/>
                <a:cs typeface="Arial" panose="020B0604020202020204" pitchFamily="34" charset="0"/>
                <a:sym typeface="Arial" panose="020B0604020202020204" pitchFamily="34" charset="0"/>
              </a:rPr>
              <a:t>和交换)</a:t>
            </a:r>
            <a:endParaRPr lang="en-US" altLang="en-US" sz="1360"/>
          </a:p>
        </p:txBody>
      </p:sp>
      <p:sp>
        <p:nvSpPr>
          <p:cNvPr id="110602" name="AutoShape 21">
            <a:extLst>
              <a:ext uri="{FF2B5EF4-FFF2-40B4-BE49-F238E27FC236}">
                <a16:creationId xmlns:a16="http://schemas.microsoft.com/office/drawing/2014/main" id="{1A4394CF-B1CF-4191-A19D-8E62FD5E9789}"/>
              </a:ext>
            </a:extLst>
          </p:cNvPr>
          <p:cNvSpPr>
            <a:spLocks/>
          </p:cNvSpPr>
          <p:nvPr/>
        </p:nvSpPr>
        <p:spPr bwMode="auto">
          <a:xfrm>
            <a:off x="6132513" y="1787525"/>
            <a:ext cx="1876425" cy="280988"/>
          </a:xfrm>
          <a:custGeom>
            <a:avLst/>
            <a:gdLst>
              <a:gd name="T0" fmla="*/ 2147483646 w 21600"/>
              <a:gd name="T1" fmla="*/ 275784154 h 21600"/>
              <a:gd name="T2" fmla="*/ 2147483646 w 21600"/>
              <a:gd name="T3" fmla="*/ 275784154 h 21600"/>
              <a:gd name="T4" fmla="*/ 2147483646 w 21600"/>
              <a:gd name="T5" fmla="*/ 275784154 h 21600"/>
              <a:gd name="T6" fmla="*/ 2147483646 w 21600"/>
              <a:gd name="T7" fmla="*/ 27578415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7182" name="AutoShape 22">
            <a:extLst>
              <a:ext uri="{FF2B5EF4-FFF2-40B4-BE49-F238E27FC236}">
                <a16:creationId xmlns:a16="http://schemas.microsoft.com/office/drawing/2014/main" id="{5F14DC92-7CF9-4A9F-81FE-2D018893DD78}"/>
              </a:ext>
            </a:extLst>
          </p:cNvPr>
          <p:cNvSpPr>
            <a:spLocks/>
          </p:cNvSpPr>
          <p:nvPr/>
        </p:nvSpPr>
        <p:spPr bwMode="auto">
          <a:xfrm>
            <a:off x="6216650" y="1778000"/>
            <a:ext cx="1770063" cy="230188"/>
          </a:xfrm>
          <a:custGeom>
            <a:avLst/>
            <a:gdLst>
              <a:gd name="T0" fmla="*/ 781050 w 21600"/>
              <a:gd name="T1" fmla="*/ 101600 h 21600"/>
              <a:gd name="T2" fmla="*/ 781050 w 21600"/>
              <a:gd name="T3" fmla="*/ 101600 h 21600"/>
              <a:gd name="T4" fmla="*/ 781050 w 21600"/>
              <a:gd name="T5" fmla="*/ 101600 h 21600"/>
              <a:gd name="T6" fmla="*/ 781050 w 21600"/>
              <a:gd name="T7" fmla="*/ 1016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473">
                <a:latin typeface="Arial" panose="020B0604020202020204" pitchFamily="34" charset="0"/>
                <a:cs typeface="Arial" panose="020B0604020202020204" pitchFamily="34" charset="0"/>
                <a:sym typeface="Arial" panose="020B0604020202020204" pitchFamily="34" charset="0"/>
              </a:rPr>
              <a:t>应用程序</a:t>
            </a:r>
            <a:endParaRPr lang="en-US" altLang="en-US" sz="1360"/>
          </a:p>
        </p:txBody>
      </p:sp>
      <p:sp>
        <p:nvSpPr>
          <p:cNvPr id="110604" name="AutoShape 23">
            <a:extLst>
              <a:ext uri="{FF2B5EF4-FFF2-40B4-BE49-F238E27FC236}">
                <a16:creationId xmlns:a16="http://schemas.microsoft.com/office/drawing/2014/main" id="{1C82334B-8AAC-4FF1-9B86-6091E7B94134}"/>
              </a:ext>
            </a:extLst>
          </p:cNvPr>
          <p:cNvSpPr>
            <a:spLocks/>
          </p:cNvSpPr>
          <p:nvPr/>
        </p:nvSpPr>
        <p:spPr bwMode="auto">
          <a:xfrm>
            <a:off x="7920038" y="4479925"/>
            <a:ext cx="157162" cy="227013"/>
          </a:xfrm>
          <a:custGeom>
            <a:avLst/>
            <a:gdLst>
              <a:gd name="T0" fmla="*/ 26493148 w 21600"/>
              <a:gd name="T1" fmla="*/ 115941383 h 21600"/>
              <a:gd name="T2" fmla="*/ 26493148 w 21600"/>
              <a:gd name="T3" fmla="*/ 115941383 h 21600"/>
              <a:gd name="T4" fmla="*/ 26493148 w 21600"/>
              <a:gd name="T5" fmla="*/ 115941383 h 21600"/>
              <a:gd name="T6" fmla="*/ 26493148 w 21600"/>
              <a:gd name="T7" fmla="*/ 11594138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02"/>
                </a:moveTo>
                <a:cubicBezTo>
                  <a:pt x="3464" y="440"/>
                  <a:pt x="7126" y="0"/>
                  <a:pt x="10814" y="0"/>
                </a:cubicBezTo>
                <a:cubicBezTo>
                  <a:pt x="14491" y="0"/>
                  <a:pt x="18141" y="438"/>
                  <a:pt x="21600" y="1295"/>
                </a:cubicBezTo>
                <a:lnTo>
                  <a:pt x="10814" y="21600"/>
                </a:lnTo>
                <a:lnTo>
                  <a:pt x="0" y="1302"/>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0605" name="Line 24">
            <a:extLst>
              <a:ext uri="{FF2B5EF4-FFF2-40B4-BE49-F238E27FC236}">
                <a16:creationId xmlns:a16="http://schemas.microsoft.com/office/drawing/2014/main" id="{09D28882-0926-4B1B-BB45-43AD5BC61FF9}"/>
              </a:ext>
            </a:extLst>
          </p:cNvPr>
          <p:cNvSpPr>
            <a:spLocks noChangeShapeType="1"/>
          </p:cNvSpPr>
          <p:nvPr/>
        </p:nvSpPr>
        <p:spPr bwMode="auto">
          <a:xfrm flipV="1">
            <a:off x="7999413" y="4406900"/>
            <a:ext cx="1587" cy="93663"/>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606" name="AutoShape 25">
            <a:extLst>
              <a:ext uri="{FF2B5EF4-FFF2-40B4-BE49-F238E27FC236}">
                <a16:creationId xmlns:a16="http://schemas.microsoft.com/office/drawing/2014/main" id="{E0B81955-5031-443B-A8B1-411B7C1B47D1}"/>
              </a:ext>
            </a:extLst>
          </p:cNvPr>
          <p:cNvSpPr>
            <a:spLocks/>
          </p:cNvSpPr>
          <p:nvPr/>
        </p:nvSpPr>
        <p:spPr bwMode="auto">
          <a:xfrm>
            <a:off x="7845425" y="3690938"/>
            <a:ext cx="153988" cy="228600"/>
          </a:xfrm>
          <a:custGeom>
            <a:avLst/>
            <a:gdLst>
              <a:gd name="T0" fmla="*/ 24852330 w 21600"/>
              <a:gd name="T1" fmla="*/ 119440738 h 21600"/>
              <a:gd name="T2" fmla="*/ 24852330 w 21600"/>
              <a:gd name="T3" fmla="*/ 119440738 h 21600"/>
              <a:gd name="T4" fmla="*/ 24852330 w 21600"/>
              <a:gd name="T5" fmla="*/ 119440738 h 21600"/>
              <a:gd name="T6" fmla="*/ 24852330 w 21600"/>
              <a:gd name="T7" fmla="*/ 11944073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22"/>
                </a:moveTo>
                <a:cubicBezTo>
                  <a:pt x="3463" y="447"/>
                  <a:pt x="7123" y="0"/>
                  <a:pt x="10814" y="0"/>
                </a:cubicBezTo>
                <a:cubicBezTo>
                  <a:pt x="14494" y="0"/>
                  <a:pt x="18145" y="445"/>
                  <a:pt x="21600" y="1316"/>
                </a:cubicBezTo>
                <a:lnTo>
                  <a:pt x="10814" y="21600"/>
                </a:lnTo>
                <a:lnTo>
                  <a:pt x="0" y="1322"/>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0607" name="Line 26">
            <a:extLst>
              <a:ext uri="{FF2B5EF4-FFF2-40B4-BE49-F238E27FC236}">
                <a16:creationId xmlns:a16="http://schemas.microsoft.com/office/drawing/2014/main" id="{0D1F5CC8-DCAF-4F79-A5D2-4F9E95C27884}"/>
              </a:ext>
            </a:extLst>
          </p:cNvPr>
          <p:cNvSpPr>
            <a:spLocks noChangeShapeType="1"/>
          </p:cNvSpPr>
          <p:nvPr/>
        </p:nvSpPr>
        <p:spPr bwMode="auto">
          <a:xfrm flipV="1">
            <a:off x="7923213" y="3632200"/>
            <a:ext cx="3175" cy="762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608" name="AutoShape 27">
            <a:extLst>
              <a:ext uri="{FF2B5EF4-FFF2-40B4-BE49-F238E27FC236}">
                <a16:creationId xmlns:a16="http://schemas.microsoft.com/office/drawing/2014/main" id="{7B95DB0A-FCD3-4B67-9E1E-DAE4529F6301}"/>
              </a:ext>
            </a:extLst>
          </p:cNvPr>
          <p:cNvSpPr>
            <a:spLocks/>
          </p:cNvSpPr>
          <p:nvPr/>
        </p:nvSpPr>
        <p:spPr bwMode="auto">
          <a:xfrm>
            <a:off x="7150100" y="4460875"/>
            <a:ext cx="157163" cy="225425"/>
          </a:xfrm>
          <a:custGeom>
            <a:avLst/>
            <a:gdLst>
              <a:gd name="T0" fmla="*/ 26493484 w 21600"/>
              <a:gd name="T1" fmla="*/ 114324988 h 21600"/>
              <a:gd name="T2" fmla="*/ 26493484 w 21600"/>
              <a:gd name="T3" fmla="*/ 114324988 h 21600"/>
              <a:gd name="T4" fmla="*/ 26493484 w 21600"/>
              <a:gd name="T5" fmla="*/ 114324988 h 21600"/>
              <a:gd name="T6" fmla="*/ 26493484 w 21600"/>
              <a:gd name="T7" fmla="*/ 11432498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14"/>
                </a:moveTo>
                <a:cubicBezTo>
                  <a:pt x="3460" y="445"/>
                  <a:pt x="7115" y="0"/>
                  <a:pt x="10800" y="0"/>
                </a:cubicBezTo>
                <a:cubicBezTo>
                  <a:pt x="14483" y="0"/>
                  <a:pt x="18139" y="445"/>
                  <a:pt x="21600" y="1314"/>
                </a:cubicBezTo>
                <a:lnTo>
                  <a:pt x="10800" y="21600"/>
                </a:lnTo>
                <a:lnTo>
                  <a:pt x="0" y="1314"/>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0609" name="Line 28">
            <a:extLst>
              <a:ext uri="{FF2B5EF4-FFF2-40B4-BE49-F238E27FC236}">
                <a16:creationId xmlns:a16="http://schemas.microsoft.com/office/drawing/2014/main" id="{02BD2FFA-515F-44BA-A4F0-E8C4FF375598}"/>
              </a:ext>
            </a:extLst>
          </p:cNvPr>
          <p:cNvSpPr>
            <a:spLocks noChangeShapeType="1"/>
          </p:cNvSpPr>
          <p:nvPr/>
        </p:nvSpPr>
        <p:spPr bwMode="auto">
          <a:xfrm>
            <a:off x="7229475" y="3636963"/>
            <a:ext cx="0" cy="84455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610" name="AutoShape 29">
            <a:extLst>
              <a:ext uri="{FF2B5EF4-FFF2-40B4-BE49-F238E27FC236}">
                <a16:creationId xmlns:a16="http://schemas.microsoft.com/office/drawing/2014/main" id="{442BD135-BD0A-4C30-AF07-D5274B77C5E8}"/>
              </a:ext>
            </a:extLst>
          </p:cNvPr>
          <p:cNvSpPr>
            <a:spLocks/>
          </p:cNvSpPr>
          <p:nvPr/>
        </p:nvSpPr>
        <p:spPr bwMode="auto">
          <a:xfrm>
            <a:off x="7469188" y="2913063"/>
            <a:ext cx="155575" cy="225425"/>
          </a:xfrm>
          <a:custGeom>
            <a:avLst/>
            <a:gdLst>
              <a:gd name="T0" fmla="*/ 25960282 w 21600"/>
              <a:gd name="T1" fmla="*/ 112515765 h 21600"/>
              <a:gd name="T2" fmla="*/ 25960282 w 21600"/>
              <a:gd name="T3" fmla="*/ 112515765 h 21600"/>
              <a:gd name="T4" fmla="*/ 25960282 w 21600"/>
              <a:gd name="T5" fmla="*/ 112515765 h 21600"/>
              <a:gd name="T6" fmla="*/ 25960282 w 21600"/>
              <a:gd name="T7" fmla="*/ 11251576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07"/>
                </a:moveTo>
                <a:cubicBezTo>
                  <a:pt x="3456" y="443"/>
                  <a:pt x="7107" y="0"/>
                  <a:pt x="10785" y="0"/>
                </a:cubicBezTo>
                <a:cubicBezTo>
                  <a:pt x="14474" y="0"/>
                  <a:pt x="18134" y="445"/>
                  <a:pt x="21600" y="1314"/>
                </a:cubicBezTo>
                <a:lnTo>
                  <a:pt x="10785" y="21600"/>
                </a:lnTo>
                <a:lnTo>
                  <a:pt x="0" y="1307"/>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0611" name="Line 30">
            <a:extLst>
              <a:ext uri="{FF2B5EF4-FFF2-40B4-BE49-F238E27FC236}">
                <a16:creationId xmlns:a16="http://schemas.microsoft.com/office/drawing/2014/main" id="{9B3BB30A-ECA0-4085-9386-2F0B21E621F0}"/>
              </a:ext>
            </a:extLst>
          </p:cNvPr>
          <p:cNvSpPr>
            <a:spLocks noChangeShapeType="1"/>
          </p:cNvSpPr>
          <p:nvPr/>
        </p:nvSpPr>
        <p:spPr bwMode="auto">
          <a:xfrm flipV="1">
            <a:off x="7548563" y="2844800"/>
            <a:ext cx="1587" cy="762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612" name="AutoShape 31">
            <a:extLst>
              <a:ext uri="{FF2B5EF4-FFF2-40B4-BE49-F238E27FC236}">
                <a16:creationId xmlns:a16="http://schemas.microsoft.com/office/drawing/2014/main" id="{91A7D4C8-7F23-4336-9A27-8FEB0DB1A511}"/>
              </a:ext>
            </a:extLst>
          </p:cNvPr>
          <p:cNvSpPr>
            <a:spLocks/>
          </p:cNvSpPr>
          <p:nvPr/>
        </p:nvSpPr>
        <p:spPr bwMode="auto">
          <a:xfrm>
            <a:off x="6850063" y="4460875"/>
            <a:ext cx="155575" cy="225425"/>
          </a:xfrm>
          <a:custGeom>
            <a:avLst/>
            <a:gdLst>
              <a:gd name="T0" fmla="*/ 25960282 w 21600"/>
              <a:gd name="T1" fmla="*/ 114324988 h 21600"/>
              <a:gd name="T2" fmla="*/ 25960282 w 21600"/>
              <a:gd name="T3" fmla="*/ 114324988 h 21600"/>
              <a:gd name="T4" fmla="*/ 25960282 w 21600"/>
              <a:gd name="T5" fmla="*/ 114324988 h 21600"/>
              <a:gd name="T6" fmla="*/ 25960282 w 21600"/>
              <a:gd name="T7" fmla="*/ 11432498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14"/>
                </a:moveTo>
                <a:cubicBezTo>
                  <a:pt x="3460" y="445"/>
                  <a:pt x="7115" y="0"/>
                  <a:pt x="10800" y="0"/>
                </a:cubicBezTo>
                <a:cubicBezTo>
                  <a:pt x="14483" y="0"/>
                  <a:pt x="18139" y="445"/>
                  <a:pt x="21600" y="1314"/>
                </a:cubicBezTo>
                <a:lnTo>
                  <a:pt x="10800" y="21600"/>
                </a:lnTo>
                <a:lnTo>
                  <a:pt x="0" y="1314"/>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0613" name="Line 32">
            <a:extLst>
              <a:ext uri="{FF2B5EF4-FFF2-40B4-BE49-F238E27FC236}">
                <a16:creationId xmlns:a16="http://schemas.microsoft.com/office/drawing/2014/main" id="{442B10C9-1A14-4BC9-87B5-A0CC9ED335C8}"/>
              </a:ext>
            </a:extLst>
          </p:cNvPr>
          <p:cNvSpPr>
            <a:spLocks noChangeShapeType="1"/>
          </p:cNvSpPr>
          <p:nvPr/>
        </p:nvSpPr>
        <p:spPr bwMode="auto">
          <a:xfrm>
            <a:off x="6929438" y="2847975"/>
            <a:ext cx="1587" cy="163353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614" name="AutoShape 33">
            <a:extLst>
              <a:ext uri="{FF2B5EF4-FFF2-40B4-BE49-F238E27FC236}">
                <a16:creationId xmlns:a16="http://schemas.microsoft.com/office/drawing/2014/main" id="{44C20212-ABA9-45D7-8983-C6874A3E0198}"/>
              </a:ext>
            </a:extLst>
          </p:cNvPr>
          <p:cNvSpPr>
            <a:spLocks/>
          </p:cNvSpPr>
          <p:nvPr/>
        </p:nvSpPr>
        <p:spPr bwMode="auto">
          <a:xfrm>
            <a:off x="7281863" y="2114550"/>
            <a:ext cx="155575" cy="227013"/>
          </a:xfrm>
          <a:custGeom>
            <a:avLst/>
            <a:gdLst>
              <a:gd name="T0" fmla="*/ 25960282 w 21600"/>
              <a:gd name="T1" fmla="*/ 115941383 h 21600"/>
              <a:gd name="T2" fmla="*/ 25960282 w 21600"/>
              <a:gd name="T3" fmla="*/ 115941383 h 21600"/>
              <a:gd name="T4" fmla="*/ 25960282 w 21600"/>
              <a:gd name="T5" fmla="*/ 115941383 h 21600"/>
              <a:gd name="T6" fmla="*/ 25960282 w 21600"/>
              <a:gd name="T7" fmla="*/ 11594138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14"/>
                </a:moveTo>
                <a:cubicBezTo>
                  <a:pt x="3460" y="445"/>
                  <a:pt x="7115" y="0"/>
                  <a:pt x="10800" y="0"/>
                </a:cubicBezTo>
                <a:cubicBezTo>
                  <a:pt x="14483" y="0"/>
                  <a:pt x="18139" y="445"/>
                  <a:pt x="21600" y="1314"/>
                </a:cubicBezTo>
                <a:lnTo>
                  <a:pt x="10800" y="21600"/>
                </a:lnTo>
                <a:lnTo>
                  <a:pt x="0" y="1314"/>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0615" name="Line 34">
            <a:extLst>
              <a:ext uri="{FF2B5EF4-FFF2-40B4-BE49-F238E27FC236}">
                <a16:creationId xmlns:a16="http://schemas.microsoft.com/office/drawing/2014/main" id="{B3C2FD9E-B1C0-4BC1-AAC1-FCDB31647631}"/>
              </a:ext>
            </a:extLst>
          </p:cNvPr>
          <p:cNvSpPr>
            <a:spLocks noChangeShapeType="1"/>
          </p:cNvSpPr>
          <p:nvPr/>
        </p:nvSpPr>
        <p:spPr bwMode="auto">
          <a:xfrm flipV="1">
            <a:off x="7361238" y="2060575"/>
            <a:ext cx="1587" cy="73025"/>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616" name="AutoShape 35">
            <a:extLst>
              <a:ext uri="{FF2B5EF4-FFF2-40B4-BE49-F238E27FC236}">
                <a16:creationId xmlns:a16="http://schemas.microsoft.com/office/drawing/2014/main" id="{ECAB500B-F175-4E26-A7C9-58617C79DB7B}"/>
              </a:ext>
            </a:extLst>
          </p:cNvPr>
          <p:cNvSpPr>
            <a:spLocks/>
          </p:cNvSpPr>
          <p:nvPr/>
        </p:nvSpPr>
        <p:spPr bwMode="auto">
          <a:xfrm>
            <a:off x="6570663" y="4460875"/>
            <a:ext cx="155575" cy="225425"/>
          </a:xfrm>
          <a:custGeom>
            <a:avLst/>
            <a:gdLst>
              <a:gd name="T0" fmla="*/ 25367224 w 21600"/>
              <a:gd name="T1" fmla="*/ 114324988 h 21600"/>
              <a:gd name="T2" fmla="*/ 25367224 w 21600"/>
              <a:gd name="T3" fmla="*/ 114324988 h 21600"/>
              <a:gd name="T4" fmla="*/ 25367224 w 21600"/>
              <a:gd name="T5" fmla="*/ 114324988 h 21600"/>
              <a:gd name="T6" fmla="*/ 25367224 w 21600"/>
              <a:gd name="T7" fmla="*/ 11432498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06"/>
                </a:moveTo>
                <a:cubicBezTo>
                  <a:pt x="3463" y="442"/>
                  <a:pt x="7123" y="0"/>
                  <a:pt x="10813" y="0"/>
                </a:cubicBezTo>
                <a:cubicBezTo>
                  <a:pt x="14491" y="0"/>
                  <a:pt x="18141" y="438"/>
                  <a:pt x="21600" y="1299"/>
                </a:cubicBezTo>
                <a:lnTo>
                  <a:pt x="10813" y="21600"/>
                </a:lnTo>
                <a:lnTo>
                  <a:pt x="0" y="1306"/>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0617" name="Line 36">
            <a:extLst>
              <a:ext uri="{FF2B5EF4-FFF2-40B4-BE49-F238E27FC236}">
                <a16:creationId xmlns:a16="http://schemas.microsoft.com/office/drawing/2014/main" id="{04260B7A-F8D7-4701-9897-FE6B70B90B09}"/>
              </a:ext>
            </a:extLst>
          </p:cNvPr>
          <p:cNvSpPr>
            <a:spLocks noChangeShapeType="1"/>
          </p:cNvSpPr>
          <p:nvPr/>
        </p:nvSpPr>
        <p:spPr bwMode="auto">
          <a:xfrm flipV="1">
            <a:off x="6648450" y="2060575"/>
            <a:ext cx="1588" cy="242093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618" name="AutoShape 37">
            <a:extLst>
              <a:ext uri="{FF2B5EF4-FFF2-40B4-BE49-F238E27FC236}">
                <a16:creationId xmlns:a16="http://schemas.microsoft.com/office/drawing/2014/main" id="{AC2B430F-9DD8-4B90-9E40-1BB947C414E1}"/>
              </a:ext>
            </a:extLst>
          </p:cNvPr>
          <p:cNvSpPr>
            <a:spLocks/>
          </p:cNvSpPr>
          <p:nvPr/>
        </p:nvSpPr>
        <p:spPr bwMode="auto">
          <a:xfrm>
            <a:off x="3598863" y="3362325"/>
            <a:ext cx="825500" cy="4714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7198" name="AutoShape 38">
            <a:extLst>
              <a:ext uri="{FF2B5EF4-FFF2-40B4-BE49-F238E27FC236}">
                <a16:creationId xmlns:a16="http://schemas.microsoft.com/office/drawing/2014/main" id="{064FE177-AA70-4BC4-A0DE-1185A13CDF9E}"/>
              </a:ext>
            </a:extLst>
          </p:cNvPr>
          <p:cNvSpPr>
            <a:spLocks/>
          </p:cNvSpPr>
          <p:nvPr/>
        </p:nvSpPr>
        <p:spPr bwMode="auto">
          <a:xfrm>
            <a:off x="3625850" y="3355975"/>
            <a:ext cx="460375" cy="230188"/>
          </a:xfrm>
          <a:custGeom>
            <a:avLst/>
            <a:gdLst>
              <a:gd name="T0" fmla="*/ 203200 w 21600"/>
              <a:gd name="T1" fmla="*/ 101600 h 21600"/>
              <a:gd name="T2" fmla="*/ 203200 w 21600"/>
              <a:gd name="T3" fmla="*/ 101600 h 21600"/>
              <a:gd name="T4" fmla="*/ 203200 w 21600"/>
              <a:gd name="T5" fmla="*/ 101600 h 21600"/>
              <a:gd name="T6" fmla="*/ 203200 w 21600"/>
              <a:gd name="T7" fmla="*/ 1016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473">
                <a:latin typeface="Arial" panose="020B0604020202020204" pitchFamily="34" charset="0"/>
                <a:cs typeface="Arial" panose="020B0604020202020204" pitchFamily="34" charset="0"/>
                <a:sym typeface="Arial" panose="020B0604020202020204" pitchFamily="34" charset="0"/>
              </a:rPr>
              <a:t>用户</a:t>
            </a:r>
            <a:endParaRPr lang="en-US" altLang="en-US" sz="1360"/>
          </a:p>
        </p:txBody>
      </p:sp>
      <p:sp>
        <p:nvSpPr>
          <p:cNvPr id="7199" name="AutoShape 39">
            <a:extLst>
              <a:ext uri="{FF2B5EF4-FFF2-40B4-BE49-F238E27FC236}">
                <a16:creationId xmlns:a16="http://schemas.microsoft.com/office/drawing/2014/main" id="{EB33C3AD-34C2-405B-8478-6E37321FC232}"/>
              </a:ext>
            </a:extLst>
          </p:cNvPr>
          <p:cNvSpPr>
            <a:spLocks/>
          </p:cNvSpPr>
          <p:nvPr/>
        </p:nvSpPr>
        <p:spPr bwMode="auto">
          <a:xfrm>
            <a:off x="3625850" y="3562350"/>
            <a:ext cx="730250" cy="230188"/>
          </a:xfrm>
          <a:custGeom>
            <a:avLst/>
            <a:gdLst>
              <a:gd name="T0" fmla="*/ 322263 w 21600"/>
              <a:gd name="T1" fmla="*/ 101600 h 21600"/>
              <a:gd name="T2" fmla="*/ 322263 w 21600"/>
              <a:gd name="T3" fmla="*/ 101600 h 21600"/>
              <a:gd name="T4" fmla="*/ 322263 w 21600"/>
              <a:gd name="T5" fmla="*/ 101600 h 21600"/>
              <a:gd name="T6" fmla="*/ 322263 w 21600"/>
              <a:gd name="T7" fmla="*/ 1016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473">
                <a:latin typeface="Arial" panose="020B0604020202020204" pitchFamily="34" charset="0"/>
                <a:cs typeface="Arial" panose="020B0604020202020204" pitchFamily="34" charset="0"/>
                <a:sym typeface="Arial" panose="020B0604020202020204" pitchFamily="34" charset="0"/>
              </a:rPr>
              <a:t>接口</a:t>
            </a:r>
            <a:endParaRPr lang="en-US" altLang="en-US" sz="1360"/>
          </a:p>
        </p:txBody>
      </p:sp>
      <p:sp>
        <p:nvSpPr>
          <p:cNvPr id="110621" name="AutoShape 40">
            <a:extLst>
              <a:ext uri="{FF2B5EF4-FFF2-40B4-BE49-F238E27FC236}">
                <a16:creationId xmlns:a16="http://schemas.microsoft.com/office/drawing/2014/main" id="{75F21DC1-AE48-4ECD-A89A-F71FA74B8FCC}"/>
              </a:ext>
            </a:extLst>
          </p:cNvPr>
          <p:cNvSpPr>
            <a:spLocks/>
          </p:cNvSpPr>
          <p:nvPr/>
        </p:nvSpPr>
        <p:spPr bwMode="auto">
          <a:xfrm>
            <a:off x="2978150" y="4152900"/>
            <a:ext cx="2065338" cy="469900"/>
          </a:xfrm>
          <a:custGeom>
            <a:avLst/>
            <a:gdLst>
              <a:gd name="T0" fmla="*/ 2147483646 w 21600"/>
              <a:gd name="T1" fmla="*/ 2131506820 h 21600"/>
              <a:gd name="T2" fmla="*/ 2147483646 w 21600"/>
              <a:gd name="T3" fmla="*/ 2131506820 h 21600"/>
              <a:gd name="T4" fmla="*/ 2147483646 w 21600"/>
              <a:gd name="T5" fmla="*/ 2131506820 h 21600"/>
              <a:gd name="T6" fmla="*/ 2147483646 w 21600"/>
              <a:gd name="T7" fmla="*/ 213150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7201" name="AutoShape 41">
            <a:extLst>
              <a:ext uri="{FF2B5EF4-FFF2-40B4-BE49-F238E27FC236}">
                <a16:creationId xmlns:a16="http://schemas.microsoft.com/office/drawing/2014/main" id="{540D7386-413F-43D2-8EA8-5375BC527329}"/>
              </a:ext>
            </a:extLst>
          </p:cNvPr>
          <p:cNvSpPr>
            <a:spLocks/>
          </p:cNvSpPr>
          <p:nvPr/>
        </p:nvSpPr>
        <p:spPr bwMode="auto">
          <a:xfrm>
            <a:off x="3514725" y="4143375"/>
            <a:ext cx="979488" cy="230188"/>
          </a:xfrm>
          <a:custGeom>
            <a:avLst/>
            <a:gdLst>
              <a:gd name="T0" fmla="*/ 432594 w 21600"/>
              <a:gd name="T1" fmla="*/ 101600 h 21600"/>
              <a:gd name="T2" fmla="*/ 432594 w 21600"/>
              <a:gd name="T3" fmla="*/ 101600 h 21600"/>
              <a:gd name="T4" fmla="*/ 432594 w 21600"/>
              <a:gd name="T5" fmla="*/ 101600 h 21600"/>
              <a:gd name="T6" fmla="*/ 432594 w 21600"/>
              <a:gd name="T7" fmla="*/ 1016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473">
                <a:latin typeface="Arial" panose="020B0604020202020204" pitchFamily="34" charset="0"/>
                <a:cs typeface="Arial" panose="020B0604020202020204" pitchFamily="34" charset="0"/>
                <a:sym typeface="Arial" panose="020B0604020202020204" pitchFamily="34" charset="0"/>
              </a:rPr>
              <a:t>应用</a:t>
            </a:r>
            <a:endParaRPr lang="en-US" altLang="en-US" sz="1360"/>
          </a:p>
        </p:txBody>
      </p:sp>
      <p:sp>
        <p:nvSpPr>
          <p:cNvPr id="7202" name="AutoShape 42">
            <a:extLst>
              <a:ext uri="{FF2B5EF4-FFF2-40B4-BE49-F238E27FC236}">
                <a16:creationId xmlns:a16="http://schemas.microsoft.com/office/drawing/2014/main" id="{5CAA5133-8BC3-4558-91D1-A1663BFAB27E}"/>
              </a:ext>
            </a:extLst>
          </p:cNvPr>
          <p:cNvSpPr>
            <a:spLocks/>
          </p:cNvSpPr>
          <p:nvPr/>
        </p:nvSpPr>
        <p:spPr bwMode="auto">
          <a:xfrm>
            <a:off x="3514725" y="4351338"/>
            <a:ext cx="396875" cy="230187"/>
          </a:xfrm>
          <a:custGeom>
            <a:avLst/>
            <a:gdLst>
              <a:gd name="T0" fmla="*/ 175419 w 21600"/>
              <a:gd name="T1" fmla="*/ 101600 h 21600"/>
              <a:gd name="T2" fmla="*/ 175419 w 21600"/>
              <a:gd name="T3" fmla="*/ 101600 h 21600"/>
              <a:gd name="T4" fmla="*/ 175419 w 21600"/>
              <a:gd name="T5" fmla="*/ 101600 h 21600"/>
              <a:gd name="T6" fmla="*/ 175419 w 21600"/>
              <a:gd name="T7" fmla="*/ 1016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473">
                <a:latin typeface="Arial" panose="020B0604020202020204" pitchFamily="34" charset="0"/>
                <a:cs typeface="Arial" panose="020B0604020202020204" pitchFamily="34" charset="0"/>
                <a:sym typeface="Arial" panose="020B0604020202020204" pitchFamily="34" charset="0"/>
              </a:rPr>
              <a:t>逻辑</a:t>
            </a:r>
            <a:endParaRPr lang="en-US" altLang="en-US" sz="1360"/>
          </a:p>
        </p:txBody>
      </p:sp>
      <p:sp>
        <p:nvSpPr>
          <p:cNvPr id="110624" name="AutoShape 43">
            <a:extLst>
              <a:ext uri="{FF2B5EF4-FFF2-40B4-BE49-F238E27FC236}">
                <a16:creationId xmlns:a16="http://schemas.microsoft.com/office/drawing/2014/main" id="{66C5CF8B-E894-4AB7-9DAF-C2FD8E811492}"/>
              </a:ext>
            </a:extLst>
          </p:cNvPr>
          <p:cNvSpPr>
            <a:spLocks/>
          </p:cNvSpPr>
          <p:nvPr/>
        </p:nvSpPr>
        <p:spPr bwMode="auto">
          <a:xfrm>
            <a:off x="3560763" y="4940300"/>
            <a:ext cx="901700" cy="469900"/>
          </a:xfrm>
          <a:custGeom>
            <a:avLst/>
            <a:gdLst>
              <a:gd name="T0" fmla="*/ 2147483646 w 21600"/>
              <a:gd name="T1" fmla="*/ 2131506820 h 21600"/>
              <a:gd name="T2" fmla="*/ 2147483646 w 21600"/>
              <a:gd name="T3" fmla="*/ 2131506820 h 21600"/>
              <a:gd name="T4" fmla="*/ 2147483646 w 21600"/>
              <a:gd name="T5" fmla="*/ 2131506820 h 21600"/>
              <a:gd name="T6" fmla="*/ 2147483646 w 21600"/>
              <a:gd name="T7" fmla="*/ 213150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7204" name="AutoShape 44">
            <a:extLst>
              <a:ext uri="{FF2B5EF4-FFF2-40B4-BE49-F238E27FC236}">
                <a16:creationId xmlns:a16="http://schemas.microsoft.com/office/drawing/2014/main" id="{973AF6EF-858B-48DD-A27D-EB113C6CC885}"/>
              </a:ext>
            </a:extLst>
          </p:cNvPr>
          <p:cNvSpPr>
            <a:spLocks/>
          </p:cNvSpPr>
          <p:nvPr/>
        </p:nvSpPr>
        <p:spPr bwMode="auto">
          <a:xfrm>
            <a:off x="3589338" y="4932363"/>
            <a:ext cx="866775" cy="230187"/>
          </a:xfrm>
          <a:custGeom>
            <a:avLst/>
            <a:gdLst>
              <a:gd name="T0" fmla="*/ 382588 w 21600"/>
              <a:gd name="T1" fmla="*/ 101600 h 21600"/>
              <a:gd name="T2" fmla="*/ 382588 w 21600"/>
              <a:gd name="T3" fmla="*/ 101600 h 21600"/>
              <a:gd name="T4" fmla="*/ 382588 w 21600"/>
              <a:gd name="T5" fmla="*/ 101600 h 21600"/>
              <a:gd name="T6" fmla="*/ 382588 w 21600"/>
              <a:gd name="T7" fmla="*/ 1016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473">
                <a:latin typeface="Arial" panose="020B0604020202020204" pitchFamily="34" charset="0"/>
                <a:cs typeface="Arial" panose="020B0604020202020204" pitchFamily="34" charset="0"/>
                <a:sym typeface="Arial" panose="020B0604020202020204" pitchFamily="34" charset="0"/>
              </a:rPr>
              <a:t>数据库</a:t>
            </a:r>
            <a:endParaRPr lang="en-US" altLang="en-US" sz="1360"/>
          </a:p>
        </p:txBody>
      </p:sp>
      <p:sp>
        <p:nvSpPr>
          <p:cNvPr id="7205" name="AutoShape 45">
            <a:extLst>
              <a:ext uri="{FF2B5EF4-FFF2-40B4-BE49-F238E27FC236}">
                <a16:creationId xmlns:a16="http://schemas.microsoft.com/office/drawing/2014/main" id="{77D9A654-02C0-41E5-9E6E-A785B594A2E9}"/>
              </a:ext>
            </a:extLst>
          </p:cNvPr>
          <p:cNvSpPr>
            <a:spLocks/>
          </p:cNvSpPr>
          <p:nvPr/>
        </p:nvSpPr>
        <p:spPr bwMode="auto">
          <a:xfrm>
            <a:off x="3589338" y="5138738"/>
            <a:ext cx="595312" cy="230187"/>
          </a:xfrm>
          <a:custGeom>
            <a:avLst/>
            <a:gdLst>
              <a:gd name="T0" fmla="*/ 262731 w 21600"/>
              <a:gd name="T1" fmla="*/ 101600 h 21600"/>
              <a:gd name="T2" fmla="*/ 262731 w 21600"/>
              <a:gd name="T3" fmla="*/ 101600 h 21600"/>
              <a:gd name="T4" fmla="*/ 262731 w 21600"/>
              <a:gd name="T5" fmla="*/ 101600 h 21600"/>
              <a:gd name="T6" fmla="*/ 262731 w 21600"/>
              <a:gd name="T7" fmla="*/ 1016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473">
                <a:latin typeface="Arial" panose="020B0604020202020204" pitchFamily="34" charset="0"/>
                <a:cs typeface="Arial" panose="020B0604020202020204" pitchFamily="34" charset="0"/>
                <a:sym typeface="Arial" panose="020B0604020202020204" pitchFamily="34" charset="0"/>
              </a:rPr>
              <a:t>访问</a:t>
            </a:r>
            <a:endParaRPr lang="en-US" altLang="en-US" sz="1360"/>
          </a:p>
        </p:txBody>
      </p:sp>
      <p:grpSp>
        <p:nvGrpSpPr>
          <p:cNvPr id="110627" name="Group 46">
            <a:extLst>
              <a:ext uri="{FF2B5EF4-FFF2-40B4-BE49-F238E27FC236}">
                <a16:creationId xmlns:a16="http://schemas.microsoft.com/office/drawing/2014/main" id="{29F18150-0EF0-40C2-A7D1-A5C624EAD57D}"/>
              </a:ext>
            </a:extLst>
          </p:cNvPr>
          <p:cNvGrpSpPr>
            <a:grpSpLocks/>
          </p:cNvGrpSpPr>
          <p:nvPr/>
        </p:nvGrpSpPr>
        <p:grpSpPr bwMode="auto">
          <a:xfrm>
            <a:off x="4573588" y="4932363"/>
            <a:ext cx="1333500" cy="477837"/>
            <a:chOff x="0" y="0"/>
            <a:chExt cx="93" cy="34"/>
          </a:xfrm>
        </p:grpSpPr>
        <p:sp>
          <p:nvSpPr>
            <p:cNvPr id="110682" name="AutoShape 47">
              <a:extLst>
                <a:ext uri="{FF2B5EF4-FFF2-40B4-BE49-F238E27FC236}">
                  <a16:creationId xmlns:a16="http://schemas.microsoft.com/office/drawing/2014/main" id="{893E87A0-6ED7-4D61-BF87-CDA7CCF6EF1E}"/>
                </a:ext>
              </a:extLst>
            </p:cNvPr>
            <p:cNvSpPr>
              <a:spLocks/>
            </p:cNvSpPr>
            <p:nvPr/>
          </p:nvSpPr>
          <p:spPr bwMode="auto">
            <a:xfrm>
              <a:off x="0" y="0"/>
              <a:ext cx="93" cy="3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7262" name="AutoShape 48">
              <a:extLst>
                <a:ext uri="{FF2B5EF4-FFF2-40B4-BE49-F238E27FC236}">
                  <a16:creationId xmlns:a16="http://schemas.microsoft.com/office/drawing/2014/main" id="{DFAEA804-F591-459A-B4A7-E9B625012F83}"/>
                </a:ext>
              </a:extLst>
            </p:cNvPr>
            <p:cNvSpPr>
              <a:spLocks/>
            </p:cNvSpPr>
            <p:nvPr/>
          </p:nvSpPr>
          <p:spPr bwMode="auto">
            <a:xfrm>
              <a:off x="1" y="0"/>
              <a:ext cx="54" cy="15"/>
            </a:xfrm>
            <a:custGeom>
              <a:avLst/>
              <a:gdLst>
                <a:gd name="T0" fmla="*/ 27 w 21600"/>
                <a:gd name="T1" fmla="*/ 8 h 21600"/>
                <a:gd name="T2" fmla="*/ 27 w 21600"/>
                <a:gd name="T3" fmla="*/ 8 h 21600"/>
                <a:gd name="T4" fmla="*/ 27 w 21600"/>
                <a:gd name="T5" fmla="*/ 8 h 21600"/>
                <a:gd name="T6" fmla="*/ 27 w 21600"/>
                <a:gd name="T7" fmla="*/ 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473">
                  <a:latin typeface="Arial" panose="020B0604020202020204" pitchFamily="34" charset="0"/>
                  <a:cs typeface="Arial" panose="020B0604020202020204" pitchFamily="34" charset="0"/>
                  <a:sym typeface="Arial" panose="020B0604020202020204" pitchFamily="34" charset="0"/>
                </a:rPr>
                <a:t>网络</a:t>
              </a:r>
              <a:endParaRPr lang="en-US" altLang="en-US" sz="1360"/>
            </a:p>
          </p:txBody>
        </p:sp>
        <p:sp>
          <p:nvSpPr>
            <p:cNvPr id="7263" name="AutoShape 49">
              <a:extLst>
                <a:ext uri="{FF2B5EF4-FFF2-40B4-BE49-F238E27FC236}">
                  <a16:creationId xmlns:a16="http://schemas.microsoft.com/office/drawing/2014/main" id="{21AFDD7E-6014-4710-B710-4418525CFCC9}"/>
                </a:ext>
              </a:extLst>
            </p:cNvPr>
            <p:cNvSpPr>
              <a:spLocks/>
            </p:cNvSpPr>
            <p:nvPr/>
          </p:nvSpPr>
          <p:spPr bwMode="auto">
            <a:xfrm>
              <a:off x="1" y="13"/>
              <a:ext cx="90" cy="16"/>
            </a:xfrm>
            <a:custGeom>
              <a:avLst/>
              <a:gdLst>
                <a:gd name="T0" fmla="*/ 45 w 21600"/>
                <a:gd name="T1" fmla="*/ 8 h 21600"/>
                <a:gd name="T2" fmla="*/ 45 w 21600"/>
                <a:gd name="T3" fmla="*/ 8 h 21600"/>
                <a:gd name="T4" fmla="*/ 45 w 21600"/>
                <a:gd name="T5" fmla="*/ 8 h 21600"/>
                <a:gd name="T6" fmla="*/ 45 w 21600"/>
                <a:gd name="T7" fmla="*/ 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473">
                  <a:latin typeface="Arial" panose="020B0604020202020204" pitchFamily="34" charset="0"/>
                  <a:cs typeface="Arial" panose="020B0604020202020204" pitchFamily="34" charset="0"/>
                  <a:sym typeface="Arial" panose="020B0604020202020204" pitchFamily="34" charset="0"/>
                </a:rPr>
                <a:t>通信</a:t>
              </a:r>
              <a:endParaRPr lang="en-US" altLang="en-US" sz="1360"/>
            </a:p>
          </p:txBody>
        </p:sp>
      </p:grpSp>
      <p:sp>
        <p:nvSpPr>
          <p:cNvPr id="110628" name="AutoShape 50">
            <a:extLst>
              <a:ext uri="{FF2B5EF4-FFF2-40B4-BE49-F238E27FC236}">
                <a16:creationId xmlns:a16="http://schemas.microsoft.com/office/drawing/2014/main" id="{23A62756-D502-4224-A299-D829231607DF}"/>
              </a:ext>
            </a:extLst>
          </p:cNvPr>
          <p:cNvSpPr>
            <a:spLocks/>
          </p:cNvSpPr>
          <p:nvPr/>
        </p:nvSpPr>
        <p:spPr bwMode="auto">
          <a:xfrm>
            <a:off x="4864100" y="4684713"/>
            <a:ext cx="153988" cy="228600"/>
          </a:xfrm>
          <a:custGeom>
            <a:avLst/>
            <a:gdLst>
              <a:gd name="T0" fmla="*/ 24852330 w 21600"/>
              <a:gd name="T1" fmla="*/ 119442410 h 21600"/>
              <a:gd name="T2" fmla="*/ 24852330 w 21600"/>
              <a:gd name="T3" fmla="*/ 119442410 h 21600"/>
              <a:gd name="T4" fmla="*/ 24852330 w 21600"/>
              <a:gd name="T5" fmla="*/ 119442410 h 21600"/>
              <a:gd name="T6" fmla="*/ 24852330 w 21600"/>
              <a:gd name="T7" fmla="*/ 11944241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13"/>
                </a:moveTo>
                <a:cubicBezTo>
                  <a:pt x="3463" y="444"/>
                  <a:pt x="7123" y="0"/>
                  <a:pt x="10813" y="0"/>
                </a:cubicBezTo>
                <a:cubicBezTo>
                  <a:pt x="14492" y="0"/>
                  <a:pt x="18143" y="442"/>
                  <a:pt x="21600" y="1306"/>
                </a:cubicBezTo>
                <a:lnTo>
                  <a:pt x="10813" y="21600"/>
                </a:lnTo>
                <a:lnTo>
                  <a:pt x="0" y="1313"/>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0629" name="Line 51">
            <a:extLst>
              <a:ext uri="{FF2B5EF4-FFF2-40B4-BE49-F238E27FC236}">
                <a16:creationId xmlns:a16="http://schemas.microsoft.com/office/drawing/2014/main" id="{910549D0-277E-493C-8946-E1D7C0B59BA0}"/>
              </a:ext>
            </a:extLst>
          </p:cNvPr>
          <p:cNvSpPr>
            <a:spLocks noChangeShapeType="1"/>
          </p:cNvSpPr>
          <p:nvPr/>
        </p:nvSpPr>
        <p:spPr bwMode="auto">
          <a:xfrm flipV="1">
            <a:off x="4938713" y="4630738"/>
            <a:ext cx="1587" cy="762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630" name="AutoShape 52">
            <a:extLst>
              <a:ext uri="{FF2B5EF4-FFF2-40B4-BE49-F238E27FC236}">
                <a16:creationId xmlns:a16="http://schemas.microsoft.com/office/drawing/2014/main" id="{3D5CBF78-559C-4812-9DED-1A56D929FDD8}"/>
              </a:ext>
            </a:extLst>
          </p:cNvPr>
          <p:cNvSpPr>
            <a:spLocks/>
          </p:cNvSpPr>
          <p:nvPr/>
        </p:nvSpPr>
        <p:spPr bwMode="auto">
          <a:xfrm>
            <a:off x="3960813" y="4684713"/>
            <a:ext cx="153987" cy="228600"/>
          </a:xfrm>
          <a:custGeom>
            <a:avLst/>
            <a:gdLst>
              <a:gd name="T0" fmla="*/ 24852005 w 21600"/>
              <a:gd name="T1" fmla="*/ 119442410 h 21600"/>
              <a:gd name="T2" fmla="*/ 24852005 w 21600"/>
              <a:gd name="T3" fmla="*/ 119442410 h 21600"/>
              <a:gd name="T4" fmla="*/ 24852005 w 21600"/>
              <a:gd name="T5" fmla="*/ 119442410 h 21600"/>
              <a:gd name="T6" fmla="*/ 24852005 w 21600"/>
              <a:gd name="T7" fmla="*/ 11944241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22"/>
                </a:moveTo>
                <a:cubicBezTo>
                  <a:pt x="3463" y="447"/>
                  <a:pt x="7123" y="0"/>
                  <a:pt x="10814" y="0"/>
                </a:cubicBezTo>
                <a:cubicBezTo>
                  <a:pt x="14494" y="0"/>
                  <a:pt x="18145" y="445"/>
                  <a:pt x="21600" y="1316"/>
                </a:cubicBezTo>
                <a:lnTo>
                  <a:pt x="10814" y="21600"/>
                </a:lnTo>
                <a:lnTo>
                  <a:pt x="0" y="1322"/>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0631" name="Line 53">
            <a:extLst>
              <a:ext uri="{FF2B5EF4-FFF2-40B4-BE49-F238E27FC236}">
                <a16:creationId xmlns:a16="http://schemas.microsoft.com/office/drawing/2014/main" id="{D2742D84-E385-4891-85FA-6A4DD9CF1FCB}"/>
              </a:ext>
            </a:extLst>
          </p:cNvPr>
          <p:cNvSpPr>
            <a:spLocks noChangeShapeType="1"/>
          </p:cNvSpPr>
          <p:nvPr/>
        </p:nvSpPr>
        <p:spPr bwMode="auto">
          <a:xfrm flipV="1">
            <a:off x="4040188" y="4630738"/>
            <a:ext cx="1587" cy="762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632" name="AutoShape 54">
            <a:extLst>
              <a:ext uri="{FF2B5EF4-FFF2-40B4-BE49-F238E27FC236}">
                <a16:creationId xmlns:a16="http://schemas.microsoft.com/office/drawing/2014/main" id="{02B19BA8-FF7A-4CA4-B4C4-EBDE716207DC}"/>
              </a:ext>
            </a:extLst>
          </p:cNvPr>
          <p:cNvSpPr>
            <a:spLocks/>
          </p:cNvSpPr>
          <p:nvPr/>
        </p:nvSpPr>
        <p:spPr bwMode="auto">
          <a:xfrm>
            <a:off x="3906838" y="3897313"/>
            <a:ext cx="153987" cy="225425"/>
          </a:xfrm>
          <a:custGeom>
            <a:avLst/>
            <a:gdLst>
              <a:gd name="T0" fmla="*/ 24852005 w 21600"/>
              <a:gd name="T1" fmla="*/ 112517393 h 21600"/>
              <a:gd name="T2" fmla="*/ 24852005 w 21600"/>
              <a:gd name="T3" fmla="*/ 112517393 h 21600"/>
              <a:gd name="T4" fmla="*/ 24852005 w 21600"/>
              <a:gd name="T5" fmla="*/ 112517393 h 21600"/>
              <a:gd name="T6" fmla="*/ 24852005 w 21600"/>
              <a:gd name="T7" fmla="*/ 11251739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06"/>
                </a:moveTo>
                <a:cubicBezTo>
                  <a:pt x="3463" y="442"/>
                  <a:pt x="7123" y="0"/>
                  <a:pt x="10813" y="0"/>
                </a:cubicBezTo>
                <a:cubicBezTo>
                  <a:pt x="14491" y="0"/>
                  <a:pt x="18141" y="438"/>
                  <a:pt x="21600" y="1299"/>
                </a:cubicBezTo>
                <a:lnTo>
                  <a:pt x="10813" y="21600"/>
                </a:lnTo>
                <a:lnTo>
                  <a:pt x="0" y="1306"/>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0633" name="Line 55">
            <a:extLst>
              <a:ext uri="{FF2B5EF4-FFF2-40B4-BE49-F238E27FC236}">
                <a16:creationId xmlns:a16="http://schemas.microsoft.com/office/drawing/2014/main" id="{4CF43B0A-F103-4184-8F19-C38D5CC2B8B2}"/>
              </a:ext>
            </a:extLst>
          </p:cNvPr>
          <p:cNvSpPr>
            <a:spLocks noChangeShapeType="1"/>
          </p:cNvSpPr>
          <p:nvPr/>
        </p:nvSpPr>
        <p:spPr bwMode="auto">
          <a:xfrm flipV="1">
            <a:off x="3983038" y="3843338"/>
            <a:ext cx="3175" cy="762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10634" name="Group 56">
            <a:extLst>
              <a:ext uri="{FF2B5EF4-FFF2-40B4-BE49-F238E27FC236}">
                <a16:creationId xmlns:a16="http://schemas.microsoft.com/office/drawing/2014/main" id="{9479396B-5F4F-439B-B477-E0427112EDEA}"/>
              </a:ext>
            </a:extLst>
          </p:cNvPr>
          <p:cNvGrpSpPr>
            <a:grpSpLocks/>
          </p:cNvGrpSpPr>
          <p:nvPr/>
        </p:nvGrpSpPr>
        <p:grpSpPr bwMode="auto">
          <a:xfrm>
            <a:off x="9209088" y="4932363"/>
            <a:ext cx="1201737" cy="477837"/>
            <a:chOff x="0" y="0"/>
            <a:chExt cx="84" cy="34"/>
          </a:xfrm>
        </p:grpSpPr>
        <p:sp>
          <p:nvSpPr>
            <p:cNvPr id="110679" name="AutoShape 57">
              <a:extLst>
                <a:ext uri="{FF2B5EF4-FFF2-40B4-BE49-F238E27FC236}">
                  <a16:creationId xmlns:a16="http://schemas.microsoft.com/office/drawing/2014/main" id="{03CBBE7E-0651-4B90-8D63-7C4B96122DED}"/>
                </a:ext>
              </a:extLst>
            </p:cNvPr>
            <p:cNvSpPr>
              <a:spLocks/>
            </p:cNvSpPr>
            <p:nvPr/>
          </p:nvSpPr>
          <p:spPr bwMode="auto">
            <a:xfrm>
              <a:off x="0" y="0"/>
              <a:ext cx="84" cy="3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7259" name="AutoShape 58">
              <a:extLst>
                <a:ext uri="{FF2B5EF4-FFF2-40B4-BE49-F238E27FC236}">
                  <a16:creationId xmlns:a16="http://schemas.microsoft.com/office/drawing/2014/main" id="{BF399A07-BB5E-49A7-A0B5-F5CE1342F944}"/>
                </a:ext>
              </a:extLst>
            </p:cNvPr>
            <p:cNvSpPr>
              <a:spLocks/>
            </p:cNvSpPr>
            <p:nvPr/>
          </p:nvSpPr>
          <p:spPr bwMode="auto">
            <a:xfrm>
              <a:off x="1" y="0"/>
              <a:ext cx="77" cy="15"/>
            </a:xfrm>
            <a:custGeom>
              <a:avLst/>
              <a:gdLst>
                <a:gd name="T0" fmla="*/ 39 w 21600"/>
                <a:gd name="T1" fmla="*/ 8 h 21600"/>
                <a:gd name="T2" fmla="*/ 39 w 21600"/>
                <a:gd name="T3" fmla="*/ 8 h 21600"/>
                <a:gd name="T4" fmla="*/ 39 w 21600"/>
                <a:gd name="T5" fmla="*/ 8 h 21600"/>
                <a:gd name="T6" fmla="*/ 39 w 21600"/>
                <a:gd name="T7" fmla="*/ 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473">
                  <a:latin typeface="Arial" panose="020B0604020202020204" pitchFamily="34" charset="0"/>
                  <a:cs typeface="Arial" panose="020B0604020202020204" pitchFamily="34" charset="0"/>
                  <a:sym typeface="Arial" panose="020B0604020202020204" pitchFamily="34" charset="0"/>
                </a:rPr>
                <a:t>传输</a:t>
              </a:r>
              <a:endParaRPr lang="en-US" altLang="en-US" sz="1360"/>
            </a:p>
          </p:txBody>
        </p:sp>
        <p:sp>
          <p:nvSpPr>
            <p:cNvPr id="7260" name="AutoShape 59">
              <a:extLst>
                <a:ext uri="{FF2B5EF4-FFF2-40B4-BE49-F238E27FC236}">
                  <a16:creationId xmlns:a16="http://schemas.microsoft.com/office/drawing/2014/main" id="{B1FE4B1E-6C1D-4EEB-9A65-2BF30C6F49B4}"/>
                </a:ext>
              </a:extLst>
            </p:cNvPr>
            <p:cNvSpPr>
              <a:spLocks/>
            </p:cNvSpPr>
            <p:nvPr/>
          </p:nvSpPr>
          <p:spPr bwMode="auto">
            <a:xfrm>
              <a:off x="1" y="13"/>
              <a:ext cx="80" cy="16"/>
            </a:xfrm>
            <a:custGeom>
              <a:avLst/>
              <a:gdLst>
                <a:gd name="T0" fmla="*/ 40 w 21600"/>
                <a:gd name="T1" fmla="*/ 8 h 21600"/>
                <a:gd name="T2" fmla="*/ 40 w 21600"/>
                <a:gd name="T3" fmla="*/ 8 h 21600"/>
                <a:gd name="T4" fmla="*/ 40 w 21600"/>
                <a:gd name="T5" fmla="*/ 8 h 21600"/>
                <a:gd name="T6" fmla="*/ 40 w 21600"/>
                <a:gd name="T7" fmla="*/ 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473">
                  <a:latin typeface="Arial" panose="020B0604020202020204" pitchFamily="34" charset="0"/>
                  <a:cs typeface="Arial" panose="020B0604020202020204" pitchFamily="34" charset="0"/>
                  <a:sym typeface="Arial" panose="020B0604020202020204" pitchFamily="34" charset="0"/>
                </a:rPr>
                <a:t>和接收</a:t>
              </a:r>
              <a:endParaRPr lang="en-US" altLang="en-US" sz="1360"/>
            </a:p>
          </p:txBody>
        </p:sp>
      </p:grpSp>
      <p:grpSp>
        <p:nvGrpSpPr>
          <p:cNvPr id="110635" name="Group 60">
            <a:extLst>
              <a:ext uri="{FF2B5EF4-FFF2-40B4-BE49-F238E27FC236}">
                <a16:creationId xmlns:a16="http://schemas.microsoft.com/office/drawing/2014/main" id="{3CFCC424-6B3B-4DE6-A7B2-EA101E8D7516}"/>
              </a:ext>
            </a:extLst>
          </p:cNvPr>
          <p:cNvGrpSpPr>
            <a:grpSpLocks/>
          </p:cNvGrpSpPr>
          <p:nvPr/>
        </p:nvGrpSpPr>
        <p:grpSpPr bwMode="auto">
          <a:xfrm>
            <a:off x="9245600" y="4143375"/>
            <a:ext cx="1127125" cy="479425"/>
            <a:chOff x="0" y="0"/>
            <a:chExt cx="79" cy="34"/>
          </a:xfrm>
        </p:grpSpPr>
        <p:sp>
          <p:nvSpPr>
            <p:cNvPr id="110676" name="AutoShape 61">
              <a:extLst>
                <a:ext uri="{FF2B5EF4-FFF2-40B4-BE49-F238E27FC236}">
                  <a16:creationId xmlns:a16="http://schemas.microsoft.com/office/drawing/2014/main" id="{B432FE1E-1A39-4606-951B-F631495DAD75}"/>
                </a:ext>
              </a:extLst>
            </p:cNvPr>
            <p:cNvSpPr>
              <a:spLocks/>
            </p:cNvSpPr>
            <p:nvPr/>
          </p:nvSpPr>
          <p:spPr bwMode="auto">
            <a:xfrm>
              <a:off x="0" y="0"/>
              <a:ext cx="79" cy="3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7256" name="AutoShape 62">
              <a:extLst>
                <a:ext uri="{FF2B5EF4-FFF2-40B4-BE49-F238E27FC236}">
                  <a16:creationId xmlns:a16="http://schemas.microsoft.com/office/drawing/2014/main" id="{F216B6E1-E22B-4BAE-B022-20A112DD4AD7}"/>
                </a:ext>
              </a:extLst>
            </p:cNvPr>
            <p:cNvSpPr>
              <a:spLocks/>
            </p:cNvSpPr>
            <p:nvPr/>
          </p:nvSpPr>
          <p:spPr bwMode="auto">
            <a:xfrm>
              <a:off x="1" y="0"/>
              <a:ext cx="77" cy="15"/>
            </a:xfrm>
            <a:custGeom>
              <a:avLst/>
              <a:gdLst>
                <a:gd name="T0" fmla="*/ 39 w 21600"/>
                <a:gd name="T1" fmla="*/ 8 h 21600"/>
                <a:gd name="T2" fmla="*/ 39 w 21600"/>
                <a:gd name="T3" fmla="*/ 8 h 21600"/>
                <a:gd name="T4" fmla="*/ 39 w 21600"/>
                <a:gd name="T5" fmla="*/ 8 h 21600"/>
                <a:gd name="T6" fmla="*/ 39 w 21600"/>
                <a:gd name="T7" fmla="*/ 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473">
                  <a:latin typeface="Arial" panose="020B0604020202020204" pitchFamily="34" charset="0"/>
                  <a:cs typeface="Arial" panose="020B0604020202020204" pitchFamily="34" charset="0"/>
                  <a:sym typeface="Arial" panose="020B0604020202020204" pitchFamily="34" charset="0"/>
                </a:rPr>
                <a:t>处理</a:t>
              </a:r>
              <a:endParaRPr lang="en-US" altLang="en-US" sz="1360"/>
            </a:p>
          </p:txBody>
        </p:sp>
        <p:sp>
          <p:nvSpPr>
            <p:cNvPr id="7257" name="AutoShape 63">
              <a:extLst>
                <a:ext uri="{FF2B5EF4-FFF2-40B4-BE49-F238E27FC236}">
                  <a16:creationId xmlns:a16="http://schemas.microsoft.com/office/drawing/2014/main" id="{E2439FAA-A9E6-4D23-A0D8-7C84B41F9179}"/>
                </a:ext>
              </a:extLst>
            </p:cNvPr>
            <p:cNvSpPr>
              <a:spLocks/>
            </p:cNvSpPr>
            <p:nvPr/>
          </p:nvSpPr>
          <p:spPr bwMode="auto">
            <a:xfrm>
              <a:off x="1" y="13"/>
              <a:ext cx="47" cy="16"/>
            </a:xfrm>
            <a:custGeom>
              <a:avLst/>
              <a:gdLst>
                <a:gd name="T0" fmla="*/ 24 w 21600"/>
                <a:gd name="T1" fmla="*/ 8 h 21600"/>
                <a:gd name="T2" fmla="*/ 24 w 21600"/>
                <a:gd name="T3" fmla="*/ 8 h 21600"/>
                <a:gd name="T4" fmla="*/ 24 w 21600"/>
                <a:gd name="T5" fmla="*/ 8 h 21600"/>
                <a:gd name="T6" fmla="*/ 24 w 21600"/>
                <a:gd name="T7" fmla="*/ 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473">
                  <a:latin typeface="Arial" panose="020B0604020202020204" pitchFamily="34" charset="0"/>
                  <a:cs typeface="Arial" panose="020B0604020202020204" pitchFamily="34" charset="0"/>
                  <a:sym typeface="Arial" panose="020B0604020202020204" pitchFamily="34" charset="0"/>
                </a:rPr>
                <a:t>包</a:t>
              </a:r>
              <a:endParaRPr lang="en-US" altLang="en-US" sz="1360"/>
            </a:p>
          </p:txBody>
        </p:sp>
      </p:grpSp>
      <p:grpSp>
        <p:nvGrpSpPr>
          <p:cNvPr id="110636" name="Group 64">
            <a:extLst>
              <a:ext uri="{FF2B5EF4-FFF2-40B4-BE49-F238E27FC236}">
                <a16:creationId xmlns:a16="http://schemas.microsoft.com/office/drawing/2014/main" id="{AA3A977A-D7BC-494F-83E9-419674372AEF}"/>
              </a:ext>
            </a:extLst>
          </p:cNvPr>
          <p:cNvGrpSpPr>
            <a:grpSpLocks/>
          </p:cNvGrpSpPr>
          <p:nvPr/>
        </p:nvGrpSpPr>
        <p:grpSpPr bwMode="auto">
          <a:xfrm>
            <a:off x="9245600" y="3355975"/>
            <a:ext cx="1127125" cy="477838"/>
            <a:chOff x="0" y="0"/>
            <a:chExt cx="79" cy="34"/>
          </a:xfrm>
        </p:grpSpPr>
        <p:sp>
          <p:nvSpPr>
            <p:cNvPr id="110673" name="AutoShape 65">
              <a:extLst>
                <a:ext uri="{FF2B5EF4-FFF2-40B4-BE49-F238E27FC236}">
                  <a16:creationId xmlns:a16="http://schemas.microsoft.com/office/drawing/2014/main" id="{F2A9E770-3CFF-4645-829B-DD17A100928B}"/>
                </a:ext>
              </a:extLst>
            </p:cNvPr>
            <p:cNvSpPr>
              <a:spLocks/>
            </p:cNvSpPr>
            <p:nvPr/>
          </p:nvSpPr>
          <p:spPr bwMode="auto">
            <a:xfrm>
              <a:off x="0" y="0"/>
              <a:ext cx="79" cy="3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7253" name="AutoShape 66">
              <a:extLst>
                <a:ext uri="{FF2B5EF4-FFF2-40B4-BE49-F238E27FC236}">
                  <a16:creationId xmlns:a16="http://schemas.microsoft.com/office/drawing/2014/main" id="{F01B6AAA-975D-445F-9900-C604811208E5}"/>
                </a:ext>
              </a:extLst>
            </p:cNvPr>
            <p:cNvSpPr>
              <a:spLocks/>
            </p:cNvSpPr>
            <p:nvPr/>
          </p:nvSpPr>
          <p:spPr bwMode="auto">
            <a:xfrm>
              <a:off x="1" y="0"/>
              <a:ext cx="77" cy="15"/>
            </a:xfrm>
            <a:custGeom>
              <a:avLst/>
              <a:gdLst>
                <a:gd name="T0" fmla="*/ 39 w 21600"/>
                <a:gd name="T1" fmla="*/ 8 h 21600"/>
                <a:gd name="T2" fmla="*/ 39 w 21600"/>
                <a:gd name="T3" fmla="*/ 8 h 21600"/>
                <a:gd name="T4" fmla="*/ 39 w 21600"/>
                <a:gd name="T5" fmla="*/ 8 h 21600"/>
                <a:gd name="T6" fmla="*/ 39 w 21600"/>
                <a:gd name="T7" fmla="*/ 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473">
                  <a:latin typeface="Arial" panose="020B0604020202020204" pitchFamily="34" charset="0"/>
                  <a:cs typeface="Arial" panose="020B0604020202020204" pitchFamily="34" charset="0"/>
                  <a:sym typeface="Arial" panose="020B0604020202020204" pitchFamily="34" charset="0"/>
                </a:rPr>
                <a:t>处理</a:t>
              </a:r>
              <a:endParaRPr lang="en-US" altLang="en-US" sz="1360"/>
            </a:p>
          </p:txBody>
        </p:sp>
        <p:sp>
          <p:nvSpPr>
            <p:cNvPr id="7254" name="AutoShape 67">
              <a:extLst>
                <a:ext uri="{FF2B5EF4-FFF2-40B4-BE49-F238E27FC236}">
                  <a16:creationId xmlns:a16="http://schemas.microsoft.com/office/drawing/2014/main" id="{C5C86B31-A655-4058-8BD2-9A9F2981FAE7}"/>
                </a:ext>
              </a:extLst>
            </p:cNvPr>
            <p:cNvSpPr>
              <a:spLocks/>
            </p:cNvSpPr>
            <p:nvPr/>
          </p:nvSpPr>
          <p:spPr bwMode="auto">
            <a:xfrm>
              <a:off x="1" y="13"/>
              <a:ext cx="72" cy="16"/>
            </a:xfrm>
            <a:custGeom>
              <a:avLst/>
              <a:gdLst>
                <a:gd name="T0" fmla="*/ 36 w 21600"/>
                <a:gd name="T1" fmla="*/ 8 h 21600"/>
                <a:gd name="T2" fmla="*/ 36 w 21600"/>
                <a:gd name="T3" fmla="*/ 8 h 21600"/>
                <a:gd name="T4" fmla="*/ 36 w 21600"/>
                <a:gd name="T5" fmla="*/ 8 h 21600"/>
                <a:gd name="T6" fmla="*/ 36 w 21600"/>
                <a:gd name="T7" fmla="*/ 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473">
                  <a:latin typeface="Arial" panose="020B0604020202020204" pitchFamily="34" charset="0"/>
                  <a:cs typeface="Arial" panose="020B0604020202020204" pitchFamily="34" charset="0"/>
                  <a:sym typeface="Arial" panose="020B0604020202020204" pitchFamily="34" charset="0"/>
                </a:rPr>
                <a:t>连接</a:t>
              </a:r>
              <a:endParaRPr lang="en-US" altLang="en-US" sz="1360"/>
            </a:p>
          </p:txBody>
        </p:sp>
      </p:grpSp>
      <p:grpSp>
        <p:nvGrpSpPr>
          <p:cNvPr id="110637" name="Group 68">
            <a:extLst>
              <a:ext uri="{FF2B5EF4-FFF2-40B4-BE49-F238E27FC236}">
                <a16:creationId xmlns:a16="http://schemas.microsoft.com/office/drawing/2014/main" id="{9FB122CD-00F8-43BB-B4BA-FD02DD1D6309}"/>
              </a:ext>
            </a:extLst>
          </p:cNvPr>
          <p:cNvGrpSpPr>
            <a:grpSpLocks/>
          </p:cNvGrpSpPr>
          <p:nvPr/>
        </p:nvGrpSpPr>
        <p:grpSpPr bwMode="auto">
          <a:xfrm>
            <a:off x="8907463" y="2586038"/>
            <a:ext cx="1803400" cy="477837"/>
            <a:chOff x="0" y="0"/>
            <a:chExt cx="126" cy="34"/>
          </a:xfrm>
        </p:grpSpPr>
        <p:sp>
          <p:nvSpPr>
            <p:cNvPr id="110670" name="AutoShape 69">
              <a:extLst>
                <a:ext uri="{FF2B5EF4-FFF2-40B4-BE49-F238E27FC236}">
                  <a16:creationId xmlns:a16="http://schemas.microsoft.com/office/drawing/2014/main" id="{A329BAD4-8878-41FB-95F1-3F5521BD911C}"/>
                </a:ext>
              </a:extLst>
            </p:cNvPr>
            <p:cNvSpPr>
              <a:spLocks/>
            </p:cNvSpPr>
            <p:nvPr/>
          </p:nvSpPr>
          <p:spPr bwMode="auto">
            <a:xfrm>
              <a:off x="0" y="0"/>
              <a:ext cx="126" cy="3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7250" name="AutoShape 70">
              <a:extLst>
                <a:ext uri="{FF2B5EF4-FFF2-40B4-BE49-F238E27FC236}">
                  <a16:creationId xmlns:a16="http://schemas.microsoft.com/office/drawing/2014/main" id="{25D76AF9-6F95-4821-A176-B3AAB9F253E4}"/>
                </a:ext>
              </a:extLst>
            </p:cNvPr>
            <p:cNvSpPr>
              <a:spLocks/>
            </p:cNvSpPr>
            <p:nvPr/>
          </p:nvSpPr>
          <p:spPr bwMode="auto">
            <a:xfrm>
              <a:off x="1" y="0"/>
              <a:ext cx="77" cy="15"/>
            </a:xfrm>
            <a:custGeom>
              <a:avLst/>
              <a:gdLst>
                <a:gd name="T0" fmla="*/ 39 w 21600"/>
                <a:gd name="T1" fmla="*/ 8 h 21600"/>
                <a:gd name="T2" fmla="*/ 39 w 21600"/>
                <a:gd name="T3" fmla="*/ 8 h 21600"/>
                <a:gd name="T4" fmla="*/ 39 w 21600"/>
                <a:gd name="T5" fmla="*/ 8 h 21600"/>
                <a:gd name="T6" fmla="*/ 39 w 21600"/>
                <a:gd name="T7" fmla="*/ 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473">
                  <a:latin typeface="Arial" panose="020B0604020202020204" pitchFamily="34" charset="0"/>
                  <a:cs typeface="Arial" panose="020B0604020202020204" pitchFamily="34" charset="0"/>
                  <a:sym typeface="Arial" panose="020B0604020202020204" pitchFamily="34" charset="0"/>
                </a:rPr>
                <a:t>处理</a:t>
              </a:r>
              <a:endParaRPr lang="en-US" altLang="en-US" sz="1360"/>
            </a:p>
          </p:txBody>
        </p:sp>
        <p:sp>
          <p:nvSpPr>
            <p:cNvPr id="7251" name="AutoShape 71">
              <a:extLst>
                <a:ext uri="{FF2B5EF4-FFF2-40B4-BE49-F238E27FC236}">
                  <a16:creationId xmlns:a16="http://schemas.microsoft.com/office/drawing/2014/main" id="{A626FD87-7626-4F07-86D0-D20282F89CA7}"/>
                </a:ext>
              </a:extLst>
            </p:cNvPr>
            <p:cNvSpPr>
              <a:spLocks/>
            </p:cNvSpPr>
            <p:nvPr/>
          </p:nvSpPr>
          <p:spPr bwMode="auto">
            <a:xfrm>
              <a:off x="1" y="13"/>
              <a:ext cx="121" cy="16"/>
            </a:xfrm>
            <a:custGeom>
              <a:avLst/>
              <a:gdLst>
                <a:gd name="T0" fmla="*/ 61 w 21600"/>
                <a:gd name="T1" fmla="*/ 8 h 21600"/>
                <a:gd name="T2" fmla="*/ 61 w 21600"/>
                <a:gd name="T3" fmla="*/ 8 h 21600"/>
                <a:gd name="T4" fmla="*/ 61 w 21600"/>
                <a:gd name="T5" fmla="*/ 8 h 21600"/>
                <a:gd name="T6" fmla="*/ 61 w 21600"/>
                <a:gd name="T7" fmla="*/ 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473">
                  <a:latin typeface="Arial" panose="020B0604020202020204" pitchFamily="34" charset="0"/>
                  <a:cs typeface="Arial" panose="020B0604020202020204" pitchFamily="34" charset="0"/>
                  <a:sym typeface="Arial" panose="020B0604020202020204" pitchFamily="34" charset="0"/>
                </a:rPr>
                <a:t>应用程序协议</a:t>
              </a:r>
              <a:endParaRPr lang="en-US" altLang="en-US" sz="1360"/>
            </a:p>
          </p:txBody>
        </p:sp>
      </p:grpSp>
      <p:sp>
        <p:nvSpPr>
          <p:cNvPr id="110638" name="AutoShape 72">
            <a:extLst>
              <a:ext uri="{FF2B5EF4-FFF2-40B4-BE49-F238E27FC236}">
                <a16:creationId xmlns:a16="http://schemas.microsoft.com/office/drawing/2014/main" id="{757D7F11-AF83-4E19-AD8E-FCBD448F09DC}"/>
              </a:ext>
            </a:extLst>
          </p:cNvPr>
          <p:cNvSpPr>
            <a:spLocks/>
          </p:cNvSpPr>
          <p:nvPr/>
        </p:nvSpPr>
        <p:spPr bwMode="auto">
          <a:xfrm>
            <a:off x="9704388" y="4684713"/>
            <a:ext cx="155575" cy="228600"/>
          </a:xfrm>
          <a:custGeom>
            <a:avLst/>
            <a:gdLst>
              <a:gd name="T0" fmla="*/ 25367224 w 21600"/>
              <a:gd name="T1" fmla="*/ 119442410 h 21600"/>
              <a:gd name="T2" fmla="*/ 25367224 w 21600"/>
              <a:gd name="T3" fmla="*/ 119442410 h 21600"/>
              <a:gd name="T4" fmla="*/ 25367224 w 21600"/>
              <a:gd name="T5" fmla="*/ 119442410 h 21600"/>
              <a:gd name="T6" fmla="*/ 25367224 w 21600"/>
              <a:gd name="T7" fmla="*/ 11944241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13"/>
                </a:moveTo>
                <a:cubicBezTo>
                  <a:pt x="3463" y="444"/>
                  <a:pt x="7123" y="0"/>
                  <a:pt x="10813" y="0"/>
                </a:cubicBezTo>
                <a:cubicBezTo>
                  <a:pt x="14492" y="0"/>
                  <a:pt x="18143" y="442"/>
                  <a:pt x="21600" y="1306"/>
                </a:cubicBezTo>
                <a:lnTo>
                  <a:pt x="10813" y="21600"/>
                </a:lnTo>
                <a:lnTo>
                  <a:pt x="0" y="1313"/>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0639" name="Line 73">
            <a:extLst>
              <a:ext uri="{FF2B5EF4-FFF2-40B4-BE49-F238E27FC236}">
                <a16:creationId xmlns:a16="http://schemas.microsoft.com/office/drawing/2014/main" id="{FA47C5BA-0524-4B3F-9F0D-55344BE15723}"/>
              </a:ext>
            </a:extLst>
          </p:cNvPr>
          <p:cNvSpPr>
            <a:spLocks noChangeShapeType="1"/>
          </p:cNvSpPr>
          <p:nvPr/>
        </p:nvSpPr>
        <p:spPr bwMode="auto">
          <a:xfrm flipV="1">
            <a:off x="9780588" y="4630738"/>
            <a:ext cx="1587" cy="762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640" name="AutoShape 74">
            <a:extLst>
              <a:ext uri="{FF2B5EF4-FFF2-40B4-BE49-F238E27FC236}">
                <a16:creationId xmlns:a16="http://schemas.microsoft.com/office/drawing/2014/main" id="{83D9E4DF-C80F-40B1-937F-EFAFCDC94E27}"/>
              </a:ext>
            </a:extLst>
          </p:cNvPr>
          <p:cNvSpPr>
            <a:spLocks/>
          </p:cNvSpPr>
          <p:nvPr/>
        </p:nvSpPr>
        <p:spPr bwMode="auto">
          <a:xfrm>
            <a:off x="9704388" y="3897313"/>
            <a:ext cx="155575" cy="225425"/>
          </a:xfrm>
          <a:custGeom>
            <a:avLst/>
            <a:gdLst>
              <a:gd name="T0" fmla="*/ 25367224 w 21600"/>
              <a:gd name="T1" fmla="*/ 112517393 h 21600"/>
              <a:gd name="T2" fmla="*/ 25367224 w 21600"/>
              <a:gd name="T3" fmla="*/ 112517393 h 21600"/>
              <a:gd name="T4" fmla="*/ 25367224 w 21600"/>
              <a:gd name="T5" fmla="*/ 112517393 h 21600"/>
              <a:gd name="T6" fmla="*/ 25367224 w 21600"/>
              <a:gd name="T7" fmla="*/ 11251739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06"/>
                </a:moveTo>
                <a:cubicBezTo>
                  <a:pt x="3463" y="442"/>
                  <a:pt x="7123" y="0"/>
                  <a:pt x="10813" y="0"/>
                </a:cubicBezTo>
                <a:cubicBezTo>
                  <a:pt x="14491" y="0"/>
                  <a:pt x="18141" y="438"/>
                  <a:pt x="21600" y="1299"/>
                </a:cubicBezTo>
                <a:lnTo>
                  <a:pt x="10813" y="21600"/>
                </a:lnTo>
                <a:lnTo>
                  <a:pt x="0" y="1306"/>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0641" name="Line 75">
            <a:extLst>
              <a:ext uri="{FF2B5EF4-FFF2-40B4-BE49-F238E27FC236}">
                <a16:creationId xmlns:a16="http://schemas.microsoft.com/office/drawing/2014/main" id="{018BB067-E64A-4B65-81B2-772C73DC486E}"/>
              </a:ext>
            </a:extLst>
          </p:cNvPr>
          <p:cNvSpPr>
            <a:spLocks noChangeShapeType="1"/>
          </p:cNvSpPr>
          <p:nvPr/>
        </p:nvSpPr>
        <p:spPr bwMode="auto">
          <a:xfrm flipV="1">
            <a:off x="9780588" y="3840163"/>
            <a:ext cx="1587" cy="74612"/>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642" name="AutoShape 76">
            <a:extLst>
              <a:ext uri="{FF2B5EF4-FFF2-40B4-BE49-F238E27FC236}">
                <a16:creationId xmlns:a16="http://schemas.microsoft.com/office/drawing/2014/main" id="{D54EDDD3-5F59-4B80-97CB-F0A097B8F749}"/>
              </a:ext>
            </a:extLst>
          </p:cNvPr>
          <p:cNvSpPr>
            <a:spLocks/>
          </p:cNvSpPr>
          <p:nvPr/>
        </p:nvSpPr>
        <p:spPr bwMode="auto">
          <a:xfrm>
            <a:off x="9704388" y="3119438"/>
            <a:ext cx="155575" cy="225425"/>
          </a:xfrm>
          <a:custGeom>
            <a:avLst/>
            <a:gdLst>
              <a:gd name="T0" fmla="*/ 25367224 w 21600"/>
              <a:gd name="T1" fmla="*/ 112517393 h 21600"/>
              <a:gd name="T2" fmla="*/ 25367224 w 21600"/>
              <a:gd name="T3" fmla="*/ 112517393 h 21600"/>
              <a:gd name="T4" fmla="*/ 25367224 w 21600"/>
              <a:gd name="T5" fmla="*/ 112517393 h 21600"/>
              <a:gd name="T6" fmla="*/ 25367224 w 21600"/>
              <a:gd name="T7" fmla="*/ 11251739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06"/>
                </a:moveTo>
                <a:cubicBezTo>
                  <a:pt x="3463" y="442"/>
                  <a:pt x="7123" y="0"/>
                  <a:pt x="10813" y="0"/>
                </a:cubicBezTo>
                <a:cubicBezTo>
                  <a:pt x="14491" y="0"/>
                  <a:pt x="18141" y="438"/>
                  <a:pt x="21600" y="1299"/>
                </a:cubicBezTo>
                <a:lnTo>
                  <a:pt x="10813" y="21600"/>
                </a:lnTo>
                <a:lnTo>
                  <a:pt x="0" y="1306"/>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0643" name="Line 77">
            <a:extLst>
              <a:ext uri="{FF2B5EF4-FFF2-40B4-BE49-F238E27FC236}">
                <a16:creationId xmlns:a16="http://schemas.microsoft.com/office/drawing/2014/main" id="{399B6DC2-15AC-4014-9783-F6907F3A9C3E}"/>
              </a:ext>
            </a:extLst>
          </p:cNvPr>
          <p:cNvSpPr>
            <a:spLocks noChangeShapeType="1"/>
          </p:cNvSpPr>
          <p:nvPr/>
        </p:nvSpPr>
        <p:spPr bwMode="auto">
          <a:xfrm flipV="1">
            <a:off x="9780588" y="3051175"/>
            <a:ext cx="1587" cy="74613"/>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23" name="AutoShape 78">
            <a:extLst>
              <a:ext uri="{FF2B5EF4-FFF2-40B4-BE49-F238E27FC236}">
                <a16:creationId xmlns:a16="http://schemas.microsoft.com/office/drawing/2014/main" id="{25015C87-E6BE-4662-9526-2A0616CC4988}"/>
              </a:ext>
            </a:extLst>
          </p:cNvPr>
          <p:cNvSpPr>
            <a:spLocks/>
          </p:cNvSpPr>
          <p:nvPr/>
        </p:nvSpPr>
        <p:spPr bwMode="auto">
          <a:xfrm>
            <a:off x="3195638" y="5738813"/>
            <a:ext cx="1876425" cy="231775"/>
          </a:xfrm>
          <a:custGeom>
            <a:avLst/>
            <a:gdLst>
              <a:gd name="T0" fmla="*/ 827882 w 21600"/>
              <a:gd name="T1" fmla="*/ 101600 h 21600"/>
              <a:gd name="T2" fmla="*/ 827882 w 21600"/>
              <a:gd name="T3" fmla="*/ 101600 h 21600"/>
              <a:gd name="T4" fmla="*/ 827882 w 21600"/>
              <a:gd name="T5" fmla="*/ 101600 h 21600"/>
              <a:gd name="T6" fmla="*/ 827882 w 21600"/>
              <a:gd name="T7" fmla="*/ 1016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473">
                <a:latin typeface="Arial" panose="020B0604020202020204" pitchFamily="34" charset="0"/>
                <a:cs typeface="Arial" panose="020B0604020202020204" pitchFamily="34" charset="0"/>
                <a:sym typeface="Arial" panose="020B0604020202020204" pitchFamily="34" charset="0"/>
              </a:rPr>
              <a:t>a) 典型层</a:t>
            </a:r>
            <a:endParaRPr lang="en-US" altLang="en-US" sz="1360"/>
          </a:p>
        </p:txBody>
      </p:sp>
      <p:sp>
        <p:nvSpPr>
          <p:cNvPr id="7224" name="AutoShape 79">
            <a:extLst>
              <a:ext uri="{FF2B5EF4-FFF2-40B4-BE49-F238E27FC236}">
                <a16:creationId xmlns:a16="http://schemas.microsoft.com/office/drawing/2014/main" id="{62F47CC0-E41A-400F-9C50-678057FC90FD}"/>
              </a:ext>
            </a:extLst>
          </p:cNvPr>
          <p:cNvSpPr>
            <a:spLocks/>
          </p:cNvSpPr>
          <p:nvPr/>
        </p:nvSpPr>
        <p:spPr bwMode="auto">
          <a:xfrm>
            <a:off x="3195638" y="5946775"/>
            <a:ext cx="1657350" cy="230188"/>
          </a:xfrm>
          <a:custGeom>
            <a:avLst/>
            <a:gdLst>
              <a:gd name="T0" fmla="*/ 731044 w 21600"/>
              <a:gd name="T1" fmla="*/ 101600 h 21600"/>
              <a:gd name="T2" fmla="*/ 731044 w 21600"/>
              <a:gd name="T3" fmla="*/ 101600 h 21600"/>
              <a:gd name="T4" fmla="*/ 731044 w 21600"/>
              <a:gd name="T5" fmla="*/ 101600 h 21600"/>
              <a:gd name="T6" fmla="*/ 731044 w 21600"/>
              <a:gd name="T7" fmla="*/ 1016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473">
                <a:latin typeface="Arial" panose="020B0604020202020204" pitchFamily="34" charset="0"/>
                <a:cs typeface="Arial" panose="020B0604020202020204" pitchFamily="34" charset="0"/>
                <a:sym typeface="Arial" panose="020B0604020202020204" pitchFamily="34" charset="0"/>
              </a:rPr>
              <a:t>应用程序</a:t>
            </a:r>
            <a:endParaRPr lang="en-US" altLang="en-US" sz="1360"/>
          </a:p>
        </p:txBody>
      </p:sp>
      <p:sp>
        <p:nvSpPr>
          <p:cNvPr id="7225" name="AutoShape 80">
            <a:extLst>
              <a:ext uri="{FF2B5EF4-FFF2-40B4-BE49-F238E27FC236}">
                <a16:creationId xmlns:a16="http://schemas.microsoft.com/office/drawing/2014/main" id="{568170AD-8994-46ED-8081-9609E07FA71A}"/>
              </a:ext>
            </a:extLst>
          </p:cNvPr>
          <p:cNvSpPr>
            <a:spLocks/>
          </p:cNvSpPr>
          <p:nvPr/>
        </p:nvSpPr>
        <p:spPr bwMode="auto">
          <a:xfrm>
            <a:off x="6365875" y="5738813"/>
            <a:ext cx="1876425" cy="231775"/>
          </a:xfrm>
          <a:custGeom>
            <a:avLst/>
            <a:gdLst>
              <a:gd name="T0" fmla="*/ 827882 w 21600"/>
              <a:gd name="T1" fmla="*/ 101600 h 21600"/>
              <a:gd name="T2" fmla="*/ 827882 w 21600"/>
              <a:gd name="T3" fmla="*/ 101600 h 21600"/>
              <a:gd name="T4" fmla="*/ 827882 w 21600"/>
              <a:gd name="T5" fmla="*/ 101600 h 21600"/>
              <a:gd name="T6" fmla="*/ 827882 w 21600"/>
              <a:gd name="T7" fmla="*/ 1016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473">
                <a:latin typeface="Arial" panose="020B0604020202020204" pitchFamily="34" charset="0"/>
                <a:cs typeface="Arial" panose="020B0604020202020204" pitchFamily="34" charset="0"/>
                <a:sym typeface="Arial" panose="020B0604020202020204" pitchFamily="34" charset="0"/>
              </a:rPr>
              <a:t>b) 典型的层数</a:t>
            </a:r>
            <a:endParaRPr lang="en-US" altLang="en-US" sz="1360"/>
          </a:p>
        </p:txBody>
      </p:sp>
      <p:sp>
        <p:nvSpPr>
          <p:cNvPr id="7226" name="AutoShape 81">
            <a:extLst>
              <a:ext uri="{FF2B5EF4-FFF2-40B4-BE49-F238E27FC236}">
                <a16:creationId xmlns:a16="http://schemas.microsoft.com/office/drawing/2014/main" id="{964A91B2-23CC-4574-A44F-00F20DF70FFF}"/>
              </a:ext>
            </a:extLst>
          </p:cNvPr>
          <p:cNvSpPr>
            <a:spLocks/>
          </p:cNvSpPr>
          <p:nvPr/>
        </p:nvSpPr>
        <p:spPr bwMode="auto">
          <a:xfrm>
            <a:off x="6365875" y="5946775"/>
            <a:ext cx="1436688" cy="230188"/>
          </a:xfrm>
          <a:custGeom>
            <a:avLst/>
            <a:gdLst>
              <a:gd name="T0" fmla="*/ 634207 w 21600"/>
              <a:gd name="T1" fmla="*/ 101600 h 21600"/>
              <a:gd name="T2" fmla="*/ 634207 w 21600"/>
              <a:gd name="T3" fmla="*/ 101600 h 21600"/>
              <a:gd name="T4" fmla="*/ 634207 w 21600"/>
              <a:gd name="T5" fmla="*/ 101600 h 21600"/>
              <a:gd name="T6" fmla="*/ 634207 w 21600"/>
              <a:gd name="T7" fmla="*/ 1016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473">
                <a:latin typeface="Arial" panose="020B0604020202020204" pitchFamily="34" charset="0"/>
                <a:cs typeface="Arial" panose="020B0604020202020204" pitchFamily="34" charset="0"/>
                <a:sym typeface="Arial" panose="020B0604020202020204" pitchFamily="34" charset="0"/>
              </a:rPr>
              <a:t>操作系统</a:t>
            </a:r>
            <a:endParaRPr lang="en-US" altLang="en-US" sz="1360"/>
          </a:p>
        </p:txBody>
      </p:sp>
      <p:sp>
        <p:nvSpPr>
          <p:cNvPr id="7227" name="AutoShape 82">
            <a:extLst>
              <a:ext uri="{FF2B5EF4-FFF2-40B4-BE49-F238E27FC236}">
                <a16:creationId xmlns:a16="http://schemas.microsoft.com/office/drawing/2014/main" id="{2881C176-049F-4DC9-9317-0634B5DCEE74}"/>
              </a:ext>
            </a:extLst>
          </p:cNvPr>
          <p:cNvSpPr>
            <a:spLocks/>
          </p:cNvSpPr>
          <p:nvPr/>
        </p:nvSpPr>
        <p:spPr bwMode="auto">
          <a:xfrm>
            <a:off x="8767763" y="5738813"/>
            <a:ext cx="2270125" cy="231775"/>
          </a:xfrm>
          <a:custGeom>
            <a:avLst/>
            <a:gdLst>
              <a:gd name="T0" fmla="*/ 1001713 w 21600"/>
              <a:gd name="T1" fmla="*/ 101600 h 21600"/>
              <a:gd name="T2" fmla="*/ 1001713 w 21600"/>
              <a:gd name="T3" fmla="*/ 101600 h 21600"/>
              <a:gd name="T4" fmla="*/ 1001713 w 21600"/>
              <a:gd name="T5" fmla="*/ 101600 h 21600"/>
              <a:gd name="T6" fmla="*/ 1001713 w 21600"/>
              <a:gd name="T7" fmla="*/ 1016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473">
                <a:latin typeface="Arial" panose="020B0604020202020204" pitchFamily="34" charset="0"/>
                <a:cs typeface="Arial" panose="020B0604020202020204" pitchFamily="34" charset="0"/>
                <a:sym typeface="Arial" panose="020B0604020202020204" pitchFamily="34" charset="0"/>
              </a:rPr>
              <a:t>c) 层的简化视图</a:t>
            </a:r>
            <a:endParaRPr lang="en-US" altLang="en-US" sz="1360"/>
          </a:p>
        </p:txBody>
      </p:sp>
      <p:sp>
        <p:nvSpPr>
          <p:cNvPr id="7228" name="AutoShape 83">
            <a:extLst>
              <a:ext uri="{FF2B5EF4-FFF2-40B4-BE49-F238E27FC236}">
                <a16:creationId xmlns:a16="http://schemas.microsoft.com/office/drawing/2014/main" id="{120397ED-DFFD-4BA7-B0F0-FB0572D89BC6}"/>
              </a:ext>
            </a:extLst>
          </p:cNvPr>
          <p:cNvSpPr>
            <a:spLocks/>
          </p:cNvSpPr>
          <p:nvPr/>
        </p:nvSpPr>
        <p:spPr bwMode="auto">
          <a:xfrm>
            <a:off x="8767763" y="5946775"/>
            <a:ext cx="2270125" cy="230188"/>
          </a:xfrm>
          <a:custGeom>
            <a:avLst/>
            <a:gdLst>
              <a:gd name="T0" fmla="*/ 1001713 w 21600"/>
              <a:gd name="T1" fmla="*/ 101600 h 21600"/>
              <a:gd name="T2" fmla="*/ 1001713 w 21600"/>
              <a:gd name="T3" fmla="*/ 101600 h 21600"/>
              <a:gd name="T4" fmla="*/ 1001713 w 21600"/>
              <a:gd name="T5" fmla="*/ 101600 h 21600"/>
              <a:gd name="T6" fmla="*/ 1001713 w 21600"/>
              <a:gd name="T7" fmla="*/ 1016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473">
                <a:latin typeface="Arial" panose="020B0604020202020204" pitchFamily="34" charset="0"/>
                <a:cs typeface="Arial" panose="020B0604020202020204" pitchFamily="34" charset="0"/>
                <a:sym typeface="Arial" panose="020B0604020202020204" pitchFamily="34" charset="0"/>
              </a:rPr>
              <a:t>在通信系统中</a:t>
            </a:r>
            <a:endParaRPr lang="en-US" altLang="en-US" sz="1360"/>
          </a:p>
        </p:txBody>
      </p:sp>
      <p:sp>
        <p:nvSpPr>
          <p:cNvPr id="110650" name="AutoShape 84">
            <a:extLst>
              <a:ext uri="{FF2B5EF4-FFF2-40B4-BE49-F238E27FC236}">
                <a16:creationId xmlns:a16="http://schemas.microsoft.com/office/drawing/2014/main" id="{699815DD-E20E-4729-852F-D1FD986C170D}"/>
              </a:ext>
            </a:extLst>
          </p:cNvPr>
          <p:cNvSpPr>
            <a:spLocks/>
          </p:cNvSpPr>
          <p:nvPr/>
        </p:nvSpPr>
        <p:spPr bwMode="auto">
          <a:xfrm>
            <a:off x="1889125" y="4940300"/>
            <a:ext cx="1560513" cy="469900"/>
          </a:xfrm>
          <a:custGeom>
            <a:avLst/>
            <a:gdLst>
              <a:gd name="T0" fmla="*/ 2147483646 w 21600"/>
              <a:gd name="T1" fmla="*/ 2131506820 h 21600"/>
              <a:gd name="T2" fmla="*/ 2147483646 w 21600"/>
              <a:gd name="T3" fmla="*/ 2131506820 h 21600"/>
              <a:gd name="T4" fmla="*/ 2147483646 w 21600"/>
              <a:gd name="T5" fmla="*/ 2131506820 h 21600"/>
              <a:gd name="T6" fmla="*/ 2147483646 w 21600"/>
              <a:gd name="T7" fmla="*/ 213150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7230" name="AutoShape 85">
            <a:extLst>
              <a:ext uri="{FF2B5EF4-FFF2-40B4-BE49-F238E27FC236}">
                <a16:creationId xmlns:a16="http://schemas.microsoft.com/office/drawing/2014/main" id="{2C0B46A5-2DBE-41BF-A44F-B8B4A62AED43}"/>
              </a:ext>
            </a:extLst>
          </p:cNvPr>
          <p:cNvSpPr>
            <a:spLocks/>
          </p:cNvSpPr>
          <p:nvPr/>
        </p:nvSpPr>
        <p:spPr bwMode="auto">
          <a:xfrm>
            <a:off x="1917700" y="4932363"/>
            <a:ext cx="1531938" cy="230187"/>
          </a:xfrm>
          <a:custGeom>
            <a:avLst/>
            <a:gdLst>
              <a:gd name="T0" fmla="*/ 675482 w 21600"/>
              <a:gd name="T1" fmla="*/ 101600 h 21600"/>
              <a:gd name="T2" fmla="*/ 675482 w 21600"/>
              <a:gd name="T3" fmla="*/ 101600 h 21600"/>
              <a:gd name="T4" fmla="*/ 675482 w 21600"/>
              <a:gd name="T5" fmla="*/ 101600 h 21600"/>
              <a:gd name="T6" fmla="*/ 675482 w 21600"/>
              <a:gd name="T7" fmla="*/ 1016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473">
                <a:latin typeface="Arial" panose="020B0604020202020204" pitchFamily="34" charset="0"/>
                <a:cs typeface="Arial" panose="020B0604020202020204" pitchFamily="34" charset="0"/>
                <a:sym typeface="Arial" panose="020B0604020202020204" pitchFamily="34" charset="0"/>
              </a:rPr>
              <a:t>操作系统</a:t>
            </a:r>
            <a:endParaRPr lang="en-US" altLang="en-US" sz="1360"/>
          </a:p>
        </p:txBody>
      </p:sp>
      <p:sp>
        <p:nvSpPr>
          <p:cNvPr id="7231" name="AutoShape 86">
            <a:extLst>
              <a:ext uri="{FF2B5EF4-FFF2-40B4-BE49-F238E27FC236}">
                <a16:creationId xmlns:a16="http://schemas.microsoft.com/office/drawing/2014/main" id="{2CEC92A4-F667-41C1-B2EA-64472249CD14}"/>
              </a:ext>
            </a:extLst>
          </p:cNvPr>
          <p:cNvSpPr>
            <a:spLocks/>
          </p:cNvSpPr>
          <p:nvPr/>
        </p:nvSpPr>
        <p:spPr bwMode="auto">
          <a:xfrm>
            <a:off x="1917700" y="5138738"/>
            <a:ext cx="595313" cy="230187"/>
          </a:xfrm>
          <a:custGeom>
            <a:avLst/>
            <a:gdLst>
              <a:gd name="T0" fmla="*/ 262732 w 21600"/>
              <a:gd name="T1" fmla="*/ 101600 h 21600"/>
              <a:gd name="T2" fmla="*/ 262732 w 21600"/>
              <a:gd name="T3" fmla="*/ 101600 h 21600"/>
              <a:gd name="T4" fmla="*/ 262732 w 21600"/>
              <a:gd name="T5" fmla="*/ 101600 h 21600"/>
              <a:gd name="T6" fmla="*/ 262732 w 21600"/>
              <a:gd name="T7" fmla="*/ 1016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473">
                <a:latin typeface="Arial" panose="020B0604020202020204" pitchFamily="34" charset="0"/>
                <a:cs typeface="Arial" panose="020B0604020202020204" pitchFamily="34" charset="0"/>
                <a:sym typeface="Arial" panose="020B0604020202020204" pitchFamily="34" charset="0"/>
              </a:rPr>
              <a:t>访问</a:t>
            </a:r>
            <a:endParaRPr lang="en-US" altLang="en-US" sz="1360"/>
          </a:p>
        </p:txBody>
      </p:sp>
      <p:sp>
        <p:nvSpPr>
          <p:cNvPr id="110653" name="AutoShape 87">
            <a:extLst>
              <a:ext uri="{FF2B5EF4-FFF2-40B4-BE49-F238E27FC236}">
                <a16:creationId xmlns:a16="http://schemas.microsoft.com/office/drawing/2014/main" id="{990C8AAE-5028-4F44-AC27-3382E2A65D4C}"/>
              </a:ext>
            </a:extLst>
          </p:cNvPr>
          <p:cNvSpPr>
            <a:spLocks/>
          </p:cNvSpPr>
          <p:nvPr/>
        </p:nvSpPr>
        <p:spPr bwMode="auto">
          <a:xfrm>
            <a:off x="3209925" y="4684713"/>
            <a:ext cx="155575" cy="228600"/>
          </a:xfrm>
          <a:custGeom>
            <a:avLst/>
            <a:gdLst>
              <a:gd name="T0" fmla="*/ 25367224 w 21600"/>
              <a:gd name="T1" fmla="*/ 119442410 h 21600"/>
              <a:gd name="T2" fmla="*/ 25367224 w 21600"/>
              <a:gd name="T3" fmla="*/ 119442410 h 21600"/>
              <a:gd name="T4" fmla="*/ 25367224 w 21600"/>
              <a:gd name="T5" fmla="*/ 119442410 h 21600"/>
              <a:gd name="T6" fmla="*/ 25367224 w 21600"/>
              <a:gd name="T7" fmla="*/ 11944241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22"/>
                </a:moveTo>
                <a:cubicBezTo>
                  <a:pt x="3463" y="447"/>
                  <a:pt x="7123" y="0"/>
                  <a:pt x="10814" y="0"/>
                </a:cubicBezTo>
                <a:cubicBezTo>
                  <a:pt x="14494" y="0"/>
                  <a:pt x="18145" y="445"/>
                  <a:pt x="21600" y="1316"/>
                </a:cubicBezTo>
                <a:lnTo>
                  <a:pt x="10814" y="21600"/>
                </a:lnTo>
                <a:lnTo>
                  <a:pt x="0" y="1322"/>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0654" name="Line 88">
            <a:extLst>
              <a:ext uri="{FF2B5EF4-FFF2-40B4-BE49-F238E27FC236}">
                <a16:creationId xmlns:a16="http://schemas.microsoft.com/office/drawing/2014/main" id="{84C3AAE1-3FD1-407D-A4BC-CDCB4761B35A}"/>
              </a:ext>
            </a:extLst>
          </p:cNvPr>
          <p:cNvSpPr>
            <a:spLocks noChangeShapeType="1"/>
          </p:cNvSpPr>
          <p:nvPr/>
        </p:nvSpPr>
        <p:spPr bwMode="auto">
          <a:xfrm flipV="1">
            <a:off x="3289300" y="4630738"/>
            <a:ext cx="1588" cy="762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655" name="AutoShape 89">
            <a:extLst>
              <a:ext uri="{FF2B5EF4-FFF2-40B4-BE49-F238E27FC236}">
                <a16:creationId xmlns:a16="http://schemas.microsoft.com/office/drawing/2014/main" id="{A64C02C5-3AA8-47B9-A0B3-23A50242E9F2}"/>
              </a:ext>
            </a:extLst>
          </p:cNvPr>
          <p:cNvSpPr>
            <a:spLocks/>
          </p:cNvSpPr>
          <p:nvPr/>
        </p:nvSpPr>
        <p:spPr bwMode="auto">
          <a:xfrm>
            <a:off x="1889125" y="4810125"/>
            <a:ext cx="265113" cy="130175"/>
          </a:xfrm>
          <a:custGeom>
            <a:avLst/>
            <a:gdLst>
              <a:gd name="T0" fmla="*/ 215225668 w 21600"/>
              <a:gd name="T1" fmla="*/ 12796642 h 21600"/>
              <a:gd name="T2" fmla="*/ 215225668 w 21600"/>
              <a:gd name="T3" fmla="*/ 12796642 h 21600"/>
              <a:gd name="T4" fmla="*/ 215225668 w 21600"/>
              <a:gd name="T5" fmla="*/ 12796642 h 21600"/>
              <a:gd name="T6" fmla="*/ 215225668 w 21600"/>
              <a:gd name="T7" fmla="*/ 1279664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0656" name="AutoShape 90">
            <a:extLst>
              <a:ext uri="{FF2B5EF4-FFF2-40B4-BE49-F238E27FC236}">
                <a16:creationId xmlns:a16="http://schemas.microsoft.com/office/drawing/2014/main" id="{95ADAFB5-3F0E-4046-8EA2-9C77142EB84F}"/>
              </a:ext>
            </a:extLst>
          </p:cNvPr>
          <p:cNvSpPr>
            <a:spLocks/>
          </p:cNvSpPr>
          <p:nvPr/>
        </p:nvSpPr>
        <p:spPr bwMode="auto">
          <a:xfrm>
            <a:off x="3560763" y="4810125"/>
            <a:ext cx="263525" cy="130175"/>
          </a:xfrm>
          <a:custGeom>
            <a:avLst/>
            <a:gdLst>
              <a:gd name="T0" fmla="*/ 209770548 w 21600"/>
              <a:gd name="T1" fmla="*/ 12796642 h 21600"/>
              <a:gd name="T2" fmla="*/ 209770548 w 21600"/>
              <a:gd name="T3" fmla="*/ 12796642 h 21600"/>
              <a:gd name="T4" fmla="*/ 209770548 w 21600"/>
              <a:gd name="T5" fmla="*/ 12796642 h 21600"/>
              <a:gd name="T6" fmla="*/ 209770548 w 21600"/>
              <a:gd name="T7" fmla="*/ 1279664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0657" name="AutoShape 91">
            <a:extLst>
              <a:ext uri="{FF2B5EF4-FFF2-40B4-BE49-F238E27FC236}">
                <a16:creationId xmlns:a16="http://schemas.microsoft.com/office/drawing/2014/main" id="{E7AEB848-D9FA-43A5-872E-1CC0F30E18E1}"/>
              </a:ext>
            </a:extLst>
          </p:cNvPr>
          <p:cNvSpPr>
            <a:spLocks/>
          </p:cNvSpPr>
          <p:nvPr/>
        </p:nvSpPr>
        <p:spPr bwMode="auto">
          <a:xfrm>
            <a:off x="4573588" y="4810125"/>
            <a:ext cx="282575" cy="130175"/>
          </a:xfrm>
          <a:custGeom>
            <a:avLst/>
            <a:gdLst>
              <a:gd name="T0" fmla="*/ 278909204 w 21600"/>
              <a:gd name="T1" fmla="*/ 12796642 h 21600"/>
              <a:gd name="T2" fmla="*/ 278909204 w 21600"/>
              <a:gd name="T3" fmla="*/ 12796642 h 21600"/>
              <a:gd name="T4" fmla="*/ 278909204 w 21600"/>
              <a:gd name="T5" fmla="*/ 12796642 h 21600"/>
              <a:gd name="T6" fmla="*/ 278909204 w 21600"/>
              <a:gd name="T7" fmla="*/ 1279664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0658" name="AutoShape 92">
            <a:extLst>
              <a:ext uri="{FF2B5EF4-FFF2-40B4-BE49-F238E27FC236}">
                <a16:creationId xmlns:a16="http://schemas.microsoft.com/office/drawing/2014/main" id="{083AD20C-FE93-4660-BDA7-16BFCD5A4B4F}"/>
              </a:ext>
            </a:extLst>
          </p:cNvPr>
          <p:cNvSpPr>
            <a:spLocks/>
          </p:cNvSpPr>
          <p:nvPr/>
        </p:nvSpPr>
        <p:spPr bwMode="auto">
          <a:xfrm>
            <a:off x="2978150" y="4021138"/>
            <a:ext cx="263525" cy="131762"/>
          </a:xfrm>
          <a:custGeom>
            <a:avLst/>
            <a:gdLst>
              <a:gd name="T0" fmla="*/ 212652499 w 21600"/>
              <a:gd name="T1" fmla="*/ 13110563 h 21600"/>
              <a:gd name="T2" fmla="*/ 212652499 w 21600"/>
              <a:gd name="T3" fmla="*/ 13110563 h 21600"/>
              <a:gd name="T4" fmla="*/ 212652499 w 21600"/>
              <a:gd name="T5" fmla="*/ 13110563 h 21600"/>
              <a:gd name="T6" fmla="*/ 212652499 w 21600"/>
              <a:gd name="T7" fmla="*/ 131105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0659" name="AutoShape 93">
            <a:extLst>
              <a:ext uri="{FF2B5EF4-FFF2-40B4-BE49-F238E27FC236}">
                <a16:creationId xmlns:a16="http://schemas.microsoft.com/office/drawing/2014/main" id="{A4258B69-6D98-4E41-99F3-CD1FED89756C}"/>
              </a:ext>
            </a:extLst>
          </p:cNvPr>
          <p:cNvSpPr>
            <a:spLocks/>
          </p:cNvSpPr>
          <p:nvPr/>
        </p:nvSpPr>
        <p:spPr bwMode="auto">
          <a:xfrm>
            <a:off x="3598863" y="3232150"/>
            <a:ext cx="261937" cy="131763"/>
          </a:xfrm>
          <a:custGeom>
            <a:avLst/>
            <a:gdLst>
              <a:gd name="T0" fmla="*/ 207250024 w 21600"/>
              <a:gd name="T1" fmla="*/ 13472456 h 21600"/>
              <a:gd name="T2" fmla="*/ 207250024 w 21600"/>
              <a:gd name="T3" fmla="*/ 13472456 h 21600"/>
              <a:gd name="T4" fmla="*/ 207250024 w 21600"/>
              <a:gd name="T5" fmla="*/ 13472456 h 21600"/>
              <a:gd name="T6" fmla="*/ 207250024 w 21600"/>
              <a:gd name="T7" fmla="*/ 134724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0660" name="AutoShape 94">
            <a:extLst>
              <a:ext uri="{FF2B5EF4-FFF2-40B4-BE49-F238E27FC236}">
                <a16:creationId xmlns:a16="http://schemas.microsoft.com/office/drawing/2014/main" id="{BDC04D4E-8BB1-410E-A1DE-349E2FF4C5B0}"/>
              </a:ext>
            </a:extLst>
          </p:cNvPr>
          <p:cNvSpPr>
            <a:spLocks/>
          </p:cNvSpPr>
          <p:nvPr/>
        </p:nvSpPr>
        <p:spPr bwMode="auto">
          <a:xfrm>
            <a:off x="6299200" y="4584700"/>
            <a:ext cx="265113" cy="131763"/>
          </a:xfrm>
          <a:custGeom>
            <a:avLst/>
            <a:gdLst>
              <a:gd name="T0" fmla="*/ 215223115 w 21600"/>
              <a:gd name="T1" fmla="*/ 13110870 h 21600"/>
              <a:gd name="T2" fmla="*/ 215223115 w 21600"/>
              <a:gd name="T3" fmla="*/ 13110870 h 21600"/>
              <a:gd name="T4" fmla="*/ 215223115 w 21600"/>
              <a:gd name="T5" fmla="*/ 13110870 h 21600"/>
              <a:gd name="T6" fmla="*/ 215223115 w 21600"/>
              <a:gd name="T7" fmla="*/ 1311087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0661" name="AutoShape 95">
            <a:extLst>
              <a:ext uri="{FF2B5EF4-FFF2-40B4-BE49-F238E27FC236}">
                <a16:creationId xmlns:a16="http://schemas.microsoft.com/office/drawing/2014/main" id="{330A143D-E696-4D50-A8C5-9A9A81293829}"/>
              </a:ext>
            </a:extLst>
          </p:cNvPr>
          <p:cNvSpPr>
            <a:spLocks/>
          </p:cNvSpPr>
          <p:nvPr/>
        </p:nvSpPr>
        <p:spPr bwMode="auto">
          <a:xfrm>
            <a:off x="7445375" y="3814763"/>
            <a:ext cx="261938" cy="131762"/>
          </a:xfrm>
          <a:custGeom>
            <a:avLst/>
            <a:gdLst>
              <a:gd name="T0" fmla="*/ 207251603 w 21600"/>
              <a:gd name="T1" fmla="*/ 13110673 h 21600"/>
              <a:gd name="T2" fmla="*/ 207251603 w 21600"/>
              <a:gd name="T3" fmla="*/ 13110673 h 21600"/>
              <a:gd name="T4" fmla="*/ 207251603 w 21600"/>
              <a:gd name="T5" fmla="*/ 13110673 h 21600"/>
              <a:gd name="T6" fmla="*/ 207251603 w 21600"/>
              <a:gd name="T7" fmla="*/ 1311067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0662" name="AutoShape 96">
            <a:extLst>
              <a:ext uri="{FF2B5EF4-FFF2-40B4-BE49-F238E27FC236}">
                <a16:creationId xmlns:a16="http://schemas.microsoft.com/office/drawing/2014/main" id="{6BDA674C-DA01-414E-8555-CF3B4367BB00}"/>
              </a:ext>
            </a:extLst>
          </p:cNvPr>
          <p:cNvSpPr>
            <a:spLocks/>
          </p:cNvSpPr>
          <p:nvPr/>
        </p:nvSpPr>
        <p:spPr bwMode="auto">
          <a:xfrm>
            <a:off x="7069138" y="3025775"/>
            <a:ext cx="263525" cy="131763"/>
          </a:xfrm>
          <a:custGeom>
            <a:avLst/>
            <a:gdLst>
              <a:gd name="T0" fmla="*/ 209770548 w 21600"/>
              <a:gd name="T1" fmla="*/ 13110870 h 21600"/>
              <a:gd name="T2" fmla="*/ 209770548 w 21600"/>
              <a:gd name="T3" fmla="*/ 13110870 h 21600"/>
              <a:gd name="T4" fmla="*/ 209770548 w 21600"/>
              <a:gd name="T5" fmla="*/ 13110870 h 21600"/>
              <a:gd name="T6" fmla="*/ 209770548 w 21600"/>
              <a:gd name="T7" fmla="*/ 1311087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0663" name="AutoShape 97">
            <a:extLst>
              <a:ext uri="{FF2B5EF4-FFF2-40B4-BE49-F238E27FC236}">
                <a16:creationId xmlns:a16="http://schemas.microsoft.com/office/drawing/2014/main" id="{DAAB705D-F608-44C8-BD75-05A4A9EBA014}"/>
              </a:ext>
            </a:extLst>
          </p:cNvPr>
          <p:cNvSpPr>
            <a:spLocks/>
          </p:cNvSpPr>
          <p:nvPr/>
        </p:nvSpPr>
        <p:spPr bwMode="auto">
          <a:xfrm>
            <a:off x="6769100" y="2236788"/>
            <a:ext cx="263525" cy="133350"/>
          </a:xfrm>
          <a:custGeom>
            <a:avLst/>
            <a:gdLst>
              <a:gd name="T0" fmla="*/ 212655037 w 21600"/>
              <a:gd name="T1" fmla="*/ 13798947 h 21600"/>
              <a:gd name="T2" fmla="*/ 212655037 w 21600"/>
              <a:gd name="T3" fmla="*/ 13798947 h 21600"/>
              <a:gd name="T4" fmla="*/ 212655037 w 21600"/>
              <a:gd name="T5" fmla="*/ 13798947 h 21600"/>
              <a:gd name="T6" fmla="*/ 212655037 w 21600"/>
              <a:gd name="T7" fmla="*/ 137989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0664" name="AutoShape 98">
            <a:extLst>
              <a:ext uri="{FF2B5EF4-FFF2-40B4-BE49-F238E27FC236}">
                <a16:creationId xmlns:a16="http://schemas.microsoft.com/office/drawing/2014/main" id="{6276FE59-2C36-467E-9B19-F69D8C245AAB}"/>
              </a:ext>
            </a:extLst>
          </p:cNvPr>
          <p:cNvSpPr>
            <a:spLocks/>
          </p:cNvSpPr>
          <p:nvPr/>
        </p:nvSpPr>
        <p:spPr bwMode="auto">
          <a:xfrm>
            <a:off x="6132513" y="1655763"/>
            <a:ext cx="261937" cy="131762"/>
          </a:xfrm>
          <a:custGeom>
            <a:avLst/>
            <a:gdLst>
              <a:gd name="T0" fmla="*/ 207250024 w 21600"/>
              <a:gd name="T1" fmla="*/ 13110673 h 21600"/>
              <a:gd name="T2" fmla="*/ 207250024 w 21600"/>
              <a:gd name="T3" fmla="*/ 13110673 h 21600"/>
              <a:gd name="T4" fmla="*/ 207250024 w 21600"/>
              <a:gd name="T5" fmla="*/ 13110673 h 21600"/>
              <a:gd name="T6" fmla="*/ 207250024 w 21600"/>
              <a:gd name="T7" fmla="*/ 1311067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0665" name="AutoShape 99">
            <a:extLst>
              <a:ext uri="{FF2B5EF4-FFF2-40B4-BE49-F238E27FC236}">
                <a16:creationId xmlns:a16="http://schemas.microsoft.com/office/drawing/2014/main" id="{95AB30E5-7FD9-4E5F-BCA3-D27821B7622C}"/>
              </a:ext>
            </a:extLst>
          </p:cNvPr>
          <p:cNvSpPr>
            <a:spLocks/>
          </p:cNvSpPr>
          <p:nvPr/>
        </p:nvSpPr>
        <p:spPr bwMode="auto">
          <a:xfrm>
            <a:off x="8907463" y="2463800"/>
            <a:ext cx="282575" cy="130175"/>
          </a:xfrm>
          <a:custGeom>
            <a:avLst/>
            <a:gdLst>
              <a:gd name="T0" fmla="*/ 278908171 w 21600"/>
              <a:gd name="T1" fmla="*/ 12796642 h 21600"/>
              <a:gd name="T2" fmla="*/ 278908171 w 21600"/>
              <a:gd name="T3" fmla="*/ 12796642 h 21600"/>
              <a:gd name="T4" fmla="*/ 278908171 w 21600"/>
              <a:gd name="T5" fmla="*/ 12796642 h 21600"/>
              <a:gd name="T6" fmla="*/ 278908171 w 21600"/>
              <a:gd name="T7" fmla="*/ 1279664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0666" name="AutoShape 100">
            <a:extLst>
              <a:ext uri="{FF2B5EF4-FFF2-40B4-BE49-F238E27FC236}">
                <a16:creationId xmlns:a16="http://schemas.microsoft.com/office/drawing/2014/main" id="{2602FC53-818D-4A08-A0ED-AAF286F63CAE}"/>
              </a:ext>
            </a:extLst>
          </p:cNvPr>
          <p:cNvSpPr>
            <a:spLocks/>
          </p:cNvSpPr>
          <p:nvPr/>
        </p:nvSpPr>
        <p:spPr bwMode="auto">
          <a:xfrm>
            <a:off x="9245600" y="3232150"/>
            <a:ext cx="282575" cy="131763"/>
          </a:xfrm>
          <a:custGeom>
            <a:avLst/>
            <a:gdLst>
              <a:gd name="T0" fmla="*/ 278908171 w 21600"/>
              <a:gd name="T1" fmla="*/ 13472456 h 21600"/>
              <a:gd name="T2" fmla="*/ 278908171 w 21600"/>
              <a:gd name="T3" fmla="*/ 13472456 h 21600"/>
              <a:gd name="T4" fmla="*/ 278908171 w 21600"/>
              <a:gd name="T5" fmla="*/ 13472456 h 21600"/>
              <a:gd name="T6" fmla="*/ 278908171 w 21600"/>
              <a:gd name="T7" fmla="*/ 134724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0667" name="AutoShape 101">
            <a:extLst>
              <a:ext uri="{FF2B5EF4-FFF2-40B4-BE49-F238E27FC236}">
                <a16:creationId xmlns:a16="http://schemas.microsoft.com/office/drawing/2014/main" id="{A60FA544-8405-4D4F-BF4B-F57125165516}"/>
              </a:ext>
            </a:extLst>
          </p:cNvPr>
          <p:cNvSpPr>
            <a:spLocks/>
          </p:cNvSpPr>
          <p:nvPr/>
        </p:nvSpPr>
        <p:spPr bwMode="auto">
          <a:xfrm>
            <a:off x="9264650" y="4021138"/>
            <a:ext cx="263525" cy="131762"/>
          </a:xfrm>
          <a:custGeom>
            <a:avLst/>
            <a:gdLst>
              <a:gd name="T0" fmla="*/ 212652499 w 21600"/>
              <a:gd name="T1" fmla="*/ 13110563 h 21600"/>
              <a:gd name="T2" fmla="*/ 212652499 w 21600"/>
              <a:gd name="T3" fmla="*/ 13110563 h 21600"/>
              <a:gd name="T4" fmla="*/ 212652499 w 21600"/>
              <a:gd name="T5" fmla="*/ 13110563 h 21600"/>
              <a:gd name="T6" fmla="*/ 212652499 w 21600"/>
              <a:gd name="T7" fmla="*/ 131105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0668" name="AutoShape 102">
            <a:extLst>
              <a:ext uri="{FF2B5EF4-FFF2-40B4-BE49-F238E27FC236}">
                <a16:creationId xmlns:a16="http://schemas.microsoft.com/office/drawing/2014/main" id="{26278375-45A5-4675-9879-3F1757EA9EA1}"/>
              </a:ext>
            </a:extLst>
          </p:cNvPr>
          <p:cNvSpPr>
            <a:spLocks/>
          </p:cNvSpPr>
          <p:nvPr/>
        </p:nvSpPr>
        <p:spPr bwMode="auto">
          <a:xfrm>
            <a:off x="9209088" y="4810125"/>
            <a:ext cx="282575" cy="130175"/>
          </a:xfrm>
          <a:custGeom>
            <a:avLst/>
            <a:gdLst>
              <a:gd name="T0" fmla="*/ 278909204 w 21600"/>
              <a:gd name="T1" fmla="*/ 12796642 h 21600"/>
              <a:gd name="T2" fmla="*/ 278909204 w 21600"/>
              <a:gd name="T3" fmla="*/ 12796642 h 21600"/>
              <a:gd name="T4" fmla="*/ 278909204 w 21600"/>
              <a:gd name="T5" fmla="*/ 12796642 h 21600"/>
              <a:gd name="T6" fmla="*/ 278909204 w 21600"/>
              <a:gd name="T7" fmla="*/ 1279664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7248" name="AutoShape 103">
            <a:extLst>
              <a:ext uri="{FF2B5EF4-FFF2-40B4-BE49-F238E27FC236}">
                <a16:creationId xmlns:a16="http://schemas.microsoft.com/office/drawing/2014/main" id="{AB6DD6E9-7A11-4416-A8F2-2D210CEE55AD}"/>
              </a:ext>
            </a:extLst>
          </p:cNvPr>
          <p:cNvSpPr>
            <a:spLocks/>
          </p:cNvSpPr>
          <p:nvPr/>
        </p:nvSpPr>
        <p:spPr bwMode="auto">
          <a:xfrm>
            <a:off x="2352675" y="6807200"/>
            <a:ext cx="9163050" cy="835025"/>
          </a:xfrm>
          <a:custGeom>
            <a:avLst/>
            <a:gdLst>
              <a:gd name="T0" fmla="*/ 4042569 w 21600"/>
              <a:gd name="T1" fmla="*/ 593725 h 21600"/>
              <a:gd name="T2" fmla="*/ 4042569 w 21600"/>
              <a:gd name="T3" fmla="*/ 593725 h 21600"/>
              <a:gd name="T4" fmla="*/ 4042569 w 21600"/>
              <a:gd name="T5" fmla="*/ 593725 h 21600"/>
              <a:gd name="T6" fmla="*/ 4042569 w 21600"/>
              <a:gd name="T7" fmla="*/ 59372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2040" dirty="0">
                <a:latin typeface="Times New Roman" panose="02020603050405020304" pitchFamily="18" charset="0"/>
                <a:cs typeface="Times New Roman" panose="02020603050405020304" pitchFamily="18" charset="0"/>
                <a:sym typeface="Times New Roman" panose="02020603050405020304" pitchFamily="18" charset="0"/>
              </a:rPr>
              <a:t>层间通信: 通常使用过程调用。</a:t>
            </a:r>
          </a:p>
          <a:p>
            <a:pPr defTabSz="1036290" eaLnBrk="1">
              <a:defRPr/>
            </a:pPr>
            <a:r>
              <a:rPr lang="en-US" altLang="en-US" sz="2040" dirty="0">
                <a:latin typeface="Times New Roman" panose="02020603050405020304" pitchFamily="18" charset="0"/>
                <a:cs typeface="Times New Roman" panose="02020603050405020304" pitchFamily="18" charset="0"/>
                <a:sym typeface="Times New Roman" panose="02020603050405020304" pitchFamily="18" charset="0"/>
              </a:rPr>
              <a:t>上部层数成为客户; 较低层成为服务器。</a:t>
            </a:r>
            <a:endParaRPr lang="en-US" altLang="en-US" sz="1360" dirty="0"/>
          </a:p>
        </p:txBody>
      </p:sp>
    </p:spTree>
  </p:cSld>
  <p:clrMapOvr>
    <a:masterClrMapping/>
  </p:clrMapOvr>
  <p:transition spd="med"/>
</p:sld>
</file>

<file path=ppt/slides/slide7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570B02C6-C131-474D-8869-341D0E2A3693}"/>
              </a:ext>
            </a:extLst>
          </p:cNvPr>
          <p:cNvSpPr txBox="1">
            <a:spLocks noGrp="1"/>
          </p:cNvSpPr>
          <p:nvPr>
            <p:ph type="title"/>
          </p:nvPr>
        </p:nvSpPr>
        <p:spPr>
          <a:xfrm>
            <a:off x="279400" y="15875"/>
            <a:ext cx="13084175" cy="930275"/>
          </a:xfrm>
        </p:spPr>
        <p:txBody>
          <a:bodyPr lIns="0" tIns="0" rIns="0" bIns="0" rtlCol="0">
            <a:spAutoFit/>
          </a:bodyPr>
          <a:lstStyle/>
          <a:p>
            <a:pPr marL="38064">
              <a:defRPr/>
            </a:pPr>
            <a:r>
              <a:rPr sz="6044" spc="89" dirty="0"/>
              <a:t>经营</a:t>
            </a:r>
            <a:r>
              <a:rPr sz="6044" spc="-405" dirty="0"/>
              <a:t> </a:t>
            </a:r>
            <a:r>
              <a:rPr sz="6044" spc="104" dirty="0"/>
              <a:t>系统</a:t>
            </a:r>
          </a:p>
        </p:txBody>
      </p:sp>
      <p:sp>
        <p:nvSpPr>
          <p:cNvPr id="111619" name="object 7">
            <a:extLst>
              <a:ext uri="{FF2B5EF4-FFF2-40B4-BE49-F238E27FC236}">
                <a16:creationId xmlns:a16="http://schemas.microsoft.com/office/drawing/2014/main" id="{545BDE21-F8F1-45BE-B7EE-A086D4818EC1}"/>
              </a:ext>
            </a:extLst>
          </p:cNvPr>
          <p:cNvSpPr>
            <a:spLocks noGrp="1"/>
          </p:cNvSpPr>
          <p:nvPr>
            <p:ph type="body" idx="1"/>
          </p:nvPr>
        </p:nvSpPr>
        <p:spPr>
          <a:xfrm>
            <a:off x="127000" y="1219200"/>
            <a:ext cx="9966325" cy="4108450"/>
          </a:xfrm>
        </p:spPr>
        <p:txBody>
          <a:bodyPr lIns="0" tIns="1051736" rIns="0" bIns="0">
            <a:spAutoFit/>
          </a:bodyPr>
          <a:lstStyle/>
          <a:p>
            <a:pPr marL="865188"/>
            <a:r>
              <a:rPr lang="zh-CN" altLang="zh-CN" sz="3600"/>
              <a:t>通常组织成层</a:t>
            </a:r>
          </a:p>
          <a:p>
            <a:pPr marL="865188">
              <a:lnSpc>
                <a:spcPct val="103000"/>
              </a:lnSpc>
              <a:spcBef>
                <a:spcPts val="888"/>
              </a:spcBef>
            </a:pPr>
            <a:r>
              <a:rPr lang="zh-CN" altLang="zh-CN" sz="3600"/>
              <a:t>连续层为上面的层提供更复杂的服务</a:t>
            </a:r>
          </a:p>
          <a:p>
            <a:pPr marL="865188">
              <a:spcBef>
                <a:spcPts val="1000"/>
              </a:spcBef>
            </a:pPr>
            <a:r>
              <a:rPr lang="zh-CN" altLang="zh-CN" sz="3600"/>
              <a:t>硬件服务、内核服务、系统服务、UI 服务</a:t>
            </a:r>
          </a:p>
        </p:txBody>
      </p:sp>
      <p:sp>
        <p:nvSpPr>
          <p:cNvPr id="111620" name="object 4">
            <a:extLst>
              <a:ext uri="{FF2B5EF4-FFF2-40B4-BE49-F238E27FC236}">
                <a16:creationId xmlns:a16="http://schemas.microsoft.com/office/drawing/2014/main" id="{597AF5B7-49D0-4AAE-8C4E-2D45CD42F2D1}"/>
              </a:ext>
            </a:extLst>
          </p:cNvPr>
          <p:cNvSpPr>
            <a:spLocks noChangeArrowheads="1"/>
          </p:cNvSpPr>
          <p:nvPr/>
        </p:nvSpPr>
        <p:spPr bwMode="auto">
          <a:xfrm>
            <a:off x="10093325" y="1219200"/>
            <a:ext cx="3500438" cy="66071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5" name="object 5">
            <a:extLst>
              <a:ext uri="{FF2B5EF4-FFF2-40B4-BE49-F238E27FC236}">
                <a16:creationId xmlns:a16="http://schemas.microsoft.com/office/drawing/2014/main" id="{84DEBA86-B85B-44A2-8A9C-74D7B5BFEABB}"/>
              </a:ext>
            </a:extLst>
          </p:cNvPr>
          <p:cNvSpPr txBox="1"/>
          <p:nvPr/>
        </p:nvSpPr>
        <p:spPr>
          <a:xfrm>
            <a:off x="5308600" y="6934200"/>
            <a:ext cx="4008438" cy="508000"/>
          </a:xfrm>
          <a:prstGeom prst="rect">
            <a:avLst/>
          </a:prstGeom>
        </p:spPr>
        <p:txBody>
          <a:bodyPr lIns="0" tIns="0" rIns="0" bIns="0">
            <a:spAutoFit/>
          </a:bodyPr>
          <a:lstStyle/>
          <a:p>
            <a:pPr marL="38064">
              <a:defRPr/>
            </a:pPr>
            <a:r>
              <a:rPr sz="3297" spc="15" dirty="0">
                <a:solidFill>
                  <a:srgbClr val="3333B2"/>
                </a:solidFill>
                <a:latin typeface="Calibri"/>
                <a:cs typeface="Calibri"/>
              </a:rPr>
              <a:t>图</a:t>
            </a:r>
            <a:r>
              <a:rPr sz="2997" spc="15" dirty="0">
                <a:solidFill>
                  <a:srgbClr val="3333B2"/>
                </a:solidFill>
                <a:latin typeface="Calibri"/>
                <a:cs typeface="Calibri"/>
              </a:rPr>
              <a:t>:</a:t>
            </a:r>
            <a:r>
              <a:rPr sz="2997" spc="15" dirty="0">
                <a:latin typeface="Calibri"/>
                <a:cs typeface="Calibri"/>
              </a:rPr>
              <a:t>经营</a:t>
            </a:r>
            <a:r>
              <a:rPr sz="2997" spc="-269" dirty="0">
                <a:latin typeface="Calibri"/>
                <a:cs typeface="Calibri"/>
              </a:rPr>
              <a:t> </a:t>
            </a:r>
            <a:r>
              <a:rPr sz="2997" spc="15" dirty="0">
                <a:latin typeface="Calibri"/>
                <a:cs typeface="Calibri"/>
              </a:rPr>
              <a:t>系统</a:t>
            </a:r>
            <a:endParaRPr sz="2997" dirty="0">
              <a:latin typeface="Calibri"/>
              <a:cs typeface="Calibri"/>
            </a:endParaRPr>
          </a:p>
        </p:txBody>
      </p:sp>
    </p:spTree>
  </p:cSld>
  <p:clrMapOvr>
    <a:masterClrMapping/>
  </p:clrMapOvr>
  <p:transition>
    <p:cut/>
  </p:transition>
</p:sld>
</file>

<file path=ppt/slides/slide7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8F9D74A5-2E06-478F-BFE6-4254F1620D12}"/>
              </a:ext>
            </a:extLst>
          </p:cNvPr>
          <p:cNvSpPr txBox="1">
            <a:spLocks noGrp="1"/>
          </p:cNvSpPr>
          <p:nvPr>
            <p:ph type="title"/>
          </p:nvPr>
        </p:nvSpPr>
        <p:spPr>
          <a:xfrm>
            <a:off x="127000" y="-23813"/>
            <a:ext cx="13293725" cy="930276"/>
          </a:xfrm>
        </p:spPr>
        <p:txBody>
          <a:bodyPr lIns="0" tIns="0" rIns="0" bIns="0" rtlCol="0">
            <a:spAutoFit/>
          </a:bodyPr>
          <a:lstStyle/>
          <a:p>
            <a:pPr marL="38064">
              <a:defRPr/>
            </a:pPr>
            <a:r>
              <a:rPr sz="6044" spc="45" dirty="0"/>
              <a:t>对等</a:t>
            </a:r>
            <a:r>
              <a:rPr sz="6044" spc="76" dirty="0"/>
              <a:t>协议</a:t>
            </a:r>
            <a:r>
              <a:rPr sz="6044" spc="-434" dirty="0"/>
              <a:t> </a:t>
            </a:r>
            <a:r>
              <a:rPr sz="6044" spc="120" dirty="0"/>
              <a:t>栈</a:t>
            </a:r>
          </a:p>
        </p:txBody>
      </p:sp>
      <p:sp>
        <p:nvSpPr>
          <p:cNvPr id="112643" name="object 9">
            <a:extLst>
              <a:ext uri="{FF2B5EF4-FFF2-40B4-BE49-F238E27FC236}">
                <a16:creationId xmlns:a16="http://schemas.microsoft.com/office/drawing/2014/main" id="{AA66F7F6-7E7D-44F6-BC0B-3A055DC2BFC9}"/>
              </a:ext>
            </a:extLst>
          </p:cNvPr>
          <p:cNvSpPr txBox="1">
            <a:spLocks noChangeArrowheads="1"/>
          </p:cNvSpPr>
          <p:nvPr/>
        </p:nvSpPr>
        <p:spPr bwMode="auto">
          <a:xfrm>
            <a:off x="244475" y="1150938"/>
            <a:ext cx="6851650" cy="664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84188"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03000"/>
              </a:lnSpc>
              <a:buFont typeface="Arial" panose="020B0604020202020204" pitchFamily="34" charset="0"/>
              <a:buChar char="•"/>
            </a:pPr>
            <a:r>
              <a:rPr lang="zh-CN" altLang="zh-CN" sz="2800"/>
              <a:t>最低层处理两台计算机之间的通信</a:t>
            </a:r>
            <a:endParaRPr lang="en-US" altLang="zh-CN" sz="2800"/>
          </a:p>
          <a:p>
            <a:pPr>
              <a:lnSpc>
                <a:spcPct val="103000"/>
              </a:lnSpc>
              <a:buFont typeface="Arial" panose="020B0604020202020204" pitchFamily="34" charset="0"/>
              <a:buChar char="•"/>
            </a:pPr>
            <a:r>
              <a:rPr lang="zh-CN" altLang="zh-CN" sz="2800"/>
              <a:t>互联网层处理跨网络的数据包路由</a:t>
            </a:r>
            <a:endParaRPr lang="en-US" altLang="zh-CN" sz="2800"/>
          </a:p>
          <a:p>
            <a:pPr>
              <a:lnSpc>
                <a:spcPct val="103000"/>
              </a:lnSpc>
              <a:buFont typeface="Arial" panose="020B0604020202020204" pitchFamily="34" charset="0"/>
              <a:buChar char="•"/>
            </a:pPr>
            <a:r>
              <a:rPr lang="zh-CN" altLang="zh-CN" sz="2800"/>
              <a:t>传输层保证数据包是无错误的, 并且以发送时的顺序接收它们</a:t>
            </a:r>
          </a:p>
          <a:p>
            <a:pPr>
              <a:spcBef>
                <a:spcPts val="1000"/>
              </a:spcBef>
              <a:buFont typeface="Arial" panose="020B0604020202020204" pitchFamily="34" charset="0"/>
              <a:buChar char="•"/>
            </a:pPr>
            <a:r>
              <a:rPr lang="zh-CN" altLang="zh-CN" sz="2800"/>
              <a:t>应用程序层支持特定于应用程序的协议</a:t>
            </a:r>
          </a:p>
          <a:p>
            <a:pPr>
              <a:spcBef>
                <a:spcPts val="1000"/>
              </a:spcBef>
              <a:buFont typeface="Arial" panose="020B0604020202020204" pitchFamily="34" charset="0"/>
              <a:buChar char="•"/>
            </a:pPr>
            <a:r>
              <a:rPr lang="zh-CN" altLang="zh-CN" sz="2800"/>
              <a:t>例如 HTTP、SMTP、FTP、..。</a:t>
            </a:r>
          </a:p>
          <a:p>
            <a:pPr>
              <a:spcBef>
                <a:spcPts val="1000"/>
              </a:spcBef>
              <a:buFont typeface="Arial" panose="020B0604020202020204" pitchFamily="34" charset="0"/>
              <a:buChar char="•"/>
            </a:pPr>
            <a:r>
              <a:rPr lang="zh-CN" altLang="zh-CN" sz="2800"/>
              <a:t>这些层构成了一系列越来越抽象的操作</a:t>
            </a:r>
          </a:p>
          <a:p>
            <a:pPr>
              <a:lnSpc>
                <a:spcPct val="103000"/>
              </a:lnSpc>
              <a:spcBef>
                <a:spcPts val="888"/>
              </a:spcBef>
              <a:buFont typeface="Arial" panose="020B0604020202020204" pitchFamily="34" charset="0"/>
              <a:buChar char="•"/>
            </a:pPr>
            <a:r>
              <a:rPr lang="zh-CN" altLang="zh-CN" sz="2800"/>
              <a:t>较高层跨网络上计算机之间的虚拟连接</a:t>
            </a:r>
          </a:p>
        </p:txBody>
      </p:sp>
      <p:sp>
        <p:nvSpPr>
          <p:cNvPr id="112644" name="object 4">
            <a:extLst>
              <a:ext uri="{FF2B5EF4-FFF2-40B4-BE49-F238E27FC236}">
                <a16:creationId xmlns:a16="http://schemas.microsoft.com/office/drawing/2014/main" id="{8D478975-1741-4D1C-A006-386CB32B5423}"/>
              </a:ext>
            </a:extLst>
          </p:cNvPr>
          <p:cNvSpPr>
            <a:spLocks noChangeArrowheads="1"/>
          </p:cNvSpPr>
          <p:nvPr/>
        </p:nvSpPr>
        <p:spPr bwMode="auto">
          <a:xfrm>
            <a:off x="6935788" y="1900238"/>
            <a:ext cx="6900862" cy="44227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5" name="object 5">
            <a:extLst>
              <a:ext uri="{FF2B5EF4-FFF2-40B4-BE49-F238E27FC236}">
                <a16:creationId xmlns:a16="http://schemas.microsoft.com/office/drawing/2014/main" id="{EA932D09-D7E8-4318-810B-4F2E0764E5D2}"/>
              </a:ext>
            </a:extLst>
          </p:cNvPr>
          <p:cNvSpPr txBox="1"/>
          <p:nvPr/>
        </p:nvSpPr>
        <p:spPr>
          <a:xfrm>
            <a:off x="8128000" y="6596063"/>
            <a:ext cx="5022850" cy="508000"/>
          </a:xfrm>
          <a:prstGeom prst="rect">
            <a:avLst/>
          </a:prstGeom>
        </p:spPr>
        <p:txBody>
          <a:bodyPr lIns="0" tIns="0" rIns="0" bIns="0">
            <a:spAutoFit/>
          </a:bodyPr>
          <a:lstStyle/>
          <a:p>
            <a:pPr marL="38064">
              <a:defRPr/>
            </a:pPr>
            <a:r>
              <a:rPr sz="3297" spc="15" dirty="0">
                <a:solidFill>
                  <a:srgbClr val="3333B2"/>
                </a:solidFill>
                <a:latin typeface="Calibri"/>
                <a:cs typeface="Calibri"/>
              </a:rPr>
              <a:t>图：</a:t>
            </a:r>
            <a:r>
              <a:rPr sz="3297" spc="15" dirty="0">
                <a:latin typeface="Calibri"/>
                <a:cs typeface="Calibri"/>
              </a:rPr>
              <a:t>tcp/ip 协议</a:t>
            </a:r>
            <a:r>
              <a:rPr sz="3297" spc="-434" dirty="0">
                <a:latin typeface="Calibri"/>
                <a:cs typeface="Calibri"/>
              </a:rPr>
              <a:t> </a:t>
            </a:r>
            <a:r>
              <a:rPr sz="3297" spc="45" dirty="0">
                <a:latin typeface="Calibri"/>
                <a:cs typeface="Calibri"/>
              </a:rPr>
              <a:t>堆栈</a:t>
            </a:r>
            <a:endParaRPr sz="3297" dirty="0">
              <a:latin typeface="Calibri"/>
              <a:cs typeface="Calibri"/>
            </a:endParaRPr>
          </a:p>
        </p:txBody>
      </p:sp>
    </p:spTree>
  </p:cSld>
  <p:clrMapOvr>
    <a:masterClrMapping/>
  </p:clrMapOvr>
  <p:transition>
    <p:cut/>
  </p:transition>
</p:sld>
</file>

<file path=ppt/slides/slide7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214A64FC-4F44-4E3B-9181-C1CF25DD798D}"/>
              </a:ext>
            </a:extLst>
          </p:cNvPr>
          <p:cNvSpPr txBox="1">
            <a:spLocks noGrp="1"/>
          </p:cNvSpPr>
          <p:nvPr>
            <p:ph type="title"/>
          </p:nvPr>
        </p:nvSpPr>
        <p:spPr>
          <a:xfrm>
            <a:off x="371475" y="30163"/>
            <a:ext cx="13131800" cy="930275"/>
          </a:xfrm>
        </p:spPr>
        <p:txBody>
          <a:bodyPr lIns="0" tIns="0" rIns="0" bIns="0" rtlCol="0">
            <a:spAutoFit/>
          </a:bodyPr>
          <a:lstStyle/>
          <a:p>
            <a:pPr marL="38064">
              <a:defRPr/>
            </a:pPr>
            <a:r>
              <a:rPr sz="6044" spc="60" dirty="0"/>
              <a:t>虚拟</a:t>
            </a:r>
            <a:r>
              <a:rPr sz="6044" spc="-330" dirty="0"/>
              <a:t> </a:t>
            </a:r>
            <a:r>
              <a:rPr sz="6044" spc="135" dirty="0"/>
              <a:t>机器</a:t>
            </a:r>
          </a:p>
        </p:txBody>
      </p:sp>
      <p:sp>
        <p:nvSpPr>
          <p:cNvPr id="113667" name="object 10">
            <a:extLst>
              <a:ext uri="{FF2B5EF4-FFF2-40B4-BE49-F238E27FC236}">
                <a16:creationId xmlns:a16="http://schemas.microsoft.com/office/drawing/2014/main" id="{D27204F4-457F-48AA-85C0-A765192F2F3D}"/>
              </a:ext>
            </a:extLst>
          </p:cNvPr>
          <p:cNvSpPr>
            <a:spLocks noGrp="1"/>
          </p:cNvSpPr>
          <p:nvPr>
            <p:ph type="body" idx="1"/>
          </p:nvPr>
        </p:nvSpPr>
        <p:spPr>
          <a:xfrm>
            <a:off x="371475" y="1524000"/>
            <a:ext cx="9204325" cy="5837238"/>
          </a:xfrm>
        </p:spPr>
        <p:txBody>
          <a:bodyPr lIns="0" tIns="0" rIns="0" bIns="0">
            <a:spAutoFit/>
          </a:bodyPr>
          <a:lstStyle/>
          <a:p>
            <a:pPr marL="865188">
              <a:lnSpc>
                <a:spcPct val="103000"/>
              </a:lnSpc>
            </a:pPr>
            <a:r>
              <a:rPr lang="zh-CN" altLang="zh-CN" sz="3200"/>
              <a:t>虚拟机实现 imaginery 机的指令集</a:t>
            </a:r>
          </a:p>
          <a:p>
            <a:pPr marL="865188">
              <a:lnSpc>
                <a:spcPct val="103000"/>
              </a:lnSpc>
              <a:spcBef>
                <a:spcPts val="888"/>
              </a:spcBef>
            </a:pPr>
            <a:r>
              <a:rPr lang="zh-CN" altLang="zh-CN" sz="3200"/>
              <a:t>通常, 虚拟机是执行编程语言的下垫机制。</a:t>
            </a:r>
          </a:p>
          <a:p>
            <a:pPr marL="865188">
              <a:spcBef>
                <a:spcPts val="1000"/>
              </a:spcBef>
            </a:pPr>
            <a:r>
              <a:rPr lang="zh-CN" altLang="zh-CN" sz="3200"/>
              <a:t>例如, Java 虚拟机, 不同的口译员</a:t>
            </a:r>
          </a:p>
          <a:p>
            <a:pPr marL="865188">
              <a:lnSpc>
                <a:spcPct val="125000"/>
              </a:lnSpc>
            </a:pPr>
            <a:r>
              <a:rPr lang="zh-CN" altLang="zh-CN" sz="3200"/>
              <a:t>从概念性的角度指定编译器和实际计算机之间的接口与 OS 非常相似</a:t>
            </a:r>
          </a:p>
          <a:p>
            <a:pPr marL="865188">
              <a:spcBef>
                <a:spcPts val="1000"/>
              </a:spcBef>
            </a:pPr>
            <a:r>
              <a:rPr lang="zh-CN" altLang="zh-CN" sz="3200"/>
              <a:t>提高可移植性</a:t>
            </a:r>
          </a:p>
        </p:txBody>
      </p:sp>
      <p:sp>
        <p:nvSpPr>
          <p:cNvPr id="113668" name="object 4">
            <a:extLst>
              <a:ext uri="{FF2B5EF4-FFF2-40B4-BE49-F238E27FC236}">
                <a16:creationId xmlns:a16="http://schemas.microsoft.com/office/drawing/2014/main" id="{940FBE2F-2A9D-43D2-872D-6ED0B93881B1}"/>
              </a:ext>
            </a:extLst>
          </p:cNvPr>
          <p:cNvSpPr>
            <a:spLocks noChangeArrowheads="1"/>
          </p:cNvSpPr>
          <p:nvPr/>
        </p:nvSpPr>
        <p:spPr bwMode="auto">
          <a:xfrm>
            <a:off x="10642600" y="1600200"/>
            <a:ext cx="2887663" cy="59309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5" name="object 5">
            <a:extLst>
              <a:ext uri="{FF2B5EF4-FFF2-40B4-BE49-F238E27FC236}">
                <a16:creationId xmlns:a16="http://schemas.microsoft.com/office/drawing/2014/main" id="{61417A2E-15DB-46EB-85E7-15E3F4E3EA59}"/>
              </a:ext>
            </a:extLst>
          </p:cNvPr>
          <p:cNvSpPr txBox="1"/>
          <p:nvPr/>
        </p:nvSpPr>
        <p:spPr>
          <a:xfrm>
            <a:off x="6089650" y="6826250"/>
            <a:ext cx="4591050" cy="506413"/>
          </a:xfrm>
          <a:prstGeom prst="rect">
            <a:avLst/>
          </a:prstGeom>
        </p:spPr>
        <p:txBody>
          <a:bodyPr lIns="0" tIns="0" rIns="0" bIns="0">
            <a:spAutoFit/>
          </a:bodyPr>
          <a:lstStyle/>
          <a:p>
            <a:pPr marL="38064">
              <a:defRPr/>
            </a:pPr>
            <a:r>
              <a:rPr sz="3297" spc="15" dirty="0">
                <a:solidFill>
                  <a:srgbClr val="3333B2"/>
                </a:solidFill>
                <a:latin typeface="Calibri"/>
                <a:cs typeface="Calibri"/>
              </a:rPr>
              <a:t>图：</a:t>
            </a:r>
            <a:r>
              <a:rPr sz="3297" dirty="0">
                <a:latin typeface="Calibri"/>
                <a:cs typeface="Calibri"/>
              </a:rPr>
              <a:t>虚拟</a:t>
            </a:r>
            <a:r>
              <a:rPr sz="3297" spc="-269" dirty="0">
                <a:latin typeface="Calibri"/>
                <a:cs typeface="Calibri"/>
              </a:rPr>
              <a:t> </a:t>
            </a:r>
            <a:r>
              <a:rPr sz="3297" spc="45" dirty="0">
                <a:latin typeface="Calibri"/>
                <a:cs typeface="Calibri"/>
              </a:rPr>
              <a:t>机</a:t>
            </a:r>
            <a:endParaRPr sz="3297" dirty="0">
              <a:latin typeface="Calibri"/>
              <a:cs typeface="Calibri"/>
            </a:endParaRPr>
          </a:p>
        </p:txBody>
      </p:sp>
    </p:spTree>
  </p:cSld>
  <p:clrMapOvr>
    <a:masterClrMapping/>
  </p:clrMapOvr>
  <p:transition>
    <p:cut/>
  </p:transition>
</p:sld>
</file>

<file path=ppt/slides/slide7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4">
            <a:extLst>
              <a:ext uri="{FF2B5EF4-FFF2-40B4-BE49-F238E27FC236}">
                <a16:creationId xmlns:a16="http://schemas.microsoft.com/office/drawing/2014/main" id="{4E4B37F0-753E-4C9D-9AFE-2062BB5948D6}"/>
              </a:ext>
            </a:extLst>
          </p:cNvPr>
          <p:cNvSpPr>
            <a:spLocks/>
          </p:cNvSpPr>
          <p:nvPr>
            <p:ph type="title"/>
          </p:nvPr>
        </p:nvSpPr>
        <p:spPr>
          <a:xfrm>
            <a:off x="0" y="228600"/>
            <a:ext cx="12852400" cy="774700"/>
          </a:xfrm>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defTabSz="1035050" eaLnBrk="1"/>
            <a:r>
              <a:rPr lang="en-US" altLang="en-US" sz="44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多层分层体系结构-</a:t>
            </a:r>
            <a:r>
              <a:rPr lang="en-US" altLang="en-US" sz="4400">
                <a:solidFill>
                  <a:srgbClr val="FF0000"/>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例子</a:t>
            </a:r>
            <a:endParaRPr lang="en-US" altLang="en-US" sz="8800">
              <a:solidFill>
                <a:srgbClr val="FF0000"/>
              </a:solidFill>
              <a:ea typeface="宋体" panose="02010600030101010101" pitchFamily="2" charset="-122"/>
            </a:endParaRPr>
          </a:p>
        </p:txBody>
      </p:sp>
      <p:pic>
        <p:nvPicPr>
          <p:cNvPr id="114691" name="Picture 5" descr="image.png">
            <a:extLst>
              <a:ext uri="{FF2B5EF4-FFF2-40B4-BE49-F238E27FC236}">
                <a16:creationId xmlns:a16="http://schemas.microsoft.com/office/drawing/2014/main" id="{13EE2C72-F3EA-421F-96AC-12BBA27FF9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51600" y="1219200"/>
            <a:ext cx="6257925" cy="647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7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4">
            <a:extLst>
              <a:ext uri="{FF2B5EF4-FFF2-40B4-BE49-F238E27FC236}">
                <a16:creationId xmlns:a16="http://schemas.microsoft.com/office/drawing/2014/main" id="{30A238FC-BAB6-4232-8D58-C1D98AEC5AC3}"/>
              </a:ext>
            </a:extLst>
          </p:cNvPr>
          <p:cNvSpPr>
            <a:spLocks/>
          </p:cNvSpPr>
          <p:nvPr>
            <p:ph type="title"/>
          </p:nvPr>
        </p:nvSpPr>
        <p:spPr>
          <a:xfrm>
            <a:off x="50800" y="246063"/>
            <a:ext cx="13766800" cy="690562"/>
          </a:xfrm>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defTabSz="1035050" eaLnBrk="1"/>
            <a:r>
              <a:rPr lang="en-US" altLang="en-US" sz="36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多层分层体系结构-</a:t>
            </a:r>
            <a:r>
              <a:rPr lang="en-US" altLang="en-US" sz="3600">
                <a:solidFill>
                  <a:srgbClr val="FF0000"/>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例子</a:t>
            </a:r>
            <a:r>
              <a:rPr lang="en-US" altLang="en-US" sz="40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分层方法</a:t>
            </a:r>
            <a:endParaRPr lang="en-US" altLang="en-US" sz="8800">
              <a:ea typeface="宋体" panose="02010600030101010101" pitchFamily="2" charset="-122"/>
            </a:endParaRPr>
          </a:p>
        </p:txBody>
      </p:sp>
      <p:sp>
        <p:nvSpPr>
          <p:cNvPr id="115715" name="AutoShape 5">
            <a:extLst>
              <a:ext uri="{FF2B5EF4-FFF2-40B4-BE49-F238E27FC236}">
                <a16:creationId xmlns:a16="http://schemas.microsoft.com/office/drawing/2014/main" id="{D7E42CD4-D6BC-478C-B969-E2977464A5F6}"/>
              </a:ext>
            </a:extLst>
          </p:cNvPr>
          <p:cNvSpPr>
            <a:spLocks/>
          </p:cNvSpPr>
          <p:nvPr/>
        </p:nvSpPr>
        <p:spPr bwMode="auto">
          <a:xfrm>
            <a:off x="1727200" y="2462213"/>
            <a:ext cx="1304925" cy="260826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4320"/>
                </a:lnTo>
                <a:lnTo>
                  <a:pt x="16200" y="4320"/>
                </a:lnTo>
                <a:lnTo>
                  <a:pt x="16200" y="17280"/>
                </a:lnTo>
                <a:lnTo>
                  <a:pt x="21600" y="17280"/>
                </a:lnTo>
                <a:lnTo>
                  <a:pt x="10800" y="21600"/>
                </a:lnTo>
                <a:lnTo>
                  <a:pt x="0" y="17280"/>
                </a:lnTo>
                <a:lnTo>
                  <a:pt x="5398" y="17280"/>
                </a:lnTo>
                <a:lnTo>
                  <a:pt x="5398" y="4320"/>
                </a:lnTo>
                <a:lnTo>
                  <a:pt x="0" y="4320"/>
                </a:lnTo>
                <a:lnTo>
                  <a:pt x="10800" y="0"/>
                </a:lnTo>
                <a:close/>
              </a:path>
            </a:pathLst>
          </a:custGeom>
          <a:gradFill rotWithShape="0">
            <a:gsLst>
              <a:gs pos="0">
                <a:srgbClr val="760076"/>
              </a:gs>
              <a:gs pos="50000">
                <a:srgbClr val="FF00FF"/>
              </a:gs>
              <a:gs pos="100000">
                <a:srgbClr val="760076"/>
              </a:gs>
            </a:gsLst>
            <a:lin ang="5400000"/>
          </a:gra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9223" name="AutoShape 6">
            <a:extLst>
              <a:ext uri="{FF2B5EF4-FFF2-40B4-BE49-F238E27FC236}">
                <a16:creationId xmlns:a16="http://schemas.microsoft.com/office/drawing/2014/main" id="{835303CA-247F-46A8-B97D-7CD743AD826B}"/>
              </a:ext>
            </a:extLst>
          </p:cNvPr>
          <p:cNvSpPr>
            <a:spLocks/>
          </p:cNvSpPr>
          <p:nvPr/>
        </p:nvSpPr>
        <p:spPr bwMode="auto">
          <a:xfrm>
            <a:off x="1727200" y="5226050"/>
            <a:ext cx="1727200" cy="690563"/>
          </a:xfrm>
          <a:custGeom>
            <a:avLst/>
            <a:gdLst>
              <a:gd name="T0" fmla="*/ 762000 w 21600"/>
              <a:gd name="T1" fmla="*/ 304800 h 21600"/>
              <a:gd name="T2" fmla="*/ 762000 w 21600"/>
              <a:gd name="T3" fmla="*/ 304800 h 21600"/>
              <a:gd name="T4" fmla="*/ 762000 w 21600"/>
              <a:gd name="T5" fmla="*/ 304800 h 21600"/>
              <a:gd name="T6" fmla="*/ 762000 w 21600"/>
              <a:gd name="T7" fmla="*/ 3048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spcBef>
                <a:spcPts val="1133"/>
              </a:spcBef>
              <a:defRPr/>
            </a:pPr>
            <a:r>
              <a:rPr lang="en-US" altLang="en-US" sz="1927" b="1">
                <a:latin typeface="Arial" panose="020B0604020202020204" pitchFamily="34" charset="0"/>
                <a:cs typeface="Arial" panose="020B0604020202020204" pitchFamily="34" charset="0"/>
                <a:sym typeface="Arial" panose="020B0604020202020204" pitchFamily="34" charset="0"/>
              </a:rPr>
              <a:t>一般功能</a:t>
            </a:r>
            <a:endParaRPr lang="en-US" altLang="en-US" sz="1360"/>
          </a:p>
        </p:txBody>
      </p:sp>
      <p:sp>
        <p:nvSpPr>
          <p:cNvPr id="9224" name="AutoShape 7">
            <a:extLst>
              <a:ext uri="{FF2B5EF4-FFF2-40B4-BE49-F238E27FC236}">
                <a16:creationId xmlns:a16="http://schemas.microsoft.com/office/drawing/2014/main" id="{7CFC18C8-E880-4C05-922D-7C63FDD2DD5C}"/>
              </a:ext>
            </a:extLst>
          </p:cNvPr>
          <p:cNvSpPr>
            <a:spLocks/>
          </p:cNvSpPr>
          <p:nvPr/>
        </p:nvSpPr>
        <p:spPr bwMode="auto">
          <a:xfrm>
            <a:off x="1727200" y="1662113"/>
            <a:ext cx="1812925" cy="690562"/>
          </a:xfrm>
          <a:custGeom>
            <a:avLst/>
            <a:gdLst>
              <a:gd name="T0" fmla="*/ 800100 w 21600"/>
              <a:gd name="T1" fmla="*/ 304800 h 21600"/>
              <a:gd name="T2" fmla="*/ 800100 w 21600"/>
              <a:gd name="T3" fmla="*/ 304800 h 21600"/>
              <a:gd name="T4" fmla="*/ 800100 w 21600"/>
              <a:gd name="T5" fmla="*/ 304800 h 21600"/>
              <a:gd name="T6" fmla="*/ 800100 w 21600"/>
              <a:gd name="T7" fmla="*/ 3048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spcBef>
                <a:spcPts val="1133"/>
              </a:spcBef>
              <a:defRPr/>
            </a:pPr>
            <a:r>
              <a:rPr lang="en-US" altLang="en-US" sz="1927" b="1">
                <a:latin typeface="Arial" panose="020B0604020202020204" pitchFamily="34" charset="0"/>
                <a:cs typeface="Arial" panose="020B0604020202020204" pitchFamily="34" charset="0"/>
                <a:sym typeface="Arial" panose="020B0604020202020204" pitchFamily="34" charset="0"/>
              </a:rPr>
              <a:t>特定功能</a:t>
            </a:r>
            <a:endParaRPr lang="en-US" altLang="en-US" sz="1360"/>
          </a:p>
        </p:txBody>
      </p:sp>
      <p:pic>
        <p:nvPicPr>
          <p:cNvPr id="115718" name="Picture 8" descr="md_dsub.png">
            <a:extLst>
              <a:ext uri="{FF2B5EF4-FFF2-40B4-BE49-F238E27FC236}">
                <a16:creationId xmlns:a16="http://schemas.microsoft.com/office/drawing/2014/main" id="{1D648C33-9B8A-48AB-8C5B-BA0DAD2F2C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1363" y="1512888"/>
            <a:ext cx="8809037" cy="4576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26" name="AutoShape 9">
            <a:extLst>
              <a:ext uri="{FF2B5EF4-FFF2-40B4-BE49-F238E27FC236}">
                <a16:creationId xmlns:a16="http://schemas.microsoft.com/office/drawing/2014/main" id="{50357199-469C-413B-810B-71BFD96C28DC}"/>
              </a:ext>
            </a:extLst>
          </p:cNvPr>
          <p:cNvSpPr>
            <a:spLocks/>
          </p:cNvSpPr>
          <p:nvPr/>
        </p:nvSpPr>
        <p:spPr bwMode="auto">
          <a:xfrm>
            <a:off x="2417763" y="6262688"/>
            <a:ext cx="9586912" cy="747712"/>
          </a:xfrm>
          <a:custGeom>
            <a:avLst/>
            <a:gdLst>
              <a:gd name="T0" fmla="*/ 4229100 w 21600"/>
              <a:gd name="T1" fmla="*/ 330200 h 21600"/>
              <a:gd name="T2" fmla="*/ 4229100 w 21600"/>
              <a:gd name="T3" fmla="*/ 330200 h 21600"/>
              <a:gd name="T4" fmla="*/ 4229100 w 21600"/>
              <a:gd name="T5" fmla="*/ 330200 h 21600"/>
              <a:gd name="T6" fmla="*/ 4229100 w 21600"/>
              <a:gd name="T7" fmla="*/ 3302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2040" b="1">
                <a:latin typeface="Arial" panose="020B0604020202020204" pitchFamily="34" charset="0"/>
                <a:cs typeface="Arial" panose="020B0604020202020204" pitchFamily="34" charset="0"/>
                <a:sym typeface="Arial" panose="020B0604020202020204" pitchFamily="34" charset="0"/>
              </a:rPr>
              <a:t>这是一个</a:t>
            </a:r>
            <a:r>
              <a:rPr lang="en-US" altLang="en-US" sz="2040" b="1" u="sng">
                <a:latin typeface="Arial" panose="020B0604020202020204" pitchFamily="34" charset="0"/>
                <a:cs typeface="Arial" panose="020B0604020202020204" pitchFamily="34" charset="0"/>
                <a:sym typeface="Arial" panose="020B0604020202020204" pitchFamily="34" charset="0"/>
              </a:rPr>
              <a:t>非常广泛的泛化</a:t>
            </a:r>
            <a:r>
              <a:rPr lang="en-US" altLang="en-US" sz="2040" b="1">
                <a:latin typeface="Arial" panose="020B0604020202020204" pitchFamily="34" charset="0"/>
                <a:cs typeface="Arial" panose="020B0604020202020204" pitchFamily="34" charset="0"/>
                <a:sym typeface="Arial" panose="020B0604020202020204" pitchFamily="34" charset="0"/>
              </a:rPr>
              <a:t>. 在实践中, 事情会</a:t>
            </a:r>
          </a:p>
          <a:p>
            <a:pPr defTabSz="1036290" eaLnBrk="1">
              <a:defRPr/>
            </a:pPr>
            <a:r>
              <a:rPr lang="en-US" altLang="en-US" sz="2040" b="1">
                <a:latin typeface="Arial" panose="020B0604020202020204" pitchFamily="34" charset="0"/>
                <a:cs typeface="Arial" panose="020B0604020202020204" pitchFamily="34" charset="0"/>
                <a:sym typeface="Arial" panose="020B0604020202020204" pitchFamily="34" charset="0"/>
              </a:rPr>
              <a:t>相当不同,</a:t>
            </a:r>
            <a:r>
              <a:rPr lang="en-US" altLang="en-US" sz="2040" b="1" u="sng">
                <a:latin typeface="Arial" panose="020B0604020202020204" pitchFamily="34" charset="0"/>
                <a:cs typeface="Arial" panose="020B0604020202020204" pitchFamily="34" charset="0"/>
                <a:sym typeface="Arial" panose="020B0604020202020204" pitchFamily="34" charset="0"/>
              </a:rPr>
              <a:t>依赖应用程序</a:t>
            </a:r>
            <a:r>
              <a:rPr lang="en-US" altLang="en-US" sz="2040" b="1">
                <a:latin typeface="Arial" panose="020B0604020202020204" pitchFamily="34" charset="0"/>
                <a:cs typeface="Arial" panose="020B0604020202020204" pitchFamily="34" charset="0"/>
                <a:sym typeface="Arial" panose="020B0604020202020204" pitchFamily="34" charset="0"/>
              </a:rPr>
              <a:t>在许多情况下。</a:t>
            </a:r>
            <a:endParaRPr lang="en-US" altLang="en-US" sz="1360"/>
          </a:p>
        </p:txBody>
      </p:sp>
      <p:sp>
        <p:nvSpPr>
          <p:cNvPr id="9227" name="AutoShape 10">
            <a:extLst>
              <a:ext uri="{FF2B5EF4-FFF2-40B4-BE49-F238E27FC236}">
                <a16:creationId xmlns:a16="http://schemas.microsoft.com/office/drawing/2014/main" id="{EF0C3F1C-8C9D-4010-8AAC-74FA7A409B39}"/>
              </a:ext>
            </a:extLst>
          </p:cNvPr>
          <p:cNvSpPr>
            <a:spLocks/>
          </p:cNvSpPr>
          <p:nvPr/>
        </p:nvSpPr>
        <p:spPr bwMode="auto">
          <a:xfrm>
            <a:off x="2590800" y="7092950"/>
            <a:ext cx="8894763" cy="449263"/>
          </a:xfrm>
          <a:custGeom>
            <a:avLst/>
            <a:gdLst>
              <a:gd name="T0" fmla="*/ 3924300 w 21600"/>
              <a:gd name="T1" fmla="*/ 198438 h 21600"/>
              <a:gd name="T2" fmla="*/ 3924300 w 21600"/>
              <a:gd name="T3" fmla="*/ 198438 h 21600"/>
              <a:gd name="T4" fmla="*/ 3924300 w 21600"/>
              <a:gd name="T5" fmla="*/ 198438 h 21600"/>
              <a:gd name="T6" fmla="*/ 3924300 w 21600"/>
              <a:gd name="T7" fmla="*/ 1984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2267" dirty="0">
                <a:latin typeface="Times New Roman" panose="02020603050405020304" pitchFamily="18" charset="0"/>
                <a:cs typeface="Times New Roman" panose="02020603050405020304" pitchFamily="18" charset="0"/>
                <a:sym typeface="Times New Roman" panose="02020603050405020304" pitchFamily="18" charset="0"/>
              </a:rPr>
              <a:t>注意: 这也是一个非常</a:t>
            </a:r>
            <a:r>
              <a:rPr lang="en-US" altLang="en-US" sz="2267" u="sng" dirty="0">
                <a:latin typeface="Times New Roman" panose="02020603050405020304" pitchFamily="18" charset="0"/>
                <a:cs typeface="Times New Roman" panose="02020603050405020304" pitchFamily="18" charset="0"/>
                <a:sym typeface="Times New Roman" panose="02020603050405020304" pitchFamily="18" charset="0"/>
              </a:rPr>
              <a:t>一般视图</a:t>
            </a:r>
            <a:r>
              <a:rPr lang="en-US" altLang="en-US" sz="2267" dirty="0">
                <a:latin typeface="Times New Roman" panose="02020603050405020304" pitchFamily="18" charset="0"/>
                <a:cs typeface="Times New Roman" panose="02020603050405020304" pitchFamily="18" charset="0"/>
                <a:sym typeface="Times New Roman" panose="02020603050405020304" pitchFamily="18" charset="0"/>
              </a:rPr>
              <a:t>; 可能/可能不包含 GUI 层。</a:t>
            </a:r>
            <a:endParaRPr lang="en-US" altLang="en-US" sz="1360" dirty="0"/>
          </a:p>
        </p:txBody>
      </p:sp>
    </p:spTree>
  </p:cSld>
  <p:clrMapOvr>
    <a:masterClrMapping/>
  </p:clrMapOvr>
  <p:transition spd="med"/>
</p:sld>
</file>

<file path=ppt/slides/slide7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4">
            <a:extLst>
              <a:ext uri="{FF2B5EF4-FFF2-40B4-BE49-F238E27FC236}">
                <a16:creationId xmlns:a16="http://schemas.microsoft.com/office/drawing/2014/main" id="{E51B434D-AC4D-498B-A4DE-D2252E4DF2AE}"/>
              </a:ext>
            </a:extLst>
          </p:cNvPr>
          <p:cNvSpPr>
            <a:spLocks/>
          </p:cNvSpPr>
          <p:nvPr>
            <p:ph type="title"/>
          </p:nvPr>
        </p:nvSpPr>
        <p:spPr>
          <a:xfrm>
            <a:off x="7938" y="420688"/>
            <a:ext cx="12420600" cy="604837"/>
          </a:xfrm>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algn="ctr" defTabSz="1035050" eaLnBrk="1"/>
            <a:r>
              <a:rPr lang="en-US" altLang="en-US" sz="44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多层分层体系结构-</a:t>
            </a:r>
            <a:r>
              <a:rPr lang="en-US" altLang="en-US" sz="4400">
                <a:solidFill>
                  <a:srgbClr val="FF0000"/>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例子</a:t>
            </a:r>
            <a:endParaRPr lang="en-US" altLang="en-US" sz="8800">
              <a:solidFill>
                <a:srgbClr val="FF0000"/>
              </a:solidFill>
              <a:ea typeface="宋体" panose="02010600030101010101" pitchFamily="2" charset="-122"/>
            </a:endParaRPr>
          </a:p>
        </p:txBody>
      </p:sp>
      <p:sp>
        <p:nvSpPr>
          <p:cNvPr id="116739" name="Rectangle 5">
            <a:extLst>
              <a:ext uri="{FF2B5EF4-FFF2-40B4-BE49-F238E27FC236}">
                <a16:creationId xmlns:a16="http://schemas.microsoft.com/office/drawing/2014/main" id="{C4C169E0-ED21-45C8-8A2B-A786F82DB066}"/>
              </a:ext>
            </a:extLst>
          </p:cNvPr>
          <p:cNvSpPr>
            <a:spLocks/>
          </p:cNvSpPr>
          <p:nvPr>
            <p:ph type="body" idx="1"/>
          </p:nvPr>
        </p:nvSpPr>
        <p:spPr>
          <a:xfrm>
            <a:off x="1346200" y="1733550"/>
            <a:ext cx="10972800" cy="5872163"/>
          </a:xfrm>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defTabSz="200025" eaLnBrk="1">
              <a:spcBef>
                <a:spcPts val="563"/>
              </a:spcBef>
            </a:pPr>
            <a:r>
              <a:rPr lang="en-US" altLang="en-US" sz="3200" u="sng">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单独</a:t>
            </a:r>
            <a:r>
              <a:rPr lang="en-US" altLang="en-US" sz="32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演示和应用逻辑, 以及其他关注领域。</a:t>
            </a:r>
          </a:p>
          <a:p>
            <a:pPr defTabSz="200025" eaLnBrk="1">
              <a:spcBef>
                <a:spcPts val="563"/>
              </a:spcBef>
            </a:pPr>
            <a:r>
              <a:rPr lang="en-US" altLang="en-US" sz="32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考虑: 不同的名字 (在某些情况下)。 可以看到的主要想法!</a:t>
            </a:r>
            <a:endParaRPr lang="en-US" altLang="en-US" sz="6000">
              <a:ea typeface="宋体" panose="02010600030101010101" pitchFamily="2" charset="-122"/>
            </a:endParaRPr>
          </a:p>
        </p:txBody>
      </p:sp>
      <p:grpSp>
        <p:nvGrpSpPr>
          <p:cNvPr id="116740" name="Group 6">
            <a:extLst>
              <a:ext uri="{FF2B5EF4-FFF2-40B4-BE49-F238E27FC236}">
                <a16:creationId xmlns:a16="http://schemas.microsoft.com/office/drawing/2014/main" id="{57C104FC-2152-4F20-927D-A06D4F67D3A0}"/>
              </a:ext>
            </a:extLst>
          </p:cNvPr>
          <p:cNvGrpSpPr>
            <a:grpSpLocks/>
          </p:cNvGrpSpPr>
          <p:nvPr/>
        </p:nvGrpSpPr>
        <p:grpSpPr bwMode="auto">
          <a:xfrm>
            <a:off x="3194050" y="3719513"/>
            <a:ext cx="7945438" cy="949325"/>
            <a:chOff x="0" y="0"/>
            <a:chExt cx="552" cy="66"/>
          </a:xfrm>
        </p:grpSpPr>
        <p:sp>
          <p:nvSpPr>
            <p:cNvPr id="116758" name="AutoShape 7">
              <a:extLst>
                <a:ext uri="{FF2B5EF4-FFF2-40B4-BE49-F238E27FC236}">
                  <a16:creationId xmlns:a16="http://schemas.microsoft.com/office/drawing/2014/main" id="{A60A1278-0BE0-478F-B3D7-71869DBCEEEC}"/>
                </a:ext>
              </a:extLst>
            </p:cNvPr>
            <p:cNvSpPr>
              <a:spLocks/>
            </p:cNvSpPr>
            <p:nvPr/>
          </p:nvSpPr>
          <p:spPr bwMode="auto">
            <a:xfrm>
              <a:off x="0" y="0"/>
              <a:ext cx="552" cy="6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0267" name="AutoShape 8">
              <a:extLst>
                <a:ext uri="{FF2B5EF4-FFF2-40B4-BE49-F238E27FC236}">
                  <a16:creationId xmlns:a16="http://schemas.microsoft.com/office/drawing/2014/main" id="{C788D021-46BE-4C49-8598-AC3F69675C3F}"/>
                </a:ext>
              </a:extLst>
            </p:cNvPr>
            <p:cNvSpPr>
              <a:spLocks/>
            </p:cNvSpPr>
            <p:nvPr/>
          </p:nvSpPr>
          <p:spPr bwMode="auto">
            <a:xfrm>
              <a:off x="119" y="0"/>
              <a:ext cx="314" cy="31"/>
            </a:xfrm>
            <a:custGeom>
              <a:avLst/>
              <a:gdLst>
                <a:gd name="T0" fmla="*/ 157 w 21600"/>
                <a:gd name="T1" fmla="*/ 16 h 21600"/>
                <a:gd name="T2" fmla="*/ 157 w 21600"/>
                <a:gd name="T3" fmla="*/ 16 h 21600"/>
                <a:gd name="T4" fmla="*/ 157 w 21600"/>
                <a:gd name="T5" fmla="*/ 16 h 21600"/>
                <a:gd name="T6" fmla="*/ 157 w 21600"/>
                <a:gd name="T7" fmla="*/ 1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defTabSz="1036290" eaLnBrk="1">
                <a:defRPr/>
              </a:pPr>
              <a:r>
                <a:rPr lang="en-US" altLang="en-US" sz="2267" b="1">
                  <a:solidFill>
                    <a:srgbClr val="808080"/>
                  </a:solidFill>
                  <a:latin typeface="Arial" panose="020B0604020202020204" pitchFamily="34" charset="0"/>
                  <a:cs typeface="Arial" panose="020B0604020202020204" pitchFamily="34" charset="0"/>
                  <a:sym typeface="Arial" panose="020B0604020202020204" pitchFamily="34" charset="0"/>
                </a:rPr>
                <a:t>UI 层 (或表示层)</a:t>
              </a:r>
              <a:endParaRPr lang="en-US" altLang="en-US" sz="1360"/>
            </a:p>
          </p:txBody>
        </p:sp>
      </p:grpSp>
      <p:grpSp>
        <p:nvGrpSpPr>
          <p:cNvPr id="116741" name="Group 9">
            <a:extLst>
              <a:ext uri="{FF2B5EF4-FFF2-40B4-BE49-F238E27FC236}">
                <a16:creationId xmlns:a16="http://schemas.microsoft.com/office/drawing/2014/main" id="{6D4BDD48-4FE1-49E8-83DF-0D3F6E3632B7}"/>
              </a:ext>
            </a:extLst>
          </p:cNvPr>
          <p:cNvGrpSpPr>
            <a:grpSpLocks/>
          </p:cNvGrpSpPr>
          <p:nvPr/>
        </p:nvGrpSpPr>
        <p:grpSpPr bwMode="auto">
          <a:xfrm>
            <a:off x="3194050" y="4756150"/>
            <a:ext cx="7945438" cy="949325"/>
            <a:chOff x="0" y="0"/>
            <a:chExt cx="552" cy="66"/>
          </a:xfrm>
        </p:grpSpPr>
        <p:sp>
          <p:nvSpPr>
            <p:cNvPr id="116756" name="AutoShape 10">
              <a:extLst>
                <a:ext uri="{FF2B5EF4-FFF2-40B4-BE49-F238E27FC236}">
                  <a16:creationId xmlns:a16="http://schemas.microsoft.com/office/drawing/2014/main" id="{62E7C9D1-6B58-424F-B8C1-1EA64C20136A}"/>
                </a:ext>
              </a:extLst>
            </p:cNvPr>
            <p:cNvSpPr>
              <a:spLocks/>
            </p:cNvSpPr>
            <p:nvPr/>
          </p:nvSpPr>
          <p:spPr bwMode="auto">
            <a:xfrm>
              <a:off x="0" y="0"/>
              <a:ext cx="552" cy="6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0265" name="AutoShape 11">
              <a:extLst>
                <a:ext uri="{FF2B5EF4-FFF2-40B4-BE49-F238E27FC236}">
                  <a16:creationId xmlns:a16="http://schemas.microsoft.com/office/drawing/2014/main" id="{7F202F32-CA4B-4183-9ADA-29674051F776}"/>
                </a:ext>
              </a:extLst>
            </p:cNvPr>
            <p:cNvSpPr>
              <a:spLocks/>
            </p:cNvSpPr>
            <p:nvPr/>
          </p:nvSpPr>
          <p:spPr bwMode="auto">
            <a:xfrm>
              <a:off x="85" y="0"/>
              <a:ext cx="382" cy="31"/>
            </a:xfrm>
            <a:custGeom>
              <a:avLst/>
              <a:gdLst>
                <a:gd name="T0" fmla="*/ 191 w 21600"/>
                <a:gd name="T1" fmla="*/ 16 h 21600"/>
                <a:gd name="T2" fmla="*/ 191 w 21600"/>
                <a:gd name="T3" fmla="*/ 16 h 21600"/>
                <a:gd name="T4" fmla="*/ 191 w 21600"/>
                <a:gd name="T5" fmla="*/ 16 h 21600"/>
                <a:gd name="T6" fmla="*/ 191 w 21600"/>
                <a:gd name="T7" fmla="*/ 1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defTabSz="1036290" eaLnBrk="1">
                <a:defRPr/>
              </a:pPr>
              <a:r>
                <a:rPr lang="en-US" altLang="en-US" sz="2267" b="1">
                  <a:solidFill>
                    <a:srgbClr val="808080"/>
                  </a:solidFill>
                  <a:latin typeface="Arial" panose="020B0604020202020204" pitchFamily="34" charset="0"/>
                  <a:cs typeface="Arial" panose="020B0604020202020204" pitchFamily="34" charset="0"/>
                  <a:sym typeface="Arial" panose="020B0604020202020204" pitchFamily="34" charset="0"/>
                </a:rPr>
                <a:t>"域" 或 "应用程序逻辑" 层</a:t>
              </a:r>
              <a:endParaRPr lang="en-US" altLang="en-US" sz="1360"/>
            </a:p>
          </p:txBody>
        </p:sp>
      </p:grpSp>
      <p:grpSp>
        <p:nvGrpSpPr>
          <p:cNvPr id="116742" name="Group 12">
            <a:extLst>
              <a:ext uri="{FF2B5EF4-FFF2-40B4-BE49-F238E27FC236}">
                <a16:creationId xmlns:a16="http://schemas.microsoft.com/office/drawing/2014/main" id="{13F1876D-0BDD-4540-8AB5-CFB838C22929}"/>
              </a:ext>
            </a:extLst>
          </p:cNvPr>
          <p:cNvGrpSpPr>
            <a:grpSpLocks/>
          </p:cNvGrpSpPr>
          <p:nvPr/>
        </p:nvGrpSpPr>
        <p:grpSpPr bwMode="auto">
          <a:xfrm>
            <a:off x="3194050" y="5878513"/>
            <a:ext cx="7945438" cy="1641475"/>
            <a:chOff x="0" y="0"/>
            <a:chExt cx="552" cy="114"/>
          </a:xfrm>
        </p:grpSpPr>
        <p:sp>
          <p:nvSpPr>
            <p:cNvPr id="116754" name="AutoShape 13">
              <a:extLst>
                <a:ext uri="{FF2B5EF4-FFF2-40B4-BE49-F238E27FC236}">
                  <a16:creationId xmlns:a16="http://schemas.microsoft.com/office/drawing/2014/main" id="{9AB63CCD-2B3B-4DF7-81B1-ED31D358C1E4}"/>
                </a:ext>
              </a:extLst>
            </p:cNvPr>
            <p:cNvSpPr>
              <a:spLocks/>
            </p:cNvSpPr>
            <p:nvPr/>
          </p:nvSpPr>
          <p:spPr bwMode="auto">
            <a:xfrm>
              <a:off x="0" y="0"/>
              <a:ext cx="552" cy="11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0263" name="AutoShape 14">
              <a:extLst>
                <a:ext uri="{FF2B5EF4-FFF2-40B4-BE49-F238E27FC236}">
                  <a16:creationId xmlns:a16="http://schemas.microsoft.com/office/drawing/2014/main" id="{0C1A14E1-7EA9-40BF-A0CE-A192C74B8E2E}"/>
                </a:ext>
              </a:extLst>
            </p:cNvPr>
            <p:cNvSpPr>
              <a:spLocks/>
            </p:cNvSpPr>
            <p:nvPr/>
          </p:nvSpPr>
          <p:spPr bwMode="auto">
            <a:xfrm>
              <a:off x="200" y="0"/>
              <a:ext cx="152" cy="31"/>
            </a:xfrm>
            <a:custGeom>
              <a:avLst/>
              <a:gdLst>
                <a:gd name="T0" fmla="*/ 76 w 21600"/>
                <a:gd name="T1" fmla="*/ 16 h 21600"/>
                <a:gd name="T2" fmla="*/ 76 w 21600"/>
                <a:gd name="T3" fmla="*/ 16 h 21600"/>
                <a:gd name="T4" fmla="*/ 76 w 21600"/>
                <a:gd name="T5" fmla="*/ 16 h 21600"/>
                <a:gd name="T6" fmla="*/ 76 w 21600"/>
                <a:gd name="T7" fmla="*/ 1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defTabSz="1036290" eaLnBrk="1">
                <a:defRPr/>
              </a:pPr>
              <a:r>
                <a:rPr lang="en-US" altLang="en-US" sz="2267" b="1">
                  <a:solidFill>
                    <a:srgbClr val="808080"/>
                  </a:solidFill>
                  <a:latin typeface="Arial" panose="020B0604020202020204" pitchFamily="34" charset="0"/>
                  <a:cs typeface="Arial" panose="020B0604020202020204" pitchFamily="34" charset="0"/>
                  <a:sym typeface="Arial" panose="020B0604020202020204" pitchFamily="34" charset="0"/>
                </a:rPr>
                <a:t>服务层</a:t>
              </a:r>
              <a:endParaRPr lang="en-US" altLang="en-US" sz="1360"/>
            </a:p>
          </p:txBody>
        </p:sp>
      </p:grpSp>
      <p:grpSp>
        <p:nvGrpSpPr>
          <p:cNvPr id="116743" name="Group 15">
            <a:extLst>
              <a:ext uri="{FF2B5EF4-FFF2-40B4-BE49-F238E27FC236}">
                <a16:creationId xmlns:a16="http://schemas.microsoft.com/office/drawing/2014/main" id="{2EA32020-F4FE-40B6-AD26-CDF75C2FD4F0}"/>
              </a:ext>
            </a:extLst>
          </p:cNvPr>
          <p:cNvGrpSpPr>
            <a:grpSpLocks/>
          </p:cNvGrpSpPr>
          <p:nvPr/>
        </p:nvGrpSpPr>
        <p:grpSpPr bwMode="auto">
          <a:xfrm>
            <a:off x="3367088" y="6396038"/>
            <a:ext cx="2417762" cy="1036637"/>
            <a:chOff x="0" y="0"/>
            <a:chExt cx="168" cy="72"/>
          </a:xfrm>
        </p:grpSpPr>
        <p:sp>
          <p:nvSpPr>
            <p:cNvPr id="116752" name="AutoShape 16">
              <a:extLst>
                <a:ext uri="{FF2B5EF4-FFF2-40B4-BE49-F238E27FC236}">
                  <a16:creationId xmlns:a16="http://schemas.microsoft.com/office/drawing/2014/main" id="{25BD455D-F67B-4875-8AE6-A0320FE1F559}"/>
                </a:ext>
              </a:extLst>
            </p:cNvPr>
            <p:cNvSpPr>
              <a:spLocks/>
            </p:cNvSpPr>
            <p:nvPr/>
          </p:nvSpPr>
          <p:spPr bwMode="auto">
            <a:xfrm>
              <a:off x="0" y="0"/>
              <a:ext cx="168" cy="7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99FFCC"/>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10261" name="AutoShape 17">
              <a:extLst>
                <a:ext uri="{FF2B5EF4-FFF2-40B4-BE49-F238E27FC236}">
                  <a16:creationId xmlns:a16="http://schemas.microsoft.com/office/drawing/2014/main" id="{07DAF11C-B077-46DE-B285-430340C50963}"/>
                </a:ext>
              </a:extLst>
            </p:cNvPr>
            <p:cNvSpPr>
              <a:spLocks/>
            </p:cNvSpPr>
            <p:nvPr/>
          </p:nvSpPr>
          <p:spPr bwMode="auto">
            <a:xfrm>
              <a:off x="20" y="9"/>
              <a:ext cx="128" cy="54"/>
            </a:xfrm>
            <a:custGeom>
              <a:avLst/>
              <a:gdLst>
                <a:gd name="T0" fmla="*/ 64 w 21600"/>
                <a:gd name="T1" fmla="*/ 27 h 21600"/>
                <a:gd name="T2" fmla="*/ 64 w 21600"/>
                <a:gd name="T3" fmla="*/ 27 h 21600"/>
                <a:gd name="T4" fmla="*/ 64 w 21600"/>
                <a:gd name="T5" fmla="*/ 27 h 21600"/>
                <a:gd name="T6" fmla="*/ 64 w 21600"/>
                <a:gd name="T7" fmla="*/ 2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nchor="ctr"/>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defTabSz="1036290" eaLnBrk="1">
                <a:defRPr/>
              </a:pPr>
              <a:r>
                <a:rPr lang="en-US" altLang="en-US" sz="2267" b="1">
                  <a:solidFill>
                    <a:srgbClr val="808080"/>
                  </a:solidFill>
                  <a:latin typeface="Arial" panose="020B0604020202020204" pitchFamily="34" charset="0"/>
                  <a:cs typeface="Arial" panose="020B0604020202020204" pitchFamily="34" charset="0"/>
                  <a:sym typeface="Arial" panose="020B0604020202020204" pitchFamily="34" charset="0"/>
                </a:rPr>
                <a:t>坚持</a:t>
              </a:r>
            </a:p>
            <a:p>
              <a:pPr algn="ctr" defTabSz="1036290" eaLnBrk="1">
                <a:defRPr/>
              </a:pPr>
              <a:r>
                <a:rPr lang="en-US" altLang="en-US" sz="2267" b="1">
                  <a:solidFill>
                    <a:srgbClr val="808080"/>
                  </a:solidFill>
                  <a:latin typeface="Arial" panose="020B0604020202020204" pitchFamily="34" charset="0"/>
                  <a:cs typeface="Arial" panose="020B0604020202020204" pitchFamily="34" charset="0"/>
                  <a:sym typeface="Arial" panose="020B0604020202020204" pitchFamily="34" charset="0"/>
                </a:rPr>
                <a:t>子系统</a:t>
              </a:r>
              <a:endParaRPr lang="en-US" altLang="en-US" sz="1360"/>
            </a:p>
          </p:txBody>
        </p:sp>
      </p:grpSp>
      <p:grpSp>
        <p:nvGrpSpPr>
          <p:cNvPr id="116744" name="Group 18">
            <a:extLst>
              <a:ext uri="{FF2B5EF4-FFF2-40B4-BE49-F238E27FC236}">
                <a16:creationId xmlns:a16="http://schemas.microsoft.com/office/drawing/2014/main" id="{5F20C862-B1E8-49CE-B19A-2424F56942F4}"/>
              </a:ext>
            </a:extLst>
          </p:cNvPr>
          <p:cNvGrpSpPr>
            <a:grpSpLocks/>
          </p:cNvGrpSpPr>
          <p:nvPr/>
        </p:nvGrpSpPr>
        <p:grpSpPr bwMode="auto">
          <a:xfrm>
            <a:off x="6043613" y="6396038"/>
            <a:ext cx="2417762" cy="1036637"/>
            <a:chOff x="0" y="0"/>
            <a:chExt cx="168" cy="72"/>
          </a:xfrm>
        </p:grpSpPr>
        <p:sp>
          <p:nvSpPr>
            <p:cNvPr id="116750" name="AutoShape 19">
              <a:extLst>
                <a:ext uri="{FF2B5EF4-FFF2-40B4-BE49-F238E27FC236}">
                  <a16:creationId xmlns:a16="http://schemas.microsoft.com/office/drawing/2014/main" id="{FF914BBE-BA16-462C-A118-898DE8F9D2AF}"/>
                </a:ext>
              </a:extLst>
            </p:cNvPr>
            <p:cNvSpPr>
              <a:spLocks/>
            </p:cNvSpPr>
            <p:nvPr/>
          </p:nvSpPr>
          <p:spPr bwMode="auto">
            <a:xfrm>
              <a:off x="0" y="0"/>
              <a:ext cx="168" cy="7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99FFCC"/>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10259" name="AutoShape 20">
              <a:extLst>
                <a:ext uri="{FF2B5EF4-FFF2-40B4-BE49-F238E27FC236}">
                  <a16:creationId xmlns:a16="http://schemas.microsoft.com/office/drawing/2014/main" id="{C41E38F6-74F2-44D1-AD6F-2E0E42B65523}"/>
                </a:ext>
              </a:extLst>
            </p:cNvPr>
            <p:cNvSpPr>
              <a:spLocks/>
            </p:cNvSpPr>
            <p:nvPr/>
          </p:nvSpPr>
          <p:spPr bwMode="auto">
            <a:xfrm>
              <a:off x="25" y="9"/>
              <a:ext cx="117" cy="54"/>
            </a:xfrm>
            <a:custGeom>
              <a:avLst/>
              <a:gdLst>
                <a:gd name="T0" fmla="*/ 59 w 21600"/>
                <a:gd name="T1" fmla="*/ 27 h 21600"/>
                <a:gd name="T2" fmla="*/ 59 w 21600"/>
                <a:gd name="T3" fmla="*/ 27 h 21600"/>
                <a:gd name="T4" fmla="*/ 59 w 21600"/>
                <a:gd name="T5" fmla="*/ 27 h 21600"/>
                <a:gd name="T6" fmla="*/ 59 w 21600"/>
                <a:gd name="T7" fmla="*/ 2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nchor="ctr"/>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defTabSz="1036290" eaLnBrk="1">
                <a:defRPr/>
              </a:pPr>
              <a:r>
                <a:rPr lang="en-US" altLang="en-US" sz="2267" b="1">
                  <a:solidFill>
                    <a:srgbClr val="808080"/>
                  </a:solidFill>
                  <a:latin typeface="Arial" panose="020B0604020202020204" pitchFamily="34" charset="0"/>
                  <a:cs typeface="Arial" panose="020B0604020202020204" pitchFamily="34" charset="0"/>
                  <a:sym typeface="Arial" panose="020B0604020202020204" pitchFamily="34" charset="0"/>
                </a:rPr>
                <a:t>测 井</a:t>
              </a:r>
            </a:p>
            <a:p>
              <a:pPr algn="ctr" defTabSz="1036290" eaLnBrk="1">
                <a:defRPr/>
              </a:pPr>
              <a:r>
                <a:rPr lang="en-US" altLang="en-US" sz="2267" b="1">
                  <a:solidFill>
                    <a:srgbClr val="808080"/>
                  </a:solidFill>
                  <a:latin typeface="Arial" panose="020B0604020202020204" pitchFamily="34" charset="0"/>
                  <a:cs typeface="Arial" panose="020B0604020202020204" pitchFamily="34" charset="0"/>
                  <a:sym typeface="Arial" panose="020B0604020202020204" pitchFamily="34" charset="0"/>
                </a:rPr>
                <a:t>子系统</a:t>
              </a:r>
              <a:endParaRPr lang="en-US" altLang="en-US" sz="1360"/>
            </a:p>
          </p:txBody>
        </p:sp>
      </p:grpSp>
      <p:grpSp>
        <p:nvGrpSpPr>
          <p:cNvPr id="116745" name="Group 21">
            <a:extLst>
              <a:ext uri="{FF2B5EF4-FFF2-40B4-BE49-F238E27FC236}">
                <a16:creationId xmlns:a16="http://schemas.microsoft.com/office/drawing/2014/main" id="{20AFDEF9-BF5F-4042-B9A6-E3681C4C6498}"/>
              </a:ext>
            </a:extLst>
          </p:cNvPr>
          <p:cNvGrpSpPr>
            <a:grpSpLocks/>
          </p:cNvGrpSpPr>
          <p:nvPr/>
        </p:nvGrpSpPr>
        <p:grpSpPr bwMode="auto">
          <a:xfrm>
            <a:off x="8634413" y="6396038"/>
            <a:ext cx="2417762" cy="1036637"/>
            <a:chOff x="0" y="0"/>
            <a:chExt cx="168" cy="72"/>
          </a:xfrm>
        </p:grpSpPr>
        <p:sp>
          <p:nvSpPr>
            <p:cNvPr id="116748" name="AutoShape 22">
              <a:extLst>
                <a:ext uri="{FF2B5EF4-FFF2-40B4-BE49-F238E27FC236}">
                  <a16:creationId xmlns:a16="http://schemas.microsoft.com/office/drawing/2014/main" id="{B9A2BA16-760F-48F7-AA35-637E3372DD85}"/>
                </a:ext>
              </a:extLst>
            </p:cNvPr>
            <p:cNvSpPr>
              <a:spLocks/>
            </p:cNvSpPr>
            <p:nvPr/>
          </p:nvSpPr>
          <p:spPr bwMode="auto">
            <a:xfrm>
              <a:off x="0" y="0"/>
              <a:ext cx="168" cy="7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99FFCC"/>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10257" name="AutoShape 23">
              <a:extLst>
                <a:ext uri="{FF2B5EF4-FFF2-40B4-BE49-F238E27FC236}">
                  <a16:creationId xmlns:a16="http://schemas.microsoft.com/office/drawing/2014/main" id="{C3D63948-734F-4DAA-BE35-5F53E3EBA4AF}"/>
                </a:ext>
              </a:extLst>
            </p:cNvPr>
            <p:cNvSpPr>
              <a:spLocks/>
            </p:cNvSpPr>
            <p:nvPr/>
          </p:nvSpPr>
          <p:spPr bwMode="auto">
            <a:xfrm>
              <a:off x="25" y="9"/>
              <a:ext cx="117" cy="54"/>
            </a:xfrm>
            <a:custGeom>
              <a:avLst/>
              <a:gdLst>
                <a:gd name="T0" fmla="*/ 59 w 21600"/>
                <a:gd name="T1" fmla="*/ 27 h 21600"/>
                <a:gd name="T2" fmla="*/ 59 w 21600"/>
                <a:gd name="T3" fmla="*/ 27 h 21600"/>
                <a:gd name="T4" fmla="*/ 59 w 21600"/>
                <a:gd name="T5" fmla="*/ 27 h 21600"/>
                <a:gd name="T6" fmla="*/ 59 w 21600"/>
                <a:gd name="T7" fmla="*/ 2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nchor="ctr"/>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defTabSz="1036290" eaLnBrk="1">
                <a:defRPr/>
              </a:pPr>
              <a:r>
                <a:rPr lang="en-US" altLang="en-US" sz="2267" b="1">
                  <a:solidFill>
                    <a:srgbClr val="808080"/>
                  </a:solidFill>
                  <a:latin typeface="Arial" panose="020B0604020202020204" pitchFamily="34" charset="0"/>
                  <a:cs typeface="Arial" panose="020B0604020202020204" pitchFamily="34" charset="0"/>
                  <a:sym typeface="Arial" panose="020B0604020202020204" pitchFamily="34" charset="0"/>
                </a:rPr>
                <a:t>安全</a:t>
              </a:r>
            </a:p>
            <a:p>
              <a:pPr algn="ctr" defTabSz="1036290" eaLnBrk="1">
                <a:defRPr/>
              </a:pPr>
              <a:r>
                <a:rPr lang="en-US" altLang="en-US" sz="2267" b="1">
                  <a:solidFill>
                    <a:srgbClr val="808080"/>
                  </a:solidFill>
                  <a:latin typeface="Arial" panose="020B0604020202020204" pitchFamily="34" charset="0"/>
                  <a:cs typeface="Arial" panose="020B0604020202020204" pitchFamily="34" charset="0"/>
                  <a:sym typeface="Arial" panose="020B0604020202020204" pitchFamily="34" charset="0"/>
                </a:rPr>
                <a:t>子系统</a:t>
              </a:r>
              <a:endParaRPr lang="en-US" altLang="en-US" sz="1360"/>
            </a:p>
          </p:txBody>
        </p:sp>
      </p:grpSp>
      <p:sp>
        <p:nvSpPr>
          <p:cNvPr id="10253" name="AutoShape 24">
            <a:extLst>
              <a:ext uri="{FF2B5EF4-FFF2-40B4-BE49-F238E27FC236}">
                <a16:creationId xmlns:a16="http://schemas.microsoft.com/office/drawing/2014/main" id="{250FB283-D482-4FF9-B64D-EDD4CAEEBFC3}"/>
              </a:ext>
            </a:extLst>
          </p:cNvPr>
          <p:cNvSpPr>
            <a:spLocks/>
          </p:cNvSpPr>
          <p:nvPr/>
        </p:nvSpPr>
        <p:spPr bwMode="auto">
          <a:xfrm>
            <a:off x="5783263" y="4114800"/>
            <a:ext cx="3878262" cy="382588"/>
          </a:xfrm>
          <a:custGeom>
            <a:avLst/>
            <a:gdLst>
              <a:gd name="T0" fmla="*/ 1711325 w 21600"/>
              <a:gd name="T1" fmla="*/ 168275 h 21600"/>
              <a:gd name="T2" fmla="*/ 1711325 w 21600"/>
              <a:gd name="T3" fmla="*/ 168275 h 21600"/>
              <a:gd name="T4" fmla="*/ 1711325 w 21600"/>
              <a:gd name="T5" fmla="*/ 168275 h 21600"/>
              <a:gd name="T6" fmla="*/ 1711325 w 21600"/>
              <a:gd name="T7" fmla="*/ 16827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813">
                <a:latin typeface="Times New Roman" panose="02020603050405020304" pitchFamily="18" charset="0"/>
                <a:cs typeface="Times New Roman" panose="02020603050405020304" pitchFamily="18" charset="0"/>
                <a:sym typeface="Times New Roman" panose="02020603050405020304" pitchFamily="18" charset="0"/>
              </a:rPr>
              <a:t>(接口可能/可能不是图形化的...)</a:t>
            </a:r>
            <a:endParaRPr lang="en-US" altLang="en-US" sz="1360"/>
          </a:p>
        </p:txBody>
      </p:sp>
      <p:sp>
        <p:nvSpPr>
          <p:cNvPr id="10254" name="AutoShape 25">
            <a:extLst>
              <a:ext uri="{FF2B5EF4-FFF2-40B4-BE49-F238E27FC236}">
                <a16:creationId xmlns:a16="http://schemas.microsoft.com/office/drawing/2014/main" id="{D7C83609-E146-4B43-A443-EE6AC8BD2F3A}"/>
              </a:ext>
            </a:extLst>
          </p:cNvPr>
          <p:cNvSpPr>
            <a:spLocks/>
          </p:cNvSpPr>
          <p:nvPr/>
        </p:nvSpPr>
        <p:spPr bwMode="auto">
          <a:xfrm>
            <a:off x="5842000" y="5257800"/>
            <a:ext cx="2792413" cy="381000"/>
          </a:xfrm>
          <a:custGeom>
            <a:avLst/>
            <a:gdLst>
              <a:gd name="T0" fmla="*/ 1231900 w 21600"/>
              <a:gd name="T1" fmla="*/ 168275 h 21600"/>
              <a:gd name="T2" fmla="*/ 1231900 w 21600"/>
              <a:gd name="T3" fmla="*/ 168275 h 21600"/>
              <a:gd name="T4" fmla="*/ 1231900 w 21600"/>
              <a:gd name="T5" fmla="*/ 168275 h 21600"/>
              <a:gd name="T6" fmla="*/ 1231900 w 21600"/>
              <a:gd name="T7" fmla="*/ 16827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813">
                <a:latin typeface="Times New Roman" panose="02020603050405020304" pitchFamily="18" charset="0"/>
                <a:cs typeface="Times New Roman" panose="02020603050405020304" pitchFamily="18" charset="0"/>
                <a:sym typeface="Times New Roman" panose="02020603050405020304" pitchFamily="18" charset="0"/>
              </a:rPr>
              <a:t>(可能不需要两个...)</a:t>
            </a:r>
            <a:endParaRPr lang="en-US" altLang="en-US" sz="1360"/>
          </a:p>
        </p:txBody>
      </p:sp>
    </p:spTree>
  </p:cSld>
  <p:clrMapOvr>
    <a:masterClrMapping/>
  </p:clrMapOvr>
  <p:transition spd="med"/>
</p:sld>
</file>

<file path=ppt/slides/slide7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97C5AFE1-474F-4E3D-A927-AD96FDB280DC}"/>
              </a:ext>
            </a:extLst>
          </p:cNvPr>
          <p:cNvSpPr txBox="1">
            <a:spLocks noGrp="1"/>
          </p:cNvSpPr>
          <p:nvPr>
            <p:ph type="title"/>
          </p:nvPr>
        </p:nvSpPr>
        <p:spPr>
          <a:xfrm>
            <a:off x="279400" y="152400"/>
            <a:ext cx="13027025" cy="930275"/>
          </a:xfrm>
        </p:spPr>
        <p:txBody>
          <a:bodyPr lIns="0" tIns="0" rIns="0" bIns="0" rtlCol="0">
            <a:spAutoFit/>
          </a:bodyPr>
          <a:lstStyle/>
          <a:p>
            <a:pPr marL="38064">
              <a:defRPr/>
            </a:pPr>
            <a:r>
              <a:rPr sz="6044" spc="104" dirty="0"/>
              <a:t>分层</a:t>
            </a:r>
            <a:r>
              <a:rPr sz="6044" spc="76" dirty="0"/>
              <a:t>建筑</a:t>
            </a:r>
            <a:r>
              <a:rPr sz="6044" spc="45" dirty="0"/>
              <a:t>-</a:t>
            </a:r>
            <a:r>
              <a:rPr sz="6044" spc="-584" dirty="0"/>
              <a:t> </a:t>
            </a:r>
            <a:r>
              <a:rPr sz="6044" spc="104" dirty="0"/>
              <a:t>优势</a:t>
            </a:r>
          </a:p>
        </p:txBody>
      </p:sp>
      <p:sp>
        <p:nvSpPr>
          <p:cNvPr id="106499" name="object 9">
            <a:extLst>
              <a:ext uri="{FF2B5EF4-FFF2-40B4-BE49-F238E27FC236}">
                <a16:creationId xmlns:a16="http://schemas.microsoft.com/office/drawing/2014/main" id="{AA3FD6D0-BC03-469A-99A4-D25F92A7EBAF}"/>
              </a:ext>
            </a:extLst>
          </p:cNvPr>
          <p:cNvSpPr>
            <a:spLocks noGrp="1"/>
          </p:cNvSpPr>
          <p:nvPr>
            <p:ph type="body" idx="1"/>
          </p:nvPr>
        </p:nvSpPr>
        <p:spPr>
          <a:xfrm>
            <a:off x="812800" y="1371600"/>
            <a:ext cx="12247563" cy="5237163"/>
          </a:xfrm>
        </p:spPr>
        <p:txBody>
          <a:bodyPr lIns="0" tIns="374556" rIns="0" bIns="0">
            <a:spAutoFit/>
          </a:bodyPr>
          <a:lstStyle/>
          <a:p>
            <a:pPr marL="865758" indent="-514657">
              <a:defRPr/>
            </a:pPr>
            <a:r>
              <a:rPr lang="zh-CN" altLang="zh-CN" sz="3846" dirty="0">
                <a:latin typeface="Times New Roman" panose="02020603050405020304" pitchFamily="18" charset="0"/>
                <a:cs typeface="Times New Roman" panose="02020603050405020304" pitchFamily="18" charset="0"/>
              </a:rPr>
              <a:t>每个层只耦合到相邻的层</a:t>
            </a:r>
          </a:p>
          <a:p>
            <a:pPr marL="865758" indent="-514657">
              <a:lnSpc>
                <a:spcPct val="103000"/>
              </a:lnSpc>
              <a:spcBef>
                <a:spcPts val="893"/>
              </a:spcBef>
              <a:defRPr/>
            </a:pPr>
            <a:r>
              <a:rPr lang="zh-CN" altLang="zh-CN" sz="3846" dirty="0">
                <a:latin typeface="Times New Roman" panose="02020603050405020304" pitchFamily="18" charset="0"/>
                <a:cs typeface="Times New Roman" panose="02020603050405020304" pitchFamily="18" charset="0"/>
              </a:rPr>
              <a:t>帮助进化, 因为你可以交换一个单一的层, 并限制对邻近层的修改</a:t>
            </a:r>
          </a:p>
          <a:p>
            <a:pPr marL="865758" indent="-514657">
              <a:lnSpc>
                <a:spcPct val="125000"/>
              </a:lnSpc>
              <a:defRPr/>
            </a:pPr>
            <a:r>
              <a:rPr lang="zh-CN" altLang="zh-CN" sz="3846" dirty="0">
                <a:latin typeface="Times New Roman" panose="02020603050405020304" pitchFamily="18" charset="0"/>
                <a:cs typeface="Times New Roman" panose="02020603050405020304" pitchFamily="18" charset="0"/>
              </a:rPr>
              <a:t>帮助可重用性, 因为层可以由多个系统使用, 特别是如果通信标准化</a:t>
            </a:r>
          </a:p>
          <a:p>
            <a:pPr marL="865758" indent="-514657">
              <a:lnSpc>
                <a:spcPct val="103000"/>
              </a:lnSpc>
              <a:spcBef>
                <a:spcPts val="893"/>
              </a:spcBef>
              <a:defRPr/>
            </a:pPr>
            <a:r>
              <a:rPr lang="zh-CN" altLang="zh-CN" sz="3846" dirty="0">
                <a:latin typeface="Times New Roman" panose="02020603050405020304" pitchFamily="18" charset="0"/>
                <a:cs typeface="Times New Roman" panose="02020603050405020304" pitchFamily="18" charset="0"/>
              </a:rPr>
              <a:t>在实践中, 每个层通常由专门的开发团队维护。</a:t>
            </a:r>
          </a:p>
        </p:txBody>
      </p:sp>
    </p:spTree>
  </p:cSld>
  <p:clrMapOvr>
    <a:masterClrMapping/>
  </p:clrMapOvr>
  <p:transition>
    <p:cut/>
  </p:transition>
</p:sld>
</file>

<file path=ppt/slides/slide79.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A85A3A50-941E-4C65-98E2-2E915A02E2ED}"/>
              </a:ext>
            </a:extLst>
          </p:cNvPr>
          <p:cNvSpPr txBox="1">
            <a:spLocks noGrp="1"/>
          </p:cNvSpPr>
          <p:nvPr>
            <p:ph type="title"/>
          </p:nvPr>
        </p:nvSpPr>
        <p:spPr>
          <a:xfrm>
            <a:off x="279400" y="9525"/>
            <a:ext cx="13027025" cy="930275"/>
          </a:xfrm>
        </p:spPr>
        <p:txBody>
          <a:bodyPr lIns="0" tIns="0" rIns="0" bIns="0" rtlCol="0">
            <a:spAutoFit/>
          </a:bodyPr>
          <a:lstStyle/>
          <a:p>
            <a:pPr marL="38064">
              <a:defRPr/>
            </a:pPr>
            <a:r>
              <a:rPr sz="6044" spc="104" dirty="0"/>
              <a:t>分层</a:t>
            </a:r>
            <a:r>
              <a:rPr sz="6044" spc="76" dirty="0"/>
              <a:t>建筑</a:t>
            </a:r>
            <a:r>
              <a:rPr sz="6044" spc="45" dirty="0"/>
              <a:t>-</a:t>
            </a:r>
            <a:r>
              <a:rPr sz="6044" spc="-464" dirty="0"/>
              <a:t> </a:t>
            </a:r>
            <a:r>
              <a:rPr sz="6044" spc="104" dirty="0"/>
              <a:t>缺点</a:t>
            </a:r>
          </a:p>
        </p:txBody>
      </p:sp>
      <p:sp>
        <p:nvSpPr>
          <p:cNvPr id="107523" name="object 9">
            <a:extLst>
              <a:ext uri="{FF2B5EF4-FFF2-40B4-BE49-F238E27FC236}">
                <a16:creationId xmlns:a16="http://schemas.microsoft.com/office/drawing/2014/main" id="{42DB6768-A834-4C09-9313-8F9A5FA04F36}"/>
              </a:ext>
            </a:extLst>
          </p:cNvPr>
          <p:cNvSpPr>
            <a:spLocks noGrp="1"/>
          </p:cNvSpPr>
          <p:nvPr>
            <p:ph type="body" idx="1"/>
          </p:nvPr>
        </p:nvSpPr>
        <p:spPr>
          <a:xfrm>
            <a:off x="-34925" y="1371600"/>
            <a:ext cx="13852525" cy="5586413"/>
          </a:xfrm>
        </p:spPr>
        <p:txBody>
          <a:bodyPr lIns="0" tIns="421013" rIns="0" bIns="0">
            <a:spAutoFit/>
          </a:bodyPr>
          <a:lstStyle/>
          <a:p>
            <a:pPr marL="865758" indent="-514657">
              <a:lnSpc>
                <a:spcPct val="125000"/>
              </a:lnSpc>
              <a:defRPr/>
            </a:pPr>
            <a:r>
              <a:rPr lang="zh-CN" altLang="zh-CN" sz="4396" dirty="0">
                <a:latin typeface="Times New Roman" panose="02020603050405020304" pitchFamily="18" charset="0"/>
                <a:cs typeface="Times New Roman" panose="02020603050405020304" pitchFamily="18" charset="0"/>
              </a:rPr>
              <a:t>并不是所有的系统都能让自己在层次上组织起来。</a:t>
            </a:r>
            <a:endParaRPr lang="en-US" altLang="zh-CN" sz="4396" dirty="0">
              <a:latin typeface="Times New Roman" panose="02020603050405020304" pitchFamily="18" charset="0"/>
              <a:cs typeface="Times New Roman" panose="02020603050405020304" pitchFamily="18" charset="0"/>
            </a:endParaRPr>
          </a:p>
          <a:p>
            <a:pPr marL="865758" indent="-514657">
              <a:lnSpc>
                <a:spcPct val="125000"/>
              </a:lnSpc>
              <a:defRPr/>
            </a:pPr>
            <a:r>
              <a:rPr lang="zh-CN" altLang="zh-CN" sz="4396" dirty="0">
                <a:latin typeface="Times New Roman" panose="02020603050405020304" pitchFamily="18" charset="0"/>
                <a:cs typeface="Times New Roman" panose="02020603050405020304" pitchFamily="18" charset="0"/>
              </a:rPr>
              <a:t>抽象可能会对性能产生负面影响</a:t>
            </a:r>
          </a:p>
          <a:p>
            <a:pPr marL="865758" indent="-514657">
              <a:lnSpc>
                <a:spcPct val="125000"/>
              </a:lnSpc>
              <a:defRPr/>
            </a:pPr>
            <a:r>
              <a:rPr lang="zh-CN" altLang="zh-CN" sz="4396" dirty="0">
                <a:latin typeface="Times New Roman" panose="02020603050405020304" pitchFamily="18" charset="0"/>
                <a:cs typeface="Times New Roman" panose="02020603050405020304" pitchFamily="18" charset="0"/>
              </a:rPr>
              <a:t>特定的优化不可能很难找到正确的抽象级别</a:t>
            </a:r>
          </a:p>
          <a:p>
            <a:pPr marL="865758" indent="-514657">
              <a:lnSpc>
                <a:spcPct val="103000"/>
              </a:lnSpc>
              <a:spcBef>
                <a:spcPts val="893"/>
              </a:spcBef>
              <a:defRPr/>
            </a:pPr>
            <a:r>
              <a:rPr lang="zh-CN" altLang="zh-CN" sz="4396" dirty="0">
                <a:latin typeface="Times New Roman" panose="02020603050405020304" pitchFamily="18" charset="0"/>
                <a:cs typeface="Times New Roman" panose="02020603050405020304" pitchFamily="18" charset="0"/>
              </a:rPr>
              <a:t>在实践中大量的努力来实现影响多层的功能</a:t>
            </a:r>
          </a:p>
        </p:txBody>
      </p:sp>
    </p:spTree>
  </p:cSld>
  <p:clrMapOvr>
    <a:masterClrMapping/>
  </p:clrMapOvr>
  <p:transition>
    <p:cut/>
  </p:transition>
</p:sld>
</file>

<file path=ppt/slides/slide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4192B3E8-CC80-4B36-86E2-65B22B35187F}"/>
              </a:ext>
            </a:extLst>
          </p:cNvPr>
          <p:cNvSpPr txBox="1">
            <a:spLocks noGrp="1"/>
          </p:cNvSpPr>
          <p:nvPr>
            <p:ph type="title"/>
          </p:nvPr>
        </p:nvSpPr>
        <p:spPr>
          <a:xfrm>
            <a:off x="431800" y="-228600"/>
            <a:ext cx="11861800" cy="1333500"/>
          </a:xfrm>
        </p:spPr>
        <p:txBody>
          <a:bodyPr lIns="0" tIns="306543" rIns="0" bIns="0" rtlCol="0">
            <a:spAutoFit/>
          </a:bodyPr>
          <a:lstStyle/>
          <a:p>
            <a:pPr marL="17446">
              <a:defRPr/>
            </a:pPr>
            <a:r>
              <a:rPr sz="6600" spc="7" dirty="0"/>
              <a:t>学习</a:t>
            </a:r>
            <a:r>
              <a:rPr sz="6600" spc="-41" dirty="0"/>
              <a:t> </a:t>
            </a:r>
            <a:r>
              <a:rPr sz="6600" spc="7" dirty="0"/>
              <a:t>目标</a:t>
            </a:r>
          </a:p>
        </p:txBody>
      </p:sp>
      <p:sp>
        <p:nvSpPr>
          <p:cNvPr id="37891" name="object 7">
            <a:extLst>
              <a:ext uri="{FF2B5EF4-FFF2-40B4-BE49-F238E27FC236}">
                <a16:creationId xmlns:a16="http://schemas.microsoft.com/office/drawing/2014/main" id="{B2E76368-29EC-4401-9E8C-33EC827741A6}"/>
              </a:ext>
            </a:extLst>
          </p:cNvPr>
          <p:cNvSpPr txBox="1">
            <a:spLocks noChangeArrowheads="1"/>
          </p:cNvSpPr>
          <p:nvPr/>
        </p:nvSpPr>
        <p:spPr bwMode="auto">
          <a:xfrm>
            <a:off x="1423988" y="1873250"/>
            <a:ext cx="10548937" cy="585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0838" indent="-338138">
              <a:tabLst>
                <a:tab pos="352425" algn="l"/>
              </a:tabLst>
              <a:defRPr>
                <a:solidFill>
                  <a:schemeClr val="tx1"/>
                </a:solidFill>
                <a:latin typeface="Calibri" panose="020F0502020204030204" pitchFamily="34" charset="0"/>
                <a:ea typeface="宋体" panose="02010600030101010101" pitchFamily="2" charset="-122"/>
              </a:defRPr>
            </a:lvl1pPr>
            <a:lvl2pPr marL="742950" indent="-285750">
              <a:tabLst>
                <a:tab pos="352425" algn="l"/>
              </a:tabLst>
              <a:defRPr>
                <a:solidFill>
                  <a:schemeClr val="tx1"/>
                </a:solidFill>
                <a:latin typeface="Calibri" panose="020F0502020204030204" pitchFamily="34" charset="0"/>
                <a:ea typeface="宋体" panose="02010600030101010101" pitchFamily="2" charset="-122"/>
              </a:defRPr>
            </a:lvl2pPr>
            <a:lvl3pPr marL="1143000" indent="-228600">
              <a:tabLst>
                <a:tab pos="352425" algn="l"/>
              </a:tabLst>
              <a:defRPr>
                <a:solidFill>
                  <a:schemeClr val="tx1"/>
                </a:solidFill>
                <a:latin typeface="Calibri" panose="020F0502020204030204" pitchFamily="34" charset="0"/>
                <a:ea typeface="宋体" panose="02010600030101010101" pitchFamily="2" charset="-122"/>
              </a:defRPr>
            </a:lvl3pPr>
            <a:lvl4pPr marL="1600200" indent="-228600">
              <a:tabLst>
                <a:tab pos="352425" algn="l"/>
              </a:tabLst>
              <a:defRPr>
                <a:solidFill>
                  <a:schemeClr val="tx1"/>
                </a:solidFill>
                <a:latin typeface="Calibri" panose="020F0502020204030204" pitchFamily="34" charset="0"/>
                <a:ea typeface="宋体" panose="02010600030101010101" pitchFamily="2" charset="-122"/>
              </a:defRPr>
            </a:lvl4pPr>
            <a:lvl5pPr marL="2057400" indent="-228600">
              <a:tabLst>
                <a:tab pos="352425"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102000"/>
              </a:lnSpc>
              <a:buClr>
                <a:srgbClr val="00355E"/>
              </a:buClr>
              <a:buSzPct val="74000"/>
              <a:buFont typeface="Wingdings" panose="05000000000000000000" pitchFamily="2" charset="2"/>
              <a:buChar char=""/>
              <a:defRPr/>
            </a:pPr>
            <a:r>
              <a:rPr lang="zh-CN" altLang="zh-CN" sz="3160">
                <a:latin typeface="Tahoma" panose="020B0604030504040204" pitchFamily="34" charset="0"/>
                <a:cs typeface="Tahoma" panose="020B0604030504040204" pitchFamily="34" charset="0"/>
              </a:rPr>
              <a:t>描述了 DSSAs 和模式在软件体系结构中的作用, 并将常见模式应用于问题</a:t>
            </a:r>
          </a:p>
          <a:p>
            <a:pPr eaLnBrk="1" hangingPunct="1">
              <a:buClr>
                <a:srgbClr val="00355E"/>
              </a:buClr>
              <a:buFont typeface="Wingdings" panose="05000000000000000000" pitchFamily="2" charset="2"/>
              <a:buChar char=""/>
              <a:defRPr/>
            </a:pPr>
            <a:endParaRPr lang="zh-CN" altLang="zh-CN" sz="3160">
              <a:latin typeface="Times New Roman" panose="02020603050405020304" pitchFamily="18" charset="0"/>
              <a:cs typeface="Times New Roman" panose="02020603050405020304" pitchFamily="18" charset="0"/>
            </a:endParaRPr>
          </a:p>
          <a:p>
            <a:pPr eaLnBrk="1" hangingPunct="1">
              <a:spcBef>
                <a:spcPts val="1838"/>
              </a:spcBef>
              <a:buClr>
                <a:srgbClr val="00355E"/>
              </a:buClr>
              <a:buSzPct val="74000"/>
              <a:buFont typeface="Wingdings" panose="05000000000000000000" pitchFamily="2" charset="2"/>
              <a:buChar char=""/>
              <a:defRPr/>
            </a:pPr>
            <a:r>
              <a:rPr lang="zh-CN" altLang="zh-CN" sz="3160">
                <a:latin typeface="Tahoma" panose="020B0604030504040204" pitchFamily="34" charset="0"/>
                <a:cs typeface="Tahoma" panose="020B0604030504040204" pitchFamily="34" charset="0"/>
              </a:rPr>
              <a:t>了解建筑风格的作用和好处</a:t>
            </a:r>
          </a:p>
          <a:p>
            <a:pPr eaLnBrk="1" hangingPunct="1">
              <a:buClr>
                <a:srgbClr val="00355E"/>
              </a:buClr>
              <a:buFont typeface="Wingdings" panose="05000000000000000000" pitchFamily="2" charset="2"/>
              <a:buChar char=""/>
              <a:defRPr/>
            </a:pPr>
            <a:endParaRPr lang="zh-CN" altLang="zh-CN" sz="3160">
              <a:latin typeface="Times New Roman" panose="02020603050405020304" pitchFamily="18" charset="0"/>
              <a:cs typeface="Times New Roman" panose="02020603050405020304" pitchFamily="18" charset="0"/>
            </a:endParaRPr>
          </a:p>
          <a:p>
            <a:pPr eaLnBrk="1" hangingPunct="1">
              <a:spcBef>
                <a:spcPts val="1872"/>
              </a:spcBef>
              <a:buClr>
                <a:srgbClr val="00355E"/>
              </a:buClr>
              <a:buSzPct val="74000"/>
              <a:buFont typeface="Wingdings" panose="05000000000000000000" pitchFamily="2" charset="2"/>
              <a:buChar char=""/>
              <a:defRPr/>
            </a:pPr>
            <a:r>
              <a:rPr lang="zh-CN" altLang="zh-CN" sz="3160">
                <a:latin typeface="Tahoma" panose="020B0604030504040204" pitchFamily="34" charset="0"/>
                <a:cs typeface="Tahoma" panose="020B0604030504040204" pitchFamily="34" charset="0"/>
              </a:rPr>
              <a:t>了解和应用设计中的常用样式</a:t>
            </a:r>
          </a:p>
          <a:p>
            <a:pPr eaLnBrk="1" hangingPunct="1">
              <a:buClr>
                <a:srgbClr val="00355E"/>
              </a:buClr>
              <a:buFont typeface="Wingdings" panose="05000000000000000000" pitchFamily="2" charset="2"/>
              <a:buChar char=""/>
              <a:defRPr/>
            </a:pPr>
            <a:endParaRPr lang="zh-CN" altLang="zh-CN" sz="3160">
              <a:latin typeface="Times New Roman" panose="02020603050405020304" pitchFamily="18" charset="0"/>
              <a:cs typeface="Times New Roman" panose="02020603050405020304" pitchFamily="18" charset="0"/>
            </a:endParaRPr>
          </a:p>
          <a:p>
            <a:pPr eaLnBrk="1" hangingPunct="1">
              <a:spcBef>
                <a:spcPts val="1872"/>
              </a:spcBef>
              <a:buClr>
                <a:srgbClr val="00355E"/>
              </a:buClr>
              <a:buSzPct val="74000"/>
              <a:buFont typeface="Wingdings" panose="05000000000000000000" pitchFamily="2" charset="2"/>
              <a:buChar char=""/>
              <a:defRPr/>
            </a:pPr>
            <a:r>
              <a:rPr lang="zh-CN" altLang="zh-CN" sz="3160">
                <a:latin typeface="Tahoma" panose="020B0604030504040204" pitchFamily="34" charset="0"/>
                <a:cs typeface="Tahoma" panose="020B0604030504040204" pitchFamily="34" charset="0"/>
              </a:rPr>
              <a:t>从简单样式构造复杂样式</a:t>
            </a:r>
          </a:p>
          <a:p>
            <a:pPr eaLnBrk="1" hangingPunct="1">
              <a:buClr>
                <a:srgbClr val="00355E"/>
              </a:buClr>
              <a:buFont typeface="Wingdings" panose="05000000000000000000" pitchFamily="2" charset="2"/>
              <a:buChar char=""/>
              <a:defRPr/>
            </a:pPr>
            <a:endParaRPr lang="zh-CN" altLang="zh-CN" sz="3160">
              <a:latin typeface="Times New Roman" panose="02020603050405020304" pitchFamily="18" charset="0"/>
              <a:cs typeface="Times New Roman" panose="02020603050405020304" pitchFamily="18" charset="0"/>
            </a:endParaRPr>
          </a:p>
          <a:p>
            <a:pPr eaLnBrk="1" hangingPunct="1">
              <a:spcBef>
                <a:spcPts val="1992"/>
              </a:spcBef>
              <a:buClr>
                <a:srgbClr val="00355E"/>
              </a:buClr>
              <a:buSzPct val="74000"/>
              <a:buFont typeface="Wingdings" panose="05000000000000000000" pitchFamily="2" charset="2"/>
              <a:buChar char=""/>
              <a:defRPr/>
            </a:pPr>
            <a:r>
              <a:rPr lang="zh-CN" altLang="zh-CN" sz="3160">
                <a:latin typeface="Tahoma" panose="020B0604030504040204" pitchFamily="34" charset="0"/>
                <a:cs typeface="Tahoma" panose="020B0604030504040204" pitchFamily="34" charset="0"/>
              </a:rPr>
              <a:t>了解围绕绿地设计的挑战</a:t>
            </a:r>
          </a:p>
        </p:txBody>
      </p:sp>
    </p:spTree>
  </p:cSld>
  <p:clrMapOvr>
    <a:masterClrMapping/>
  </p:clrMapOvr>
</p:sld>
</file>

<file path=ppt/slides/slide80.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BDB15BE8-3A2D-41EA-8FAC-50F9FA188D12}"/>
              </a:ext>
            </a:extLst>
          </p:cNvPr>
          <p:cNvSpPr txBox="1">
            <a:spLocks noGrp="1"/>
          </p:cNvSpPr>
          <p:nvPr>
            <p:ph type="title"/>
          </p:nvPr>
        </p:nvSpPr>
        <p:spPr>
          <a:xfrm>
            <a:off x="279400" y="0"/>
            <a:ext cx="13027025" cy="930275"/>
          </a:xfrm>
        </p:spPr>
        <p:txBody>
          <a:bodyPr lIns="0" tIns="0" rIns="0" bIns="0" rtlCol="0">
            <a:spAutoFit/>
          </a:bodyPr>
          <a:lstStyle/>
          <a:p>
            <a:pPr marL="38064">
              <a:defRPr/>
            </a:pPr>
            <a:r>
              <a:rPr sz="6044" spc="30" dirty="0"/>
              <a:t>N 层</a:t>
            </a:r>
            <a:r>
              <a:rPr sz="6044" spc="-240" dirty="0"/>
              <a:t> </a:t>
            </a:r>
            <a:r>
              <a:rPr sz="6044" spc="76" dirty="0"/>
              <a:t>架构</a:t>
            </a:r>
          </a:p>
        </p:txBody>
      </p:sp>
      <p:sp>
        <p:nvSpPr>
          <p:cNvPr id="108547" name="object 8">
            <a:extLst>
              <a:ext uri="{FF2B5EF4-FFF2-40B4-BE49-F238E27FC236}">
                <a16:creationId xmlns:a16="http://schemas.microsoft.com/office/drawing/2014/main" id="{12A7721D-9123-4139-81B7-798E4ABDC32E}"/>
              </a:ext>
            </a:extLst>
          </p:cNvPr>
          <p:cNvSpPr>
            <a:spLocks noGrp="1"/>
          </p:cNvSpPr>
          <p:nvPr>
            <p:ph type="body" idx="1"/>
          </p:nvPr>
        </p:nvSpPr>
        <p:spPr>
          <a:xfrm>
            <a:off x="508000" y="1295400"/>
            <a:ext cx="12434888" cy="6159500"/>
          </a:xfrm>
        </p:spPr>
        <p:txBody>
          <a:bodyPr lIns="0" tIns="464028" rIns="0" bIns="0">
            <a:spAutoFit/>
          </a:bodyPr>
          <a:lstStyle/>
          <a:p>
            <a:pPr marL="865758" indent="-514657">
              <a:lnSpc>
                <a:spcPct val="125000"/>
              </a:lnSpc>
              <a:defRPr/>
            </a:pPr>
            <a:r>
              <a:rPr lang="zh-CN" altLang="zh-CN" sz="4396" dirty="0">
                <a:latin typeface="Times New Roman" panose="02020603050405020304" pitchFamily="18" charset="0"/>
                <a:cs typeface="Times New Roman" panose="02020603050405020304" pitchFamily="18" charset="0"/>
              </a:rPr>
              <a:t>N 层体系结构是现代客户端-服务器体系结构</a:t>
            </a:r>
            <a:endParaRPr lang="en-US" altLang="zh-CN" sz="4396" dirty="0">
              <a:latin typeface="Times New Roman" panose="02020603050405020304" pitchFamily="18" charset="0"/>
              <a:cs typeface="Times New Roman" panose="02020603050405020304" pitchFamily="18" charset="0"/>
            </a:endParaRPr>
          </a:p>
          <a:p>
            <a:pPr marL="865758" indent="-514657">
              <a:lnSpc>
                <a:spcPct val="125000"/>
              </a:lnSpc>
              <a:defRPr/>
            </a:pPr>
            <a:r>
              <a:rPr lang="zh-CN" altLang="zh-CN" sz="4396" dirty="0">
                <a:latin typeface="Times New Roman" panose="02020603050405020304" pitchFamily="18" charset="0"/>
                <a:cs typeface="Times New Roman" panose="02020603050405020304" pitchFamily="18" charset="0"/>
              </a:rPr>
              <a:t>源自业务应用程序</a:t>
            </a:r>
          </a:p>
          <a:p>
            <a:pPr marL="865758" indent="-514657">
              <a:lnSpc>
                <a:spcPct val="103000"/>
              </a:lnSpc>
              <a:spcBef>
                <a:spcPts val="893"/>
              </a:spcBef>
              <a:defRPr/>
            </a:pPr>
            <a:r>
              <a:rPr lang="zh-CN" altLang="zh-CN" sz="4396" dirty="0">
                <a:latin typeface="Times New Roman" panose="02020603050405020304" pitchFamily="18" charset="0"/>
                <a:cs typeface="Times New Roman" panose="02020603050405020304" pitchFamily="18" charset="0"/>
              </a:rPr>
              <a:t>通过网络的普及今天通常与 web 应用程序相关</a:t>
            </a:r>
          </a:p>
          <a:p>
            <a:pPr marL="865758" indent="-514657">
              <a:lnSpc>
                <a:spcPct val="103000"/>
              </a:lnSpc>
              <a:spcBef>
                <a:spcPts val="893"/>
              </a:spcBef>
              <a:defRPr/>
            </a:pPr>
            <a:r>
              <a:rPr lang="zh-CN" altLang="zh-CN" sz="4396" dirty="0">
                <a:latin typeface="Times New Roman" panose="02020603050405020304" pitchFamily="18" charset="0"/>
                <a:cs typeface="Times New Roman" panose="02020603050405020304" pitchFamily="18" charset="0"/>
              </a:rPr>
              <a:t>概念上将体系结构划分为演示文稿、应用程序和数据存储层</a:t>
            </a:r>
          </a:p>
        </p:txBody>
      </p:sp>
    </p:spTree>
  </p:cSld>
  <p:clrMapOvr>
    <a:masterClrMapping/>
  </p:clrMapOvr>
  <p:transition>
    <p:cut/>
  </p:transition>
</p:sld>
</file>

<file path=ppt/slides/slide81.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F5AD1AF6-5D47-48D4-8446-ADB0C0A6826F}"/>
              </a:ext>
            </a:extLst>
          </p:cNvPr>
          <p:cNvSpPr txBox="1">
            <a:spLocks noGrp="1"/>
          </p:cNvSpPr>
          <p:nvPr>
            <p:ph type="title"/>
          </p:nvPr>
        </p:nvSpPr>
        <p:spPr>
          <a:xfrm>
            <a:off x="279400" y="109538"/>
            <a:ext cx="13236575" cy="928687"/>
          </a:xfrm>
        </p:spPr>
        <p:txBody>
          <a:bodyPr lIns="0" tIns="0" rIns="0" bIns="0" rtlCol="0">
            <a:spAutoFit/>
          </a:bodyPr>
          <a:lstStyle/>
          <a:p>
            <a:pPr marL="38064">
              <a:defRPr/>
            </a:pPr>
            <a:r>
              <a:rPr sz="6044" spc="15" dirty="0"/>
              <a:t>2层</a:t>
            </a:r>
            <a:r>
              <a:rPr sz="6044" spc="-210" dirty="0"/>
              <a:t> </a:t>
            </a:r>
            <a:r>
              <a:rPr sz="6044" spc="76" dirty="0"/>
              <a:t>架构</a:t>
            </a:r>
          </a:p>
        </p:txBody>
      </p:sp>
      <p:sp>
        <p:nvSpPr>
          <p:cNvPr id="109571" name="object 9">
            <a:extLst>
              <a:ext uri="{FF2B5EF4-FFF2-40B4-BE49-F238E27FC236}">
                <a16:creationId xmlns:a16="http://schemas.microsoft.com/office/drawing/2014/main" id="{8BA2164D-30D6-4AEA-A7E8-956128BCC7CB}"/>
              </a:ext>
            </a:extLst>
          </p:cNvPr>
          <p:cNvSpPr>
            <a:spLocks noGrp="1"/>
          </p:cNvSpPr>
          <p:nvPr>
            <p:ph type="body" idx="1"/>
          </p:nvPr>
        </p:nvSpPr>
        <p:spPr>
          <a:xfrm>
            <a:off x="279400" y="1038225"/>
            <a:ext cx="13411200" cy="5899150"/>
          </a:xfrm>
        </p:spPr>
        <p:txBody>
          <a:bodyPr lIns="0" tIns="247438" rIns="0" bIns="0">
            <a:spAutoFit/>
          </a:bodyPr>
          <a:lstStyle/>
          <a:p>
            <a:pPr marL="865758" indent="-514657">
              <a:lnSpc>
                <a:spcPct val="125000"/>
              </a:lnSpc>
              <a:defRPr/>
            </a:pPr>
            <a:r>
              <a:rPr lang="zh-CN" altLang="zh-CN" sz="4396" dirty="0">
                <a:latin typeface="Times New Roman" panose="02020603050405020304" pitchFamily="18" charset="0"/>
                <a:cs typeface="Times New Roman" panose="02020603050405020304" pitchFamily="18" charset="0"/>
              </a:rPr>
              <a:t>客户端通常是丰富的 (ui + applogic + 通信)</a:t>
            </a:r>
            <a:endParaRPr lang="en-US" altLang="zh-CN" sz="4396" dirty="0">
              <a:latin typeface="Times New Roman" panose="02020603050405020304" pitchFamily="18" charset="0"/>
              <a:cs typeface="Times New Roman" panose="02020603050405020304" pitchFamily="18" charset="0"/>
            </a:endParaRPr>
          </a:p>
          <a:p>
            <a:pPr marL="865758" indent="-514657">
              <a:lnSpc>
                <a:spcPct val="125000"/>
              </a:lnSpc>
              <a:defRPr/>
            </a:pPr>
            <a:r>
              <a:rPr lang="zh-CN" altLang="zh-CN" sz="4396" dirty="0">
                <a:latin typeface="Times New Roman" panose="02020603050405020304" pitchFamily="18" charset="0"/>
                <a:cs typeface="Times New Roman" panose="02020603050405020304" pitchFamily="18" charset="0"/>
              </a:rPr>
              <a:t>服务器存储数据</a:t>
            </a:r>
          </a:p>
          <a:p>
            <a:pPr marL="865758" indent="-514657">
              <a:spcBef>
                <a:spcPts val="996"/>
              </a:spcBef>
              <a:defRPr/>
            </a:pPr>
            <a:r>
              <a:rPr lang="zh-CN" altLang="zh-CN" sz="4396" dirty="0">
                <a:latin typeface="Times New Roman" panose="02020603050405020304" pitchFamily="18" charset="0"/>
                <a:cs typeface="Times New Roman" panose="02020603050405020304" pitchFamily="18" charset="0"/>
              </a:rPr>
              <a:t>每个客户端都运行一个完整的应用程序</a:t>
            </a:r>
          </a:p>
          <a:p>
            <a:pPr marL="865758" indent="-514657">
              <a:lnSpc>
                <a:spcPct val="103000"/>
              </a:lnSpc>
              <a:spcBef>
                <a:spcPts val="893"/>
              </a:spcBef>
              <a:defRPr/>
            </a:pPr>
            <a:r>
              <a:rPr lang="zh-CN" altLang="zh-CN" sz="4396" dirty="0">
                <a:latin typeface="Times New Roman" panose="02020603050405020304" pitchFamily="18" charset="0"/>
                <a:cs typeface="Times New Roman" panose="02020603050405020304" pitchFamily="18" charset="0"/>
              </a:rPr>
              <a:t>缺点: 每个客户端都必须知道如何与所有数据服务器通信</a:t>
            </a:r>
          </a:p>
          <a:p>
            <a:pPr marL="865758" indent="-514657">
              <a:lnSpc>
                <a:spcPct val="103000"/>
              </a:lnSpc>
              <a:spcBef>
                <a:spcPts val="893"/>
              </a:spcBef>
              <a:defRPr/>
            </a:pPr>
            <a:r>
              <a:rPr lang="zh-CN" altLang="zh-CN" sz="4396" dirty="0">
                <a:latin typeface="Times New Roman" panose="02020603050405020304" pitchFamily="18" charset="0"/>
                <a:cs typeface="Times New Roman" panose="02020603050405020304" pitchFamily="18" charset="0"/>
              </a:rPr>
              <a:t>由于客户端与服务器紧密耦合, 可伸缩性受到影响</a:t>
            </a:r>
          </a:p>
        </p:txBody>
      </p:sp>
    </p:spTree>
  </p:cSld>
  <p:clrMapOvr>
    <a:masterClrMapping/>
  </p:clrMapOvr>
  <p:transition>
    <p:cut/>
  </p:transition>
</p:sld>
</file>

<file path=ppt/slides/slide8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1484465F-FB3C-4F17-B439-559A354BD2ED}"/>
              </a:ext>
            </a:extLst>
          </p:cNvPr>
          <p:cNvSpPr txBox="1">
            <a:spLocks noGrp="1"/>
          </p:cNvSpPr>
          <p:nvPr>
            <p:ph type="title"/>
          </p:nvPr>
        </p:nvSpPr>
        <p:spPr>
          <a:xfrm>
            <a:off x="279400" y="0"/>
            <a:ext cx="13398500" cy="930275"/>
          </a:xfrm>
        </p:spPr>
        <p:txBody>
          <a:bodyPr lIns="0" tIns="0" rIns="0" bIns="0" rtlCol="0">
            <a:spAutoFit/>
          </a:bodyPr>
          <a:lstStyle/>
          <a:p>
            <a:pPr marL="38064">
              <a:defRPr/>
            </a:pPr>
            <a:r>
              <a:rPr sz="6044" spc="15" dirty="0"/>
              <a:t>2层</a:t>
            </a:r>
            <a:r>
              <a:rPr sz="6044" spc="-210" dirty="0"/>
              <a:t> </a:t>
            </a:r>
            <a:r>
              <a:rPr sz="6044" spc="76" dirty="0"/>
              <a:t>架构</a:t>
            </a:r>
          </a:p>
        </p:txBody>
      </p:sp>
      <p:sp>
        <p:nvSpPr>
          <p:cNvPr id="121859" name="object 4">
            <a:extLst>
              <a:ext uri="{FF2B5EF4-FFF2-40B4-BE49-F238E27FC236}">
                <a16:creationId xmlns:a16="http://schemas.microsoft.com/office/drawing/2014/main" id="{B765D9AF-A28F-454F-A5C1-487199539BE8}"/>
              </a:ext>
            </a:extLst>
          </p:cNvPr>
          <p:cNvSpPr>
            <a:spLocks noChangeArrowheads="1"/>
          </p:cNvSpPr>
          <p:nvPr/>
        </p:nvSpPr>
        <p:spPr bwMode="auto">
          <a:xfrm>
            <a:off x="7594600" y="1295400"/>
            <a:ext cx="5472113" cy="6477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5" name="object 5">
            <a:extLst>
              <a:ext uri="{FF2B5EF4-FFF2-40B4-BE49-F238E27FC236}">
                <a16:creationId xmlns:a16="http://schemas.microsoft.com/office/drawing/2014/main" id="{158FB052-25A4-45D6-ADF9-CF690768D73D}"/>
              </a:ext>
            </a:extLst>
          </p:cNvPr>
          <p:cNvSpPr txBox="1"/>
          <p:nvPr/>
        </p:nvSpPr>
        <p:spPr>
          <a:xfrm>
            <a:off x="1422400" y="3657600"/>
            <a:ext cx="4637088" cy="508000"/>
          </a:xfrm>
          <a:prstGeom prst="rect">
            <a:avLst/>
          </a:prstGeom>
        </p:spPr>
        <p:txBody>
          <a:bodyPr lIns="0" tIns="0" rIns="0" bIns="0">
            <a:spAutoFit/>
          </a:bodyPr>
          <a:lstStyle/>
          <a:p>
            <a:pPr marL="38064">
              <a:defRPr/>
            </a:pPr>
            <a:r>
              <a:rPr sz="3297" spc="15" dirty="0">
                <a:solidFill>
                  <a:srgbClr val="3333B2"/>
                </a:solidFill>
                <a:latin typeface="Calibri"/>
                <a:cs typeface="Calibri"/>
              </a:rPr>
              <a:t>图：</a:t>
            </a:r>
            <a:r>
              <a:rPr sz="3297" spc="-15" dirty="0">
                <a:latin typeface="Calibri"/>
                <a:cs typeface="Calibri"/>
              </a:rPr>
              <a:t>2层</a:t>
            </a:r>
            <a:r>
              <a:rPr sz="3297" spc="-342" dirty="0">
                <a:latin typeface="Calibri"/>
                <a:cs typeface="Calibri"/>
              </a:rPr>
              <a:t> </a:t>
            </a:r>
            <a:r>
              <a:rPr sz="3297" spc="15" dirty="0">
                <a:latin typeface="Calibri"/>
                <a:cs typeface="Calibri"/>
              </a:rPr>
              <a:t>建筑</a:t>
            </a:r>
            <a:endParaRPr sz="3297" dirty="0">
              <a:latin typeface="Calibri"/>
              <a:cs typeface="Calibri"/>
            </a:endParaRPr>
          </a:p>
        </p:txBody>
      </p:sp>
    </p:spTree>
  </p:cSld>
  <p:clrMapOvr>
    <a:masterClrMapping/>
  </p:clrMapOvr>
  <p:transition>
    <p:cut/>
  </p:transition>
</p:sld>
</file>

<file path=ppt/slides/slide8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C8D144B4-67CE-4D78-9FD5-977BD2142281}"/>
              </a:ext>
            </a:extLst>
          </p:cNvPr>
          <p:cNvSpPr txBox="1">
            <a:spLocks noGrp="1"/>
          </p:cNvSpPr>
          <p:nvPr>
            <p:ph type="title"/>
          </p:nvPr>
        </p:nvSpPr>
        <p:spPr>
          <a:xfrm>
            <a:off x="431800" y="-1588"/>
            <a:ext cx="13131800" cy="930276"/>
          </a:xfrm>
        </p:spPr>
        <p:txBody>
          <a:bodyPr lIns="0" tIns="0" rIns="0" bIns="0" rtlCol="0">
            <a:spAutoFit/>
          </a:bodyPr>
          <a:lstStyle/>
          <a:p>
            <a:pPr marL="38064">
              <a:defRPr/>
            </a:pPr>
            <a:r>
              <a:rPr sz="6044" spc="15" dirty="0"/>
              <a:t>3层</a:t>
            </a:r>
            <a:r>
              <a:rPr sz="6044" spc="-210" dirty="0"/>
              <a:t> </a:t>
            </a:r>
            <a:r>
              <a:rPr sz="6044" spc="76" dirty="0"/>
              <a:t>架构</a:t>
            </a:r>
          </a:p>
        </p:txBody>
      </p:sp>
      <p:sp>
        <p:nvSpPr>
          <p:cNvPr id="122883" name="object 8">
            <a:extLst>
              <a:ext uri="{FF2B5EF4-FFF2-40B4-BE49-F238E27FC236}">
                <a16:creationId xmlns:a16="http://schemas.microsoft.com/office/drawing/2014/main" id="{9C457B36-329B-4DFE-AF88-FDCE77D8218E}"/>
              </a:ext>
            </a:extLst>
          </p:cNvPr>
          <p:cNvSpPr txBox="1">
            <a:spLocks noChangeArrowheads="1"/>
          </p:cNvSpPr>
          <p:nvPr/>
        </p:nvSpPr>
        <p:spPr bwMode="auto">
          <a:xfrm>
            <a:off x="1016000" y="1752600"/>
            <a:ext cx="1184275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84188"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5000"/>
              </a:lnSpc>
              <a:buFont typeface="Arial" panose="020B0604020202020204" pitchFamily="34" charset="0"/>
              <a:buChar char="•"/>
            </a:pPr>
            <a:r>
              <a:rPr lang="zh-CN" altLang="zh-CN" sz="4000"/>
              <a:t>从2层架构演变为解决其缺点</a:t>
            </a:r>
            <a:endParaRPr lang="en-US" altLang="zh-CN" sz="4000"/>
          </a:p>
          <a:p>
            <a:pPr>
              <a:lnSpc>
                <a:spcPct val="125000"/>
              </a:lnSpc>
              <a:buFont typeface="Arial" panose="020B0604020202020204" pitchFamily="34" charset="0"/>
              <a:buChar char="•"/>
            </a:pPr>
            <a:r>
              <a:rPr lang="zh-CN" altLang="zh-CN" sz="4000"/>
              <a:t>在客户端和数据服务器之间插入第三层</a:t>
            </a:r>
            <a:endParaRPr lang="en-US" altLang="zh-CN" sz="4000"/>
          </a:p>
          <a:p>
            <a:pPr>
              <a:lnSpc>
                <a:spcPct val="125000"/>
              </a:lnSpc>
              <a:buFont typeface="Arial" panose="020B0604020202020204" pitchFamily="34" charset="0"/>
              <a:buChar char="•"/>
            </a:pPr>
            <a:r>
              <a:rPr lang="zh-CN" altLang="zh-CN" sz="4000"/>
              <a:t>应用程序或业务逻辑层: 中间层</a:t>
            </a:r>
          </a:p>
          <a:p>
            <a:pPr>
              <a:lnSpc>
                <a:spcPct val="103000"/>
              </a:lnSpc>
              <a:spcBef>
                <a:spcPts val="888"/>
              </a:spcBef>
              <a:buFont typeface="Arial" panose="020B0604020202020204" pitchFamily="34" charset="0"/>
              <a:buChar char="•"/>
            </a:pPr>
            <a:r>
              <a:rPr lang="zh-CN" altLang="zh-CN" sz="4000"/>
              <a:t>通常中间层位于服务器端 (但最近可能在服务器和客户端之间拆分)</a:t>
            </a:r>
          </a:p>
        </p:txBody>
      </p:sp>
    </p:spTree>
  </p:cSld>
  <p:clrMapOvr>
    <a:masterClrMapping/>
  </p:clrMapOvr>
  <p:transition>
    <p:cut/>
  </p:transition>
</p:sld>
</file>

<file path=ppt/slides/slide8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3223D995-D4F6-4F1C-B05F-E12220088DFE}"/>
              </a:ext>
            </a:extLst>
          </p:cNvPr>
          <p:cNvSpPr txBox="1">
            <a:spLocks noGrp="1"/>
          </p:cNvSpPr>
          <p:nvPr>
            <p:ph type="title"/>
          </p:nvPr>
        </p:nvSpPr>
        <p:spPr>
          <a:xfrm>
            <a:off x="355600" y="-38100"/>
            <a:ext cx="13236575" cy="930275"/>
          </a:xfrm>
        </p:spPr>
        <p:txBody>
          <a:bodyPr lIns="0" tIns="0" rIns="0" bIns="0" rtlCol="0">
            <a:spAutoFit/>
          </a:bodyPr>
          <a:lstStyle/>
          <a:p>
            <a:pPr marL="38064">
              <a:defRPr/>
            </a:pPr>
            <a:r>
              <a:rPr sz="6044" spc="15" dirty="0"/>
              <a:t>3层</a:t>
            </a:r>
            <a:r>
              <a:rPr sz="6044" spc="-210" dirty="0"/>
              <a:t> </a:t>
            </a:r>
            <a:r>
              <a:rPr sz="6044" spc="76" dirty="0"/>
              <a:t>架构</a:t>
            </a:r>
          </a:p>
        </p:txBody>
      </p:sp>
      <p:sp>
        <p:nvSpPr>
          <p:cNvPr id="123907" name="object 4">
            <a:extLst>
              <a:ext uri="{FF2B5EF4-FFF2-40B4-BE49-F238E27FC236}">
                <a16:creationId xmlns:a16="http://schemas.microsoft.com/office/drawing/2014/main" id="{02278ED2-BB11-4E13-8B94-7A6B6BB654F5}"/>
              </a:ext>
            </a:extLst>
          </p:cNvPr>
          <p:cNvSpPr>
            <a:spLocks noChangeArrowheads="1"/>
          </p:cNvSpPr>
          <p:nvPr/>
        </p:nvSpPr>
        <p:spPr bwMode="auto">
          <a:xfrm>
            <a:off x="5384800" y="1295400"/>
            <a:ext cx="5410200" cy="60198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5" name="object 5">
            <a:extLst>
              <a:ext uri="{FF2B5EF4-FFF2-40B4-BE49-F238E27FC236}">
                <a16:creationId xmlns:a16="http://schemas.microsoft.com/office/drawing/2014/main" id="{6E7E6589-293F-4166-86A3-30689699FB81}"/>
              </a:ext>
            </a:extLst>
          </p:cNvPr>
          <p:cNvSpPr txBox="1"/>
          <p:nvPr/>
        </p:nvSpPr>
        <p:spPr>
          <a:xfrm>
            <a:off x="660400" y="2362200"/>
            <a:ext cx="4552950" cy="508000"/>
          </a:xfrm>
          <a:prstGeom prst="rect">
            <a:avLst/>
          </a:prstGeom>
        </p:spPr>
        <p:txBody>
          <a:bodyPr lIns="0" tIns="0" rIns="0" bIns="0">
            <a:spAutoFit/>
          </a:bodyPr>
          <a:lstStyle/>
          <a:p>
            <a:pPr marL="38064">
              <a:defRPr/>
            </a:pPr>
            <a:r>
              <a:rPr sz="3297" spc="15" dirty="0">
                <a:solidFill>
                  <a:srgbClr val="3333B2"/>
                </a:solidFill>
                <a:latin typeface="Calibri"/>
                <a:cs typeface="Calibri"/>
              </a:rPr>
              <a:t>图：</a:t>
            </a:r>
            <a:r>
              <a:rPr sz="3297" spc="-15" dirty="0">
                <a:latin typeface="Calibri"/>
                <a:cs typeface="Calibri"/>
              </a:rPr>
              <a:t>3层</a:t>
            </a:r>
            <a:r>
              <a:rPr sz="3297" spc="-342" dirty="0">
                <a:latin typeface="Calibri"/>
                <a:cs typeface="Calibri"/>
              </a:rPr>
              <a:t> </a:t>
            </a:r>
            <a:r>
              <a:rPr sz="3297" spc="15" dirty="0">
                <a:latin typeface="Calibri"/>
                <a:cs typeface="Calibri"/>
              </a:rPr>
              <a:t>建筑</a:t>
            </a:r>
            <a:endParaRPr sz="3297" dirty="0">
              <a:latin typeface="Calibri"/>
              <a:cs typeface="Calibri"/>
            </a:endParaRPr>
          </a:p>
        </p:txBody>
      </p:sp>
    </p:spTree>
  </p:cSld>
  <p:clrMapOvr>
    <a:masterClrMapping/>
  </p:clrMapOvr>
  <p:transition>
    <p:cut/>
  </p:transition>
</p:sld>
</file>

<file path=ppt/slides/slide85.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3A9010FE-E493-465D-B6B5-8839AE6381A3}"/>
              </a:ext>
            </a:extLst>
          </p:cNvPr>
          <p:cNvSpPr txBox="1">
            <a:spLocks noGrp="1"/>
          </p:cNvSpPr>
          <p:nvPr>
            <p:ph type="title"/>
          </p:nvPr>
        </p:nvSpPr>
        <p:spPr>
          <a:xfrm>
            <a:off x="349250" y="0"/>
            <a:ext cx="13236575" cy="930275"/>
          </a:xfrm>
        </p:spPr>
        <p:txBody>
          <a:bodyPr lIns="0" tIns="0" rIns="0" bIns="0" rtlCol="0">
            <a:spAutoFit/>
          </a:bodyPr>
          <a:lstStyle/>
          <a:p>
            <a:pPr marL="38064">
              <a:defRPr/>
            </a:pPr>
            <a:r>
              <a:rPr sz="6044" spc="15" dirty="0"/>
              <a:t>3层</a:t>
            </a:r>
            <a:r>
              <a:rPr sz="6044" spc="-210" dirty="0"/>
              <a:t> </a:t>
            </a:r>
            <a:r>
              <a:rPr sz="6044" spc="76" dirty="0"/>
              <a:t>架构</a:t>
            </a:r>
          </a:p>
        </p:txBody>
      </p:sp>
      <p:sp>
        <p:nvSpPr>
          <p:cNvPr id="113667" name="object 10">
            <a:extLst>
              <a:ext uri="{FF2B5EF4-FFF2-40B4-BE49-F238E27FC236}">
                <a16:creationId xmlns:a16="http://schemas.microsoft.com/office/drawing/2014/main" id="{907A9AA0-E37E-4395-AF5A-0C62309F61E2}"/>
              </a:ext>
            </a:extLst>
          </p:cNvPr>
          <p:cNvSpPr>
            <a:spLocks noGrp="1"/>
          </p:cNvSpPr>
          <p:nvPr>
            <p:ph type="body" idx="1"/>
          </p:nvPr>
        </p:nvSpPr>
        <p:spPr>
          <a:xfrm>
            <a:off x="349250" y="1752600"/>
            <a:ext cx="12936538" cy="4046538"/>
          </a:xfrm>
        </p:spPr>
        <p:txBody>
          <a:bodyPr lIns="0" tIns="0" rIns="0" bIns="0">
            <a:spAutoFit/>
          </a:bodyPr>
          <a:lstStyle/>
          <a:p>
            <a:pPr marL="865758" indent="-514657">
              <a:defRPr/>
            </a:pPr>
            <a:r>
              <a:rPr lang="zh-CN" altLang="zh-CN" sz="3600" dirty="0"/>
              <a:t>另一个优点</a:t>
            </a:r>
          </a:p>
          <a:p>
            <a:pPr marL="1469826" lvl="1" indent="-427427">
              <a:lnSpc>
                <a:spcPct val="103000"/>
              </a:lnSpc>
              <a:spcBef>
                <a:spcPts val="893"/>
              </a:spcBef>
              <a:defRPr/>
            </a:pPr>
            <a:r>
              <a:rPr lang="zh-CN" altLang="zh-CN" sz="2913" dirty="0"/>
              <a:t>更易于客户端维护, 因为中间层可以单独更新</a:t>
            </a:r>
          </a:p>
          <a:p>
            <a:pPr marL="1469826" lvl="1" indent="-427427">
              <a:lnSpc>
                <a:spcPct val="103000"/>
              </a:lnSpc>
              <a:spcBef>
                <a:spcPts val="893"/>
              </a:spcBef>
              <a:defRPr/>
            </a:pPr>
            <a:r>
              <a:rPr lang="zh-CN" altLang="zh-CN" sz="2913" dirty="0"/>
              <a:t>更好地隔离数据存储的详细信息: 可扩展性、可配置性</a:t>
            </a:r>
          </a:p>
          <a:p>
            <a:pPr marL="1469826" lvl="1" indent="-427427">
              <a:spcBef>
                <a:spcPts val="996"/>
              </a:spcBef>
              <a:defRPr/>
            </a:pPr>
            <a:r>
              <a:rPr lang="zh-CN" altLang="zh-CN" sz="2913" dirty="0"/>
              <a:t>更好的网络利用率</a:t>
            </a:r>
          </a:p>
          <a:p>
            <a:pPr marL="1469826" lvl="1" indent="-427427">
              <a:lnSpc>
                <a:spcPct val="125000"/>
              </a:lnSpc>
              <a:defRPr/>
            </a:pPr>
            <a:r>
              <a:rPr lang="zh-CN" altLang="zh-CN" sz="2913" dirty="0"/>
              <a:t>在中间层添加额外处理层的可能性</a:t>
            </a:r>
            <a:endParaRPr lang="en-US" altLang="zh-CN" sz="2913" dirty="0"/>
          </a:p>
          <a:p>
            <a:pPr marL="1469826" lvl="1" indent="-427427">
              <a:lnSpc>
                <a:spcPct val="125000"/>
              </a:lnSpc>
              <a:defRPr/>
            </a:pPr>
            <a:r>
              <a:rPr lang="zh-CN" altLang="zh-CN" sz="2913" dirty="0"/>
              <a:t>清晰地区分演示文稿、应用程序逻辑和数据存储</a:t>
            </a:r>
          </a:p>
        </p:txBody>
      </p:sp>
    </p:spTree>
  </p:cSld>
  <p:clrMapOvr>
    <a:masterClrMapping/>
  </p:clrMapOvr>
  <p:transition>
    <p:cut/>
  </p:transition>
</p:sld>
</file>

<file path=ppt/slides/slide8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1638B86A-5EDF-40BE-A601-D56A2FA3346D}"/>
              </a:ext>
            </a:extLst>
          </p:cNvPr>
          <p:cNvSpPr txBox="1">
            <a:spLocks noGrp="1"/>
          </p:cNvSpPr>
          <p:nvPr>
            <p:ph type="title"/>
          </p:nvPr>
        </p:nvSpPr>
        <p:spPr>
          <a:xfrm>
            <a:off x="279400" y="9525"/>
            <a:ext cx="13188950" cy="930275"/>
          </a:xfrm>
        </p:spPr>
        <p:txBody>
          <a:bodyPr lIns="0" tIns="0" rIns="0" bIns="0" rtlCol="0">
            <a:spAutoFit/>
          </a:bodyPr>
          <a:lstStyle/>
          <a:p>
            <a:pPr marL="38064">
              <a:defRPr/>
            </a:pPr>
            <a:r>
              <a:rPr sz="6044" spc="15" dirty="0"/>
              <a:t>3层</a:t>
            </a:r>
            <a:r>
              <a:rPr sz="6044" spc="-210" dirty="0"/>
              <a:t> </a:t>
            </a:r>
            <a:r>
              <a:rPr sz="6044" spc="76" dirty="0"/>
              <a:t>架构</a:t>
            </a:r>
          </a:p>
        </p:txBody>
      </p:sp>
      <p:sp>
        <p:nvSpPr>
          <p:cNvPr id="125955" name="object 4">
            <a:extLst>
              <a:ext uri="{FF2B5EF4-FFF2-40B4-BE49-F238E27FC236}">
                <a16:creationId xmlns:a16="http://schemas.microsoft.com/office/drawing/2014/main" id="{C6FC6DC8-45D4-4ED3-ABDD-70B0F17B60A2}"/>
              </a:ext>
            </a:extLst>
          </p:cNvPr>
          <p:cNvSpPr>
            <a:spLocks noChangeArrowheads="1"/>
          </p:cNvSpPr>
          <p:nvPr/>
        </p:nvSpPr>
        <p:spPr bwMode="auto">
          <a:xfrm>
            <a:off x="8128000" y="1219200"/>
            <a:ext cx="4530725" cy="63119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5" name="object 5">
            <a:extLst>
              <a:ext uri="{FF2B5EF4-FFF2-40B4-BE49-F238E27FC236}">
                <a16:creationId xmlns:a16="http://schemas.microsoft.com/office/drawing/2014/main" id="{FA8A5891-D72D-4BBE-9BB8-1CA458485343}"/>
              </a:ext>
            </a:extLst>
          </p:cNvPr>
          <p:cNvSpPr txBox="1"/>
          <p:nvPr/>
        </p:nvSpPr>
        <p:spPr>
          <a:xfrm>
            <a:off x="736600" y="3200400"/>
            <a:ext cx="6823075" cy="508000"/>
          </a:xfrm>
          <a:prstGeom prst="rect">
            <a:avLst/>
          </a:prstGeom>
        </p:spPr>
        <p:txBody>
          <a:bodyPr lIns="0" tIns="0" rIns="0" bIns="0">
            <a:spAutoFit/>
          </a:bodyPr>
          <a:lstStyle/>
          <a:p>
            <a:pPr marL="38064">
              <a:defRPr/>
            </a:pPr>
            <a:r>
              <a:rPr sz="3297" spc="15" dirty="0">
                <a:solidFill>
                  <a:srgbClr val="3333B2"/>
                </a:solidFill>
                <a:latin typeface="Calibri"/>
                <a:cs typeface="Calibri"/>
              </a:rPr>
              <a:t>图：</a:t>
            </a:r>
            <a:r>
              <a:rPr sz="3297" spc="15" dirty="0">
                <a:latin typeface="Calibri"/>
                <a:cs typeface="Calibri"/>
              </a:rPr>
              <a:t>表示</a:t>
            </a:r>
            <a:r>
              <a:rPr sz="3297" spc="45" dirty="0">
                <a:latin typeface="Calibri"/>
                <a:cs typeface="Calibri"/>
              </a:rPr>
              <a:t>应用</a:t>
            </a:r>
            <a:r>
              <a:rPr sz="3297" spc="-315" dirty="0">
                <a:latin typeface="Calibri"/>
                <a:cs typeface="Calibri"/>
              </a:rPr>
              <a:t> </a:t>
            </a:r>
            <a:r>
              <a:rPr sz="3297" spc="15" dirty="0">
                <a:latin typeface="Calibri"/>
                <a:cs typeface="Calibri"/>
              </a:rPr>
              <a:t>数据</a:t>
            </a:r>
            <a:endParaRPr sz="3297" dirty="0">
              <a:latin typeface="Calibri"/>
              <a:cs typeface="Calibri"/>
            </a:endParaRPr>
          </a:p>
        </p:txBody>
      </p:sp>
    </p:spTree>
  </p:cSld>
  <p:clrMapOvr>
    <a:masterClrMapping/>
  </p:clrMapOvr>
  <p:transition>
    <p:cut/>
  </p:transition>
</p:sld>
</file>

<file path=ppt/slides/slide87.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5409E9F8-3DE9-4329-9A79-1443C0570A68}"/>
              </a:ext>
            </a:extLst>
          </p:cNvPr>
          <p:cNvSpPr txBox="1">
            <a:spLocks noGrp="1"/>
          </p:cNvSpPr>
          <p:nvPr>
            <p:ph type="title"/>
          </p:nvPr>
        </p:nvSpPr>
        <p:spPr>
          <a:xfrm>
            <a:off x="349250" y="25400"/>
            <a:ext cx="13027025" cy="930275"/>
          </a:xfrm>
        </p:spPr>
        <p:txBody>
          <a:bodyPr lIns="0" tIns="0" rIns="0" bIns="0" rtlCol="0">
            <a:spAutoFit/>
          </a:bodyPr>
          <a:lstStyle/>
          <a:p>
            <a:pPr marL="38064">
              <a:defRPr/>
            </a:pPr>
            <a:r>
              <a:rPr sz="6044" spc="135" dirty="0"/>
              <a:t>丰富</a:t>
            </a:r>
            <a:r>
              <a:rPr sz="6044" spc="-315" dirty="0"/>
              <a:t> </a:t>
            </a:r>
            <a:r>
              <a:rPr sz="6044" spc="104" dirty="0"/>
              <a:t>客户</a:t>
            </a:r>
          </a:p>
        </p:txBody>
      </p:sp>
      <p:sp>
        <p:nvSpPr>
          <p:cNvPr id="115715" name="object 9">
            <a:extLst>
              <a:ext uri="{FF2B5EF4-FFF2-40B4-BE49-F238E27FC236}">
                <a16:creationId xmlns:a16="http://schemas.microsoft.com/office/drawing/2014/main" id="{EA12E093-8060-4FB3-82EA-87AC6BB4EF38}"/>
              </a:ext>
            </a:extLst>
          </p:cNvPr>
          <p:cNvSpPr>
            <a:spLocks noGrp="1"/>
          </p:cNvSpPr>
          <p:nvPr>
            <p:ph type="body" idx="1"/>
          </p:nvPr>
        </p:nvSpPr>
        <p:spPr>
          <a:xfrm>
            <a:off x="371475" y="955675"/>
            <a:ext cx="12487275" cy="5524500"/>
          </a:xfrm>
        </p:spPr>
        <p:txBody>
          <a:bodyPr lIns="0" tIns="545849" rIns="0" bIns="0">
            <a:spAutoFit/>
          </a:bodyPr>
          <a:lstStyle/>
          <a:p>
            <a:pPr marL="865758" indent="-514657">
              <a:defRPr/>
            </a:pPr>
            <a:r>
              <a:rPr lang="zh-CN" altLang="zh-CN" sz="4000" dirty="0"/>
              <a:t>丰富的客户端包含对应用程序的完全了解</a:t>
            </a:r>
          </a:p>
          <a:p>
            <a:pPr marL="865758" indent="-514657">
              <a:lnSpc>
                <a:spcPct val="125000"/>
              </a:lnSpc>
              <a:defRPr/>
            </a:pPr>
            <a:r>
              <a:rPr lang="zh-CN" altLang="zh-CN" sz="4000" dirty="0"/>
              <a:t>它可以访问平台上的一整套 UI 机制</a:t>
            </a:r>
            <a:endParaRPr lang="en-US" altLang="zh-CN" sz="4000" dirty="0"/>
          </a:p>
          <a:p>
            <a:pPr marL="865758" indent="-514657">
              <a:lnSpc>
                <a:spcPct val="125000"/>
              </a:lnSpc>
              <a:defRPr/>
            </a:pPr>
            <a:r>
              <a:rPr lang="zh-CN" altLang="zh-CN" sz="4000" dirty="0"/>
              <a:t>两种类型的富客户端</a:t>
            </a:r>
          </a:p>
          <a:p>
            <a:pPr marL="1469826" lvl="1" indent="-427427">
              <a:lnSpc>
                <a:spcPct val="103000"/>
              </a:lnSpc>
              <a:spcBef>
                <a:spcPts val="893"/>
              </a:spcBef>
              <a:defRPr/>
            </a:pPr>
            <a:r>
              <a:rPr lang="zh-CN" altLang="zh-CN" sz="3313" dirty="0"/>
              <a:t>使用标准协议 (例如电子邮件客户端) 的标准应用程序的客户端</a:t>
            </a:r>
          </a:p>
          <a:p>
            <a:pPr marL="1469826" lvl="1" indent="-427427">
              <a:spcBef>
                <a:spcPts val="996"/>
              </a:spcBef>
              <a:defRPr/>
            </a:pPr>
            <a:r>
              <a:rPr lang="zh-CN" altLang="zh-CN" sz="3313" dirty="0"/>
              <a:t>使用自定义协议的自定义应用程序的客户端</a:t>
            </a:r>
          </a:p>
        </p:txBody>
      </p:sp>
    </p:spTree>
  </p:cSld>
  <p:clrMapOvr>
    <a:masterClrMapping/>
  </p:clrMapOvr>
  <p:transition>
    <p:cut/>
  </p:transition>
</p:sld>
</file>

<file path=ppt/slides/slide8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0EC947E2-4FD2-47C0-97CD-D273A27D199A}"/>
              </a:ext>
            </a:extLst>
          </p:cNvPr>
          <p:cNvSpPr txBox="1">
            <a:spLocks noGrp="1"/>
          </p:cNvSpPr>
          <p:nvPr>
            <p:ph type="title"/>
          </p:nvPr>
        </p:nvSpPr>
        <p:spPr>
          <a:xfrm>
            <a:off x="419100" y="0"/>
            <a:ext cx="12979400" cy="930275"/>
          </a:xfrm>
        </p:spPr>
        <p:txBody>
          <a:bodyPr lIns="0" tIns="0" rIns="0" bIns="0" rtlCol="0">
            <a:spAutoFit/>
          </a:bodyPr>
          <a:lstStyle/>
          <a:p>
            <a:pPr marL="38064">
              <a:defRPr/>
            </a:pPr>
            <a:r>
              <a:rPr sz="6044" spc="135" dirty="0"/>
              <a:t>丰富</a:t>
            </a:r>
            <a:r>
              <a:rPr sz="6044" spc="-315" dirty="0"/>
              <a:t> </a:t>
            </a:r>
            <a:r>
              <a:rPr sz="6044" spc="104" dirty="0"/>
              <a:t>客户</a:t>
            </a:r>
          </a:p>
        </p:txBody>
      </p:sp>
      <p:sp>
        <p:nvSpPr>
          <p:cNvPr id="128003" name="object 4">
            <a:extLst>
              <a:ext uri="{FF2B5EF4-FFF2-40B4-BE49-F238E27FC236}">
                <a16:creationId xmlns:a16="http://schemas.microsoft.com/office/drawing/2014/main" id="{E594DBD4-95B0-4828-A80E-9204760E8586}"/>
              </a:ext>
            </a:extLst>
          </p:cNvPr>
          <p:cNvSpPr>
            <a:spLocks noChangeArrowheads="1"/>
          </p:cNvSpPr>
          <p:nvPr/>
        </p:nvSpPr>
        <p:spPr bwMode="auto">
          <a:xfrm>
            <a:off x="6908800" y="1371600"/>
            <a:ext cx="4075113" cy="635793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5" name="object 5">
            <a:extLst>
              <a:ext uri="{FF2B5EF4-FFF2-40B4-BE49-F238E27FC236}">
                <a16:creationId xmlns:a16="http://schemas.microsoft.com/office/drawing/2014/main" id="{D92F1737-E816-4E67-8A04-B72A0A86AE81}"/>
              </a:ext>
            </a:extLst>
          </p:cNvPr>
          <p:cNvSpPr txBox="1"/>
          <p:nvPr/>
        </p:nvSpPr>
        <p:spPr>
          <a:xfrm>
            <a:off x="419100" y="2971800"/>
            <a:ext cx="5376863" cy="508000"/>
          </a:xfrm>
          <a:prstGeom prst="rect">
            <a:avLst/>
          </a:prstGeom>
        </p:spPr>
        <p:txBody>
          <a:bodyPr lIns="0" tIns="0" rIns="0" bIns="0">
            <a:spAutoFit/>
          </a:bodyPr>
          <a:lstStyle/>
          <a:p>
            <a:pPr marL="38064">
              <a:defRPr/>
            </a:pPr>
            <a:r>
              <a:rPr sz="3297" spc="15" dirty="0">
                <a:solidFill>
                  <a:srgbClr val="3333B2"/>
                </a:solidFill>
                <a:latin typeface="Calibri"/>
                <a:cs typeface="Calibri"/>
              </a:rPr>
              <a:t>图：</a:t>
            </a:r>
            <a:r>
              <a:rPr sz="3297" spc="60" dirty="0">
                <a:latin typeface="Calibri"/>
                <a:cs typeface="Calibri"/>
              </a:rPr>
              <a:t>丰富</a:t>
            </a:r>
            <a:r>
              <a:rPr sz="3297" spc="45" dirty="0">
                <a:latin typeface="Calibri"/>
                <a:cs typeface="Calibri"/>
              </a:rPr>
              <a:t>客户</a:t>
            </a:r>
            <a:r>
              <a:rPr sz="3297" spc="-495" dirty="0">
                <a:latin typeface="Calibri"/>
                <a:cs typeface="Calibri"/>
              </a:rPr>
              <a:t> </a:t>
            </a:r>
            <a:r>
              <a:rPr sz="3297" spc="15" dirty="0">
                <a:latin typeface="Calibri"/>
                <a:cs typeface="Calibri"/>
              </a:rPr>
              <a:t>建筑</a:t>
            </a:r>
            <a:endParaRPr sz="3297" dirty="0">
              <a:latin typeface="Calibri"/>
              <a:cs typeface="Calibri"/>
            </a:endParaRPr>
          </a:p>
        </p:txBody>
      </p:sp>
    </p:spTree>
  </p:cSld>
  <p:clrMapOvr>
    <a:masterClrMapping/>
  </p:clrMapOvr>
  <p:transition>
    <p:cut/>
  </p:transition>
</p:sld>
</file>

<file path=ppt/slides/slide8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D6832FA8-5704-44B0-AE1E-CFB0C7AFB710}"/>
              </a:ext>
            </a:extLst>
          </p:cNvPr>
          <p:cNvSpPr txBox="1">
            <a:spLocks noGrp="1"/>
          </p:cNvSpPr>
          <p:nvPr>
            <p:ph type="title"/>
          </p:nvPr>
        </p:nvSpPr>
        <p:spPr>
          <a:xfrm>
            <a:off x="355600" y="0"/>
            <a:ext cx="12922250" cy="930275"/>
          </a:xfrm>
        </p:spPr>
        <p:txBody>
          <a:bodyPr lIns="0" tIns="0" rIns="0" bIns="0" rtlCol="0">
            <a:spAutoFit/>
          </a:bodyPr>
          <a:lstStyle/>
          <a:p>
            <a:pPr marL="38064">
              <a:defRPr/>
            </a:pPr>
            <a:r>
              <a:rPr sz="6044" spc="150" dirty="0"/>
              <a:t>薄</a:t>
            </a:r>
            <a:r>
              <a:rPr sz="6044" spc="-330" dirty="0"/>
              <a:t> </a:t>
            </a:r>
            <a:r>
              <a:rPr sz="6044" spc="104" dirty="0"/>
              <a:t>客户</a:t>
            </a:r>
          </a:p>
        </p:txBody>
      </p:sp>
      <p:sp>
        <p:nvSpPr>
          <p:cNvPr id="117763" name="object 8">
            <a:extLst>
              <a:ext uri="{FF2B5EF4-FFF2-40B4-BE49-F238E27FC236}">
                <a16:creationId xmlns:a16="http://schemas.microsoft.com/office/drawing/2014/main" id="{BF332E64-7822-4347-BF60-7DE921A7C95E}"/>
              </a:ext>
            </a:extLst>
          </p:cNvPr>
          <p:cNvSpPr txBox="1">
            <a:spLocks noChangeArrowheads="1"/>
          </p:cNvSpPr>
          <p:nvPr/>
        </p:nvSpPr>
        <p:spPr bwMode="auto">
          <a:xfrm>
            <a:off x="1193800" y="1600200"/>
            <a:ext cx="11582400" cy="573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84188"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5000"/>
              </a:lnSpc>
              <a:buFont typeface="Arial" panose="020B0604020202020204" pitchFamily="34" charset="0"/>
              <a:buChar char="•"/>
              <a:defRPr/>
            </a:pPr>
            <a:r>
              <a:rPr lang="zh-CN" altLang="zh-CN" sz="4396" dirty="0"/>
              <a:t>瘦客户端对应用程序的了解不多</a:t>
            </a:r>
            <a:endParaRPr lang="en-US" altLang="zh-CN" sz="4396" dirty="0"/>
          </a:p>
          <a:p>
            <a:pPr>
              <a:lnSpc>
                <a:spcPct val="125000"/>
              </a:lnSpc>
              <a:buFont typeface="Arial" panose="020B0604020202020204" pitchFamily="34" charset="0"/>
              <a:buChar char="•"/>
              <a:defRPr/>
            </a:pPr>
            <a:r>
              <a:rPr lang="zh-CN" altLang="zh-CN" sz="4396" dirty="0"/>
              <a:t>完整的应用程序知识在服务器上</a:t>
            </a:r>
            <a:endParaRPr lang="en-US" altLang="zh-CN" sz="4396" dirty="0"/>
          </a:p>
          <a:p>
            <a:pPr>
              <a:lnSpc>
                <a:spcPct val="125000"/>
              </a:lnSpc>
              <a:buFont typeface="Arial" panose="020B0604020202020204" pitchFamily="34" charset="0"/>
              <a:buChar char="•"/>
              <a:defRPr/>
            </a:pPr>
            <a:r>
              <a:rPr lang="zh-CN" altLang="zh-CN" sz="4396" dirty="0"/>
              <a:t>最值得注意的是: Web 客户端</a:t>
            </a:r>
          </a:p>
          <a:p>
            <a:pPr>
              <a:lnSpc>
                <a:spcPct val="103000"/>
              </a:lnSpc>
              <a:spcBef>
                <a:spcPts val="893"/>
              </a:spcBef>
              <a:buFont typeface="Arial" panose="020B0604020202020204" pitchFamily="34" charset="0"/>
              <a:buChar char="•"/>
              <a:defRPr/>
            </a:pPr>
            <a:r>
              <a:rPr lang="zh-CN" altLang="zh-CN" sz="4396" dirty="0"/>
              <a:t>即使我们使用 AJAX: 它是由服务器提供的, 即应用程序知识在服务器上</a:t>
            </a:r>
          </a:p>
        </p:txBody>
      </p:sp>
    </p:spTree>
  </p:cSld>
  <p:clrMapOvr>
    <a:masterClrMapping/>
  </p:clrMapOvr>
  <p:transition>
    <p:cut/>
  </p:transition>
</p:sld>
</file>

<file path=ppt/slides/slide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054E02D3-DB07-43A3-94F1-6AEA953BFFD2}"/>
              </a:ext>
            </a:extLst>
          </p:cNvPr>
          <p:cNvSpPr txBox="1">
            <a:spLocks noGrp="1"/>
          </p:cNvSpPr>
          <p:nvPr>
            <p:ph type="title"/>
          </p:nvPr>
        </p:nvSpPr>
        <p:spPr>
          <a:xfrm>
            <a:off x="558800" y="-211138"/>
            <a:ext cx="11861800" cy="1333501"/>
          </a:xfrm>
        </p:spPr>
        <p:txBody>
          <a:bodyPr lIns="0" tIns="306543" rIns="0" bIns="0" rtlCol="0">
            <a:spAutoFit/>
          </a:bodyPr>
          <a:lstStyle/>
          <a:p>
            <a:pPr marL="17446">
              <a:defRPr/>
            </a:pPr>
            <a:r>
              <a:rPr sz="6600" spc="7" dirty="0"/>
              <a:t>模式、样式、</a:t>
            </a:r>
            <a:r>
              <a:rPr sz="6600" spc="14" dirty="0"/>
              <a:t>和</a:t>
            </a:r>
            <a:r>
              <a:rPr sz="6600" spc="-34" dirty="0"/>
              <a:t> </a:t>
            </a:r>
            <a:r>
              <a:rPr sz="6600" spc="7" dirty="0"/>
              <a:t>DSSAs</a:t>
            </a:r>
          </a:p>
        </p:txBody>
      </p:sp>
      <p:sp>
        <p:nvSpPr>
          <p:cNvPr id="43011" name="object 7">
            <a:extLst>
              <a:ext uri="{FF2B5EF4-FFF2-40B4-BE49-F238E27FC236}">
                <a16:creationId xmlns:a16="http://schemas.microsoft.com/office/drawing/2014/main" id="{401E788B-AE1C-496B-8BB8-296F013F6453}"/>
              </a:ext>
            </a:extLst>
          </p:cNvPr>
          <p:cNvSpPr>
            <a:spLocks noChangeArrowheads="1"/>
          </p:cNvSpPr>
          <p:nvPr/>
        </p:nvSpPr>
        <p:spPr bwMode="auto">
          <a:xfrm>
            <a:off x="1674813" y="1165225"/>
            <a:ext cx="9629775" cy="72072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Tree>
  </p:cSld>
  <p:clrMapOvr>
    <a:masterClrMapping/>
  </p:clrMapOvr>
</p:sld>
</file>

<file path=ppt/slides/slide9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AC87D77D-4245-4A80-BBEF-F0C67E24D996}"/>
              </a:ext>
            </a:extLst>
          </p:cNvPr>
          <p:cNvSpPr txBox="1">
            <a:spLocks noGrp="1"/>
          </p:cNvSpPr>
          <p:nvPr>
            <p:ph type="title"/>
          </p:nvPr>
        </p:nvSpPr>
        <p:spPr>
          <a:xfrm>
            <a:off x="279400" y="131763"/>
            <a:ext cx="13027025" cy="928687"/>
          </a:xfrm>
        </p:spPr>
        <p:txBody>
          <a:bodyPr lIns="0" tIns="0" rIns="0" bIns="0" rtlCol="0">
            <a:spAutoFit/>
          </a:bodyPr>
          <a:lstStyle/>
          <a:p>
            <a:pPr marL="38064">
              <a:defRPr/>
            </a:pPr>
            <a:r>
              <a:rPr sz="6044" spc="150" dirty="0"/>
              <a:t>薄</a:t>
            </a:r>
            <a:r>
              <a:rPr sz="6044" spc="-330" dirty="0"/>
              <a:t> </a:t>
            </a:r>
            <a:r>
              <a:rPr sz="6044" spc="104" dirty="0"/>
              <a:t>客户</a:t>
            </a:r>
          </a:p>
        </p:txBody>
      </p:sp>
      <p:sp>
        <p:nvSpPr>
          <p:cNvPr id="130051" name="object 10">
            <a:extLst>
              <a:ext uri="{FF2B5EF4-FFF2-40B4-BE49-F238E27FC236}">
                <a16:creationId xmlns:a16="http://schemas.microsoft.com/office/drawing/2014/main" id="{CB239BCC-8B8F-440B-9C66-8723AEAD9080}"/>
              </a:ext>
            </a:extLst>
          </p:cNvPr>
          <p:cNvSpPr txBox="1">
            <a:spLocks noChangeArrowheads="1"/>
          </p:cNvSpPr>
          <p:nvPr/>
        </p:nvSpPr>
        <p:spPr bwMode="auto">
          <a:xfrm>
            <a:off x="1150938" y="1060450"/>
            <a:ext cx="11777662"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84188"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5000"/>
              </a:lnSpc>
              <a:buFont typeface="Arial" panose="020B0604020202020204" pitchFamily="34" charset="0"/>
              <a:buChar char="•"/>
            </a:pPr>
            <a:r>
              <a:rPr lang="zh-CN" altLang="zh-CN" sz="4000"/>
              <a:t>另一种形式: 图形化瘦客户端</a:t>
            </a:r>
            <a:endParaRPr lang="en-US" altLang="zh-CN" sz="4000"/>
          </a:p>
          <a:p>
            <a:pPr>
              <a:lnSpc>
                <a:spcPct val="125000"/>
              </a:lnSpc>
              <a:buFont typeface="Arial" panose="020B0604020202020204" pitchFamily="34" charset="0"/>
              <a:buChar char="•"/>
            </a:pPr>
            <a:r>
              <a:rPr lang="zh-CN" altLang="zh-CN" sz="4000"/>
              <a:t>仅显示图形用户界面</a:t>
            </a:r>
          </a:p>
          <a:p>
            <a:pPr>
              <a:spcBef>
                <a:spcPts val="1000"/>
              </a:spcBef>
              <a:buFont typeface="Arial" panose="020B0604020202020204" pitchFamily="34" charset="0"/>
              <a:buChar char="•"/>
            </a:pPr>
            <a:r>
              <a:rPr lang="zh-CN" altLang="zh-CN" sz="4000"/>
              <a:t>在这个体系结构中, 我们有一个所谓的显示服务器</a:t>
            </a:r>
          </a:p>
          <a:p>
            <a:pPr>
              <a:lnSpc>
                <a:spcPct val="125000"/>
              </a:lnSpc>
              <a:buFont typeface="Arial" panose="020B0604020202020204" pitchFamily="34" charset="0"/>
              <a:buChar char="•"/>
            </a:pPr>
            <a:r>
              <a:rPr lang="zh-CN" altLang="zh-CN" sz="4000"/>
              <a:t>它驻留在服务器端, 但充当用户界面屏幕</a:t>
            </a:r>
            <a:endParaRPr lang="en-US" altLang="zh-CN" sz="4000"/>
          </a:p>
          <a:p>
            <a:pPr>
              <a:lnSpc>
                <a:spcPct val="125000"/>
              </a:lnSpc>
              <a:buFont typeface="Arial" panose="020B0604020202020204" pitchFamily="34" charset="0"/>
              <a:buChar char="•"/>
            </a:pPr>
            <a:r>
              <a:rPr lang="zh-CN" altLang="zh-CN" sz="4000"/>
              <a:t>它将用户屏幕上的更改传输到客户端</a:t>
            </a:r>
          </a:p>
          <a:p>
            <a:pPr>
              <a:spcBef>
                <a:spcPts val="1000"/>
              </a:spcBef>
              <a:buFont typeface="Arial" panose="020B0604020202020204" pitchFamily="34" charset="0"/>
              <a:buChar char="•"/>
            </a:pPr>
            <a:r>
              <a:rPr lang="zh-CN" altLang="zh-CN" sz="4000"/>
              <a:t>UNIX 系统上的 x 服务器和 x 窗口</a:t>
            </a:r>
          </a:p>
        </p:txBody>
      </p:sp>
    </p:spTree>
  </p:cSld>
  <p:clrMapOvr>
    <a:masterClrMapping/>
  </p:clrMapOvr>
  <p:transition>
    <p:cut/>
  </p:transition>
</p:sld>
</file>

<file path=ppt/slides/slide9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67CC9A94-3D7C-417D-9770-9387A2775D63}"/>
              </a:ext>
            </a:extLst>
          </p:cNvPr>
          <p:cNvSpPr txBox="1">
            <a:spLocks noGrp="1"/>
          </p:cNvSpPr>
          <p:nvPr>
            <p:ph type="title"/>
          </p:nvPr>
        </p:nvSpPr>
        <p:spPr>
          <a:xfrm>
            <a:off x="334963" y="0"/>
            <a:ext cx="13131800" cy="930275"/>
          </a:xfrm>
        </p:spPr>
        <p:txBody>
          <a:bodyPr lIns="0" tIns="0" rIns="0" bIns="0" rtlCol="0">
            <a:spAutoFit/>
          </a:bodyPr>
          <a:lstStyle/>
          <a:p>
            <a:pPr marL="38064">
              <a:defRPr/>
            </a:pPr>
            <a:r>
              <a:rPr sz="6044" spc="150" dirty="0"/>
              <a:t>薄</a:t>
            </a:r>
            <a:r>
              <a:rPr sz="6044" spc="-330" dirty="0"/>
              <a:t> </a:t>
            </a:r>
            <a:r>
              <a:rPr sz="6044" spc="104" dirty="0"/>
              <a:t>客户</a:t>
            </a:r>
          </a:p>
        </p:txBody>
      </p:sp>
      <p:sp>
        <p:nvSpPr>
          <p:cNvPr id="131075" name="object 4">
            <a:extLst>
              <a:ext uri="{FF2B5EF4-FFF2-40B4-BE49-F238E27FC236}">
                <a16:creationId xmlns:a16="http://schemas.microsoft.com/office/drawing/2014/main" id="{2758AEDA-968E-43AB-BF25-B6AED68B02E9}"/>
              </a:ext>
            </a:extLst>
          </p:cNvPr>
          <p:cNvSpPr>
            <a:spLocks noChangeArrowheads="1"/>
          </p:cNvSpPr>
          <p:nvPr/>
        </p:nvSpPr>
        <p:spPr bwMode="auto">
          <a:xfrm>
            <a:off x="7899400" y="1270000"/>
            <a:ext cx="3636963" cy="65024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5" name="object 5">
            <a:extLst>
              <a:ext uri="{FF2B5EF4-FFF2-40B4-BE49-F238E27FC236}">
                <a16:creationId xmlns:a16="http://schemas.microsoft.com/office/drawing/2014/main" id="{8E538BF7-4FC6-409A-B9E0-37D2AAA64FAA}"/>
              </a:ext>
            </a:extLst>
          </p:cNvPr>
          <p:cNvSpPr txBox="1"/>
          <p:nvPr/>
        </p:nvSpPr>
        <p:spPr>
          <a:xfrm>
            <a:off x="1620838" y="2514600"/>
            <a:ext cx="5280025" cy="1014413"/>
          </a:xfrm>
          <a:prstGeom prst="rect">
            <a:avLst/>
          </a:prstGeom>
        </p:spPr>
        <p:txBody>
          <a:bodyPr lIns="0" tIns="0" rIns="0" bIns="0">
            <a:spAutoFit/>
          </a:bodyPr>
          <a:lstStyle/>
          <a:p>
            <a:pPr marL="38064">
              <a:defRPr/>
            </a:pPr>
            <a:r>
              <a:rPr sz="3297" spc="15" dirty="0">
                <a:solidFill>
                  <a:srgbClr val="3333B2"/>
                </a:solidFill>
                <a:latin typeface="Calibri"/>
                <a:cs typeface="Calibri"/>
              </a:rPr>
              <a:t>图：</a:t>
            </a:r>
            <a:r>
              <a:rPr sz="3297" spc="60" dirty="0">
                <a:latin typeface="Calibri"/>
                <a:cs typeface="Calibri"/>
              </a:rPr>
              <a:t>薄</a:t>
            </a:r>
            <a:r>
              <a:rPr sz="3297" spc="45" dirty="0">
                <a:latin typeface="Calibri"/>
                <a:cs typeface="Calibri"/>
              </a:rPr>
              <a:t>客户</a:t>
            </a:r>
            <a:r>
              <a:rPr sz="3297" spc="-464" dirty="0">
                <a:latin typeface="Calibri"/>
                <a:cs typeface="Calibri"/>
              </a:rPr>
              <a:t> </a:t>
            </a:r>
            <a:r>
              <a:rPr sz="3297" spc="15" dirty="0">
                <a:latin typeface="Calibri"/>
                <a:cs typeface="Calibri"/>
              </a:rPr>
              <a:t>建筑</a:t>
            </a:r>
            <a:endParaRPr sz="3297" dirty="0">
              <a:latin typeface="Calibri"/>
              <a:cs typeface="Calibri"/>
            </a:endParaRPr>
          </a:p>
        </p:txBody>
      </p:sp>
    </p:spTree>
  </p:cSld>
  <p:clrMapOvr>
    <a:masterClrMapping/>
  </p:clrMapOvr>
  <p:transition>
    <p:cut/>
  </p:transition>
</p:sld>
</file>

<file path=ppt/slides/slide9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4">
            <a:extLst>
              <a:ext uri="{FF2B5EF4-FFF2-40B4-BE49-F238E27FC236}">
                <a16:creationId xmlns:a16="http://schemas.microsoft.com/office/drawing/2014/main" id="{336A33BD-1786-43E5-9CAF-7117B64E3B4A}"/>
              </a:ext>
            </a:extLst>
          </p:cNvPr>
          <p:cNvSpPr>
            <a:spLocks/>
          </p:cNvSpPr>
          <p:nvPr>
            <p:ph type="title"/>
          </p:nvPr>
        </p:nvSpPr>
        <p:spPr>
          <a:xfrm>
            <a:off x="68263" y="85725"/>
            <a:ext cx="11953875" cy="1036638"/>
          </a:xfrm>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defTabSz="1035050" eaLnBrk="1"/>
            <a:r>
              <a:rPr lang="en-US" altLang="en-US" sz="40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多层体系结构与设计原则</a:t>
            </a:r>
            <a:br>
              <a:rPr lang="en-US" altLang="en-US" sz="40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br>
            <a:r>
              <a:rPr lang="en-US" altLang="en-US" sz="4000">
                <a:solidFill>
                  <a:srgbClr val="FF0000"/>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符合十一建筑设计原则)</a:t>
            </a:r>
            <a:endParaRPr lang="en-US" altLang="en-US" sz="8000">
              <a:solidFill>
                <a:srgbClr val="FF0000"/>
              </a:solidFill>
              <a:ea typeface="宋体" panose="02010600030101010101" pitchFamily="2" charset="-122"/>
            </a:endParaRPr>
          </a:p>
        </p:txBody>
      </p:sp>
      <p:sp>
        <p:nvSpPr>
          <p:cNvPr id="132099" name="Rectangle 5">
            <a:extLst>
              <a:ext uri="{FF2B5EF4-FFF2-40B4-BE49-F238E27FC236}">
                <a16:creationId xmlns:a16="http://schemas.microsoft.com/office/drawing/2014/main" id="{EF0C4355-6E89-4820-B681-3535262CDCFB}"/>
              </a:ext>
            </a:extLst>
          </p:cNvPr>
          <p:cNvSpPr>
            <a:spLocks/>
          </p:cNvSpPr>
          <p:nvPr>
            <p:ph type="body" idx="1"/>
          </p:nvPr>
        </p:nvSpPr>
        <p:spPr>
          <a:xfrm>
            <a:off x="431800" y="1381125"/>
            <a:ext cx="12877800" cy="5441950"/>
          </a:xfrm>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marL="214313" lvl="1" algn="just" defTabSz="1035050" eaLnBrk="1">
              <a:spcBef>
                <a:spcPts val="563"/>
              </a:spcBef>
            </a:pP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1。</a:t>
            </a:r>
            <a:r>
              <a:rPr lang="en-US" altLang="en-US" sz="2400"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分裂和征服</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层可以独立设计。</a:t>
            </a:r>
          </a:p>
          <a:p>
            <a:pPr marL="214313" lvl="1" algn="just" defTabSz="1035050" eaLnBrk="1">
              <a:spcBef>
                <a:spcPts val="563"/>
              </a:spcBef>
            </a:pPr>
            <a:endPar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14313" lvl="1" algn="just" defTabSz="1035050" eaLnBrk="1">
              <a:spcBef>
                <a:spcPts val="563"/>
              </a:spcBef>
            </a:pP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2。</a:t>
            </a:r>
            <a:r>
              <a:rPr lang="en-US" altLang="en-US" sz="2400"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增强凝聚力</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设计良好的层具有层的凝聚力。</a:t>
            </a:r>
          </a:p>
          <a:p>
            <a:pPr marL="214313" lvl="1" algn="just" defTabSz="1035050" eaLnBrk="1">
              <a:spcBef>
                <a:spcPts val="563"/>
              </a:spcBef>
            </a:pPr>
            <a:endPar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14313" lvl="1" algn="just" defTabSz="1035050" eaLnBrk="1">
              <a:spcBef>
                <a:spcPts val="563"/>
              </a:spcBef>
            </a:pP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3。</a:t>
            </a:r>
            <a:r>
              <a:rPr lang="en-US" altLang="en-US" sz="2400"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减少联轴器</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设计良好的下层层</a:t>
            </a:r>
            <a:r>
              <a:rPr lang="en-US"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不知道更高的层数</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层之间的唯一连接是通过 API。</a:t>
            </a:r>
          </a:p>
          <a:p>
            <a:pPr marL="214313" lvl="1" algn="just" defTabSz="1035050" eaLnBrk="1">
              <a:spcBef>
                <a:spcPts val="563"/>
              </a:spcBef>
            </a:pPr>
            <a:endPar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14313" lvl="1" algn="just" defTabSz="1035050" eaLnBrk="1">
              <a:spcBef>
                <a:spcPts val="563"/>
              </a:spcBef>
            </a:pP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4。</a:t>
            </a:r>
            <a:r>
              <a:rPr lang="en-US" altLang="en-US" sz="2400"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增加抽象</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你</a:t>
            </a:r>
            <a:r>
              <a:rPr lang="en-US"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不需要知道</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如何实现下层层的详细信息。</a:t>
            </a:r>
          </a:p>
          <a:p>
            <a:pPr marL="214313" lvl="1" algn="just" defTabSz="1035050" eaLnBrk="1">
              <a:spcBef>
                <a:spcPts val="563"/>
              </a:spcBef>
            </a:pPr>
            <a:endPar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14313" lvl="1" algn="just" defTabSz="1035050" eaLnBrk="1">
              <a:spcBef>
                <a:spcPts val="563"/>
              </a:spcBef>
            </a:pP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5。</a:t>
            </a:r>
            <a:r>
              <a:rPr lang="en-US" altLang="en-US" sz="2400"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提高重用性</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下层通常可以一般设计。 (例如, 处理数据库访问、持久的操作等)(不同的数据库...)</a:t>
            </a:r>
            <a:endParaRPr lang="en-US" altLang="en-US" sz="4400">
              <a:ea typeface="宋体" panose="02010600030101010101" pitchFamily="2" charset="-122"/>
            </a:endParaRPr>
          </a:p>
        </p:txBody>
      </p:sp>
    </p:spTree>
  </p:cSld>
  <p:clrMapOvr>
    <a:masterClrMapping/>
  </p:clrMapOvr>
  <p:transition/>
</p:sld>
</file>

<file path=ppt/slides/slide9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5">
            <a:extLst>
              <a:ext uri="{FF2B5EF4-FFF2-40B4-BE49-F238E27FC236}">
                <a16:creationId xmlns:a16="http://schemas.microsoft.com/office/drawing/2014/main" id="{B7D02080-478E-4FA2-B3B8-8E3F318BE85B}"/>
              </a:ext>
            </a:extLst>
          </p:cNvPr>
          <p:cNvSpPr>
            <a:spLocks/>
          </p:cNvSpPr>
          <p:nvPr>
            <p:ph type="body" idx="1"/>
          </p:nvPr>
        </p:nvSpPr>
        <p:spPr>
          <a:xfrm>
            <a:off x="568325" y="1600200"/>
            <a:ext cx="12941300" cy="5440363"/>
          </a:xfrm>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marL="214313" lvl="1" algn="just" defTabSz="1035050" eaLnBrk="1">
              <a:spcBef>
                <a:spcPts val="450"/>
              </a:spcBef>
            </a:pPr>
            <a:r>
              <a:rPr lang="en-US"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6。</a:t>
            </a:r>
            <a:r>
              <a:rPr lang="en-US" altLang="en-US" sz="2400" b="1"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增加重用</a:t>
            </a:r>
            <a:r>
              <a:rPr lang="en-US"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您通常可以重用其他提供所需服务的层。(思考: 域层)</a:t>
            </a:r>
          </a:p>
          <a:p>
            <a:pPr marL="214313" lvl="1" algn="just" defTabSz="1035050" eaLnBrk="1">
              <a:spcBef>
                <a:spcPts val="450"/>
              </a:spcBef>
            </a:pPr>
            <a:r>
              <a:rPr lang="en-US"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7. 增加灵活性: 您可以添加在较低级别服务上构建的新设施, 或替换更高级别的层。</a:t>
            </a:r>
          </a:p>
          <a:p>
            <a:pPr marL="214313" lvl="1" algn="just" defTabSz="1035050" eaLnBrk="1">
              <a:spcBef>
                <a:spcPts val="450"/>
              </a:spcBef>
            </a:pPr>
            <a:r>
              <a:rPr lang="en-US"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8。</a:t>
            </a:r>
            <a:r>
              <a:rPr lang="en-US" altLang="en-US" sz="2400" b="1"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预期过时</a:t>
            </a:r>
            <a:r>
              <a:rPr lang="en-US"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通过在单独的层中隔离组件,</a:t>
            </a:r>
            <a:r>
              <a:rPr lang="en-US" altLang="en-US" sz="2400" b="1" u="sng">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系统变得更耐老化</a:t>
            </a:r>
            <a:r>
              <a:rPr lang="en-US"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p>
          <a:p>
            <a:pPr marL="214313" lvl="1" algn="just" defTabSz="1035050" eaLnBrk="1">
              <a:spcBef>
                <a:spcPts val="450"/>
              </a:spcBef>
            </a:pPr>
            <a:r>
              <a:rPr lang="en-US"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9。</a:t>
            </a:r>
            <a:r>
              <a:rPr lang="en-US" altLang="en-US" sz="2400" b="1"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便携设计</a:t>
            </a:r>
            <a:r>
              <a:rPr lang="en-US"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所有的</a:t>
            </a:r>
            <a:r>
              <a:rPr lang="en-US" altLang="en-US" sz="2400" b="1" u="sng">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从属设施可以隔离</a:t>
            </a:r>
            <a:r>
              <a:rPr lang="en-US"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在一个较低的层。</a:t>
            </a:r>
          </a:p>
          <a:p>
            <a:pPr marL="214313" lvl="1" algn="just" defTabSz="1035050" eaLnBrk="1">
              <a:spcBef>
                <a:spcPts val="450"/>
              </a:spcBef>
            </a:pPr>
            <a:r>
              <a:rPr lang="en-US"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我们知道, 有些事情会随着时间的推移而改变;超过了应用程序的其他一些方面。</a:t>
            </a:r>
          </a:p>
          <a:p>
            <a:pPr marL="214313" lvl="1" algn="just" defTabSz="1035050" eaLnBrk="1">
              <a:spcBef>
                <a:spcPts val="450"/>
              </a:spcBef>
            </a:pPr>
            <a:r>
              <a:rPr lang="en-US"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10。</a:t>
            </a:r>
            <a:r>
              <a:rPr lang="en-US" altLang="en-US" sz="2400" b="1"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可测试性设计</a:t>
            </a:r>
            <a:r>
              <a:rPr lang="en-US"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层可以通过行使层责任的接口独立测试。</a:t>
            </a:r>
          </a:p>
          <a:p>
            <a:pPr marL="214313" lvl="1" algn="just" defTabSz="1035050" eaLnBrk="1">
              <a:spcBef>
                <a:spcPts val="450"/>
              </a:spcBef>
            </a:pPr>
            <a:r>
              <a:rPr lang="en-US"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11。</a:t>
            </a:r>
            <a:r>
              <a:rPr lang="en-US" altLang="en-US" sz="2400" b="1"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设计防守</a:t>
            </a:r>
            <a:r>
              <a:rPr lang="en-US"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层的 api 是在严格的断言检查中构建的天然场所。</a:t>
            </a:r>
          </a:p>
          <a:p>
            <a:pPr marL="214313" lvl="1" algn="just" defTabSz="1035050" eaLnBrk="1">
              <a:spcBef>
                <a:spcPts val="450"/>
              </a:spcBef>
            </a:pPr>
            <a:r>
              <a:rPr lang="en-US" altLang="en-US" sz="2400" b="1">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请注意, 这个模型似乎满足所有十一设计原则!</a:t>
            </a:r>
            <a:endParaRPr lang="en-US" altLang="en-US" sz="4400" b="1">
              <a:solidFill>
                <a:srgbClr val="FF0000"/>
              </a:solidFill>
              <a:ea typeface="宋体" panose="02010600030101010101" pitchFamily="2" charset="-122"/>
            </a:endParaRPr>
          </a:p>
        </p:txBody>
      </p:sp>
      <p:sp>
        <p:nvSpPr>
          <p:cNvPr id="133123" name="Rectangle 4">
            <a:extLst>
              <a:ext uri="{FF2B5EF4-FFF2-40B4-BE49-F238E27FC236}">
                <a16:creationId xmlns:a16="http://schemas.microsoft.com/office/drawing/2014/main" id="{AD1CD019-8763-4A46-92AA-CCCBB0454B74}"/>
              </a:ext>
            </a:extLst>
          </p:cNvPr>
          <p:cNvSpPr>
            <a:spLocks noGrp="1"/>
          </p:cNvSpPr>
          <p:nvPr>
            <p:ph type="title"/>
          </p:nvPr>
        </p:nvSpPr>
        <p:spPr>
          <a:xfrm>
            <a:off x="598488" y="-31750"/>
            <a:ext cx="11860212" cy="1295400"/>
          </a:xfrm>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defTabSz="1035050" eaLnBrk="1"/>
            <a:r>
              <a:rPr lang="en-US" altLang="en-US" sz="40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多层体系结构与设计原则</a:t>
            </a:r>
            <a:br>
              <a:rPr lang="en-US" altLang="en-US" sz="40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br>
            <a:r>
              <a:rPr lang="en-US" altLang="en-US" sz="4000">
                <a:solidFill>
                  <a:srgbClr val="FF0000"/>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符合十一建筑设计原则)</a:t>
            </a:r>
            <a:endParaRPr lang="en-US" altLang="en-US" sz="8000">
              <a:solidFill>
                <a:srgbClr val="FF0000"/>
              </a:solidFill>
              <a:ea typeface="宋体" panose="02010600030101010101" pitchFamily="2" charset="-122"/>
            </a:endParaRPr>
          </a:p>
        </p:txBody>
      </p:sp>
    </p:spTree>
  </p:cSld>
  <p:clrMapOvr>
    <a:masterClrMapping/>
  </p:clrMapOvr>
  <p:transition spd="med"/>
</p:sld>
</file>

<file path=ppt/slides/slide9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0">
            <a:extLst>
              <a:ext uri="{FF2B5EF4-FFF2-40B4-BE49-F238E27FC236}">
                <a16:creationId xmlns:a16="http://schemas.microsoft.com/office/drawing/2014/main" id="{74F51C19-ADA8-466F-A356-7A173F3453E4}"/>
              </a:ext>
            </a:extLst>
          </p:cNvPr>
          <p:cNvSpPr>
            <a:spLocks noGrp="1"/>
          </p:cNvSpPr>
          <p:nvPr>
            <p:ph type="title"/>
          </p:nvPr>
        </p:nvSpPr>
        <p:spPr>
          <a:xfrm>
            <a:off x="203200" y="2895600"/>
            <a:ext cx="13487400" cy="1543050"/>
          </a:xfrm>
        </p:spPr>
        <p:txBody>
          <a:bodyPr/>
          <a:lstStyle/>
          <a:p>
            <a:pPr marL="38065" eaLnBrk="1" fontAlgn="auto" hangingPunct="1">
              <a:spcBef>
                <a:spcPts val="285"/>
              </a:spcBef>
              <a:spcAft>
                <a:spcPts val="0"/>
              </a:spcAft>
              <a:defRPr/>
            </a:pPr>
            <a:r>
              <a:rPr lang="en-US" altLang="zh-CN" sz="9600" spc="89" dirty="0">
                <a:solidFill>
                  <a:srgbClr val="000000"/>
                </a:solidFill>
              </a:rPr>
              <a:t>通知</a:t>
            </a:r>
            <a:r>
              <a:rPr lang="en-US" altLang="zh-CN" sz="9600" spc="-330" dirty="0">
                <a:solidFill>
                  <a:srgbClr val="000000"/>
                </a:solidFill>
              </a:rPr>
              <a:t> </a:t>
            </a:r>
            <a:r>
              <a:rPr lang="en-US" altLang="zh-CN" sz="9600" spc="76" dirty="0">
                <a:solidFill>
                  <a:srgbClr val="000000"/>
                </a:solidFill>
              </a:rPr>
              <a:t>架构</a:t>
            </a:r>
            <a:endParaRPr lang="en-US" altLang="zh-CN" sz="10779" dirty="0">
              <a:cs typeface="Calibri"/>
            </a:endParaRPr>
          </a:p>
        </p:txBody>
      </p:sp>
      <p:sp>
        <p:nvSpPr>
          <p:cNvPr id="3" name="object 2">
            <a:extLst>
              <a:ext uri="{FF2B5EF4-FFF2-40B4-BE49-F238E27FC236}">
                <a16:creationId xmlns:a16="http://schemas.microsoft.com/office/drawing/2014/main" id="{9EE3CB54-116D-42B2-AAB1-DF8D146D8A0E}"/>
              </a:ext>
            </a:extLst>
          </p:cNvPr>
          <p:cNvSpPr txBox="1">
            <a:spLocks/>
          </p:cNvSpPr>
          <p:nvPr/>
        </p:nvSpPr>
        <p:spPr bwMode="auto">
          <a:xfrm>
            <a:off x="3784600" y="4267200"/>
            <a:ext cx="99060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rtl="0" eaLnBrk="0" fontAlgn="base" hangingPunct="0">
              <a:spcBef>
                <a:spcPct val="0"/>
              </a:spcBef>
              <a:spcAft>
                <a:spcPct val="0"/>
              </a:spcAft>
              <a:defRPr sz="9970" b="1" kern="1200" cap="none">
                <a:solidFill>
                  <a:schemeClr val="tx1"/>
                </a:solidFill>
                <a:latin typeface="+mj-lt"/>
                <a:ea typeface="+mj-ea"/>
                <a:cs typeface="+mj-cs"/>
              </a:defRPr>
            </a:lvl1pPr>
            <a:lvl2pPr algn="ctr" rtl="0" eaLnBrk="0" fontAlgn="base" hangingPunct="0">
              <a:spcBef>
                <a:spcPct val="0"/>
              </a:spcBef>
              <a:spcAft>
                <a:spcPct val="0"/>
              </a:spcAft>
              <a:defRPr sz="6594">
                <a:solidFill>
                  <a:schemeClr val="tx1"/>
                </a:solidFill>
                <a:latin typeface="Calibri" pitchFamily="34" charset="0"/>
                <a:ea typeface="宋体" pitchFamily="2" charset="-122"/>
              </a:defRPr>
            </a:lvl2pPr>
            <a:lvl3pPr algn="ctr" rtl="0" eaLnBrk="0" fontAlgn="base" hangingPunct="0">
              <a:spcBef>
                <a:spcPct val="0"/>
              </a:spcBef>
              <a:spcAft>
                <a:spcPct val="0"/>
              </a:spcAft>
              <a:defRPr sz="6594">
                <a:solidFill>
                  <a:schemeClr val="tx1"/>
                </a:solidFill>
                <a:latin typeface="Calibri" pitchFamily="34" charset="0"/>
                <a:ea typeface="宋体" pitchFamily="2" charset="-122"/>
              </a:defRPr>
            </a:lvl3pPr>
            <a:lvl4pPr algn="ctr" rtl="0" eaLnBrk="0" fontAlgn="base" hangingPunct="0">
              <a:spcBef>
                <a:spcPct val="0"/>
              </a:spcBef>
              <a:spcAft>
                <a:spcPct val="0"/>
              </a:spcAft>
              <a:defRPr sz="6594">
                <a:solidFill>
                  <a:schemeClr val="tx1"/>
                </a:solidFill>
                <a:latin typeface="Calibri" pitchFamily="34" charset="0"/>
                <a:ea typeface="宋体" pitchFamily="2" charset="-122"/>
              </a:defRPr>
            </a:lvl4pPr>
            <a:lvl5pPr algn="ctr" rtl="0" eaLnBrk="0" fontAlgn="base" hangingPunct="0">
              <a:spcBef>
                <a:spcPct val="0"/>
              </a:spcBef>
              <a:spcAft>
                <a:spcPct val="0"/>
              </a:spcAft>
              <a:defRPr sz="6594">
                <a:solidFill>
                  <a:schemeClr val="tx1"/>
                </a:solidFill>
                <a:latin typeface="Calibri" pitchFamily="34" charset="0"/>
                <a:ea typeface="宋体" pitchFamily="2" charset="-122"/>
              </a:defRPr>
            </a:lvl5pPr>
            <a:lvl6pPr marL="690780" algn="ctr" rtl="0" fontAlgn="base">
              <a:spcBef>
                <a:spcPct val="0"/>
              </a:spcBef>
              <a:spcAft>
                <a:spcPct val="0"/>
              </a:spcAft>
              <a:defRPr sz="6649">
                <a:solidFill>
                  <a:schemeClr val="tx1"/>
                </a:solidFill>
                <a:latin typeface="Calibri" pitchFamily="34" charset="0"/>
                <a:ea typeface="宋体" pitchFamily="2" charset="-122"/>
              </a:defRPr>
            </a:lvl6pPr>
            <a:lvl7pPr marL="1381560" algn="ctr" rtl="0" fontAlgn="base">
              <a:spcBef>
                <a:spcPct val="0"/>
              </a:spcBef>
              <a:spcAft>
                <a:spcPct val="0"/>
              </a:spcAft>
              <a:defRPr sz="6649">
                <a:solidFill>
                  <a:schemeClr val="tx1"/>
                </a:solidFill>
                <a:latin typeface="Calibri" pitchFamily="34" charset="0"/>
                <a:ea typeface="宋体" pitchFamily="2" charset="-122"/>
              </a:defRPr>
            </a:lvl7pPr>
            <a:lvl8pPr marL="2072342" algn="ctr" rtl="0" fontAlgn="base">
              <a:spcBef>
                <a:spcPct val="0"/>
              </a:spcBef>
              <a:spcAft>
                <a:spcPct val="0"/>
              </a:spcAft>
              <a:defRPr sz="6649">
                <a:solidFill>
                  <a:schemeClr val="tx1"/>
                </a:solidFill>
                <a:latin typeface="Calibri" pitchFamily="34" charset="0"/>
                <a:ea typeface="宋体" pitchFamily="2" charset="-122"/>
              </a:defRPr>
            </a:lvl8pPr>
            <a:lvl9pPr marL="2763122" algn="ctr" rtl="0" fontAlgn="base">
              <a:spcBef>
                <a:spcPct val="0"/>
              </a:spcBef>
              <a:spcAft>
                <a:spcPct val="0"/>
              </a:spcAft>
              <a:defRPr sz="6649">
                <a:solidFill>
                  <a:schemeClr val="tx1"/>
                </a:solidFill>
                <a:latin typeface="Calibri" pitchFamily="34" charset="0"/>
                <a:ea typeface="宋体" pitchFamily="2" charset="-122"/>
              </a:defRPr>
            </a:lvl9pPr>
          </a:lstStyle>
          <a:p>
            <a:pPr marL="38064">
              <a:lnSpc>
                <a:spcPts val="8362"/>
              </a:lnSpc>
              <a:defRPr/>
            </a:pPr>
            <a:r>
              <a:rPr lang="en-US" altLang="zh-CN" sz="3596" dirty="0">
                <a:solidFill>
                  <a:srgbClr val="000000"/>
                </a:solidFill>
              </a:rPr>
              <a:t>架构</a:t>
            </a:r>
            <a:r>
              <a:rPr lang="en-US" altLang="zh-CN" sz="3596" spc="-30" dirty="0">
                <a:solidFill>
                  <a:srgbClr val="000000"/>
                </a:solidFill>
              </a:rPr>
              <a:t>为</a:t>
            </a:r>
            <a:r>
              <a:rPr lang="en-US" altLang="zh-CN" sz="3596" spc="45" dirty="0">
                <a:solidFill>
                  <a:srgbClr val="000000"/>
                </a:solidFill>
              </a:rPr>
              <a:t>松散耦合</a:t>
            </a:r>
            <a:r>
              <a:rPr lang="en-US" altLang="zh-CN" sz="3596" spc="-390" dirty="0">
                <a:solidFill>
                  <a:srgbClr val="000000"/>
                </a:solidFill>
              </a:rPr>
              <a:t> </a:t>
            </a:r>
            <a:r>
              <a:rPr lang="en-US" altLang="zh-CN" sz="3596" spc="45" dirty="0">
                <a:solidFill>
                  <a:srgbClr val="000000"/>
                </a:solidFill>
              </a:rPr>
              <a:t>组件</a:t>
            </a:r>
            <a:r>
              <a:rPr lang="en-US" sz="3596" spc="15" dirty="0">
                <a:solidFill>
                  <a:srgbClr val="000000"/>
                </a:solidFill>
              </a:rPr>
              <a:t>.</a:t>
            </a:r>
            <a:endParaRPr lang="en-US" sz="3596" dirty="0"/>
          </a:p>
        </p:txBody>
      </p:sp>
    </p:spTree>
  </p:cSld>
  <p:clrMapOvr>
    <a:masterClrMapping/>
  </p:clrMapOvr>
  <p:transition spd="slow">
    <p:fade/>
  </p:transition>
</p:sld>
</file>

<file path=ppt/slides/slide9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5C6FF099-5D5B-4DBC-A7E0-530A7AAD827E}"/>
              </a:ext>
            </a:extLst>
          </p:cNvPr>
          <p:cNvSpPr txBox="1">
            <a:spLocks noGrp="1"/>
          </p:cNvSpPr>
          <p:nvPr>
            <p:ph type="title"/>
          </p:nvPr>
        </p:nvSpPr>
        <p:spPr>
          <a:xfrm>
            <a:off x="279400" y="0"/>
            <a:ext cx="13265150" cy="1014413"/>
          </a:xfrm>
        </p:spPr>
        <p:txBody>
          <a:bodyPr lIns="0" tIns="0" rIns="0" bIns="0" rtlCol="0">
            <a:spAutoFit/>
          </a:bodyPr>
          <a:lstStyle/>
          <a:p>
            <a:pPr marL="38064">
              <a:defRPr/>
            </a:pPr>
            <a:r>
              <a:rPr sz="6594" spc="76" dirty="0"/>
              <a:t>通知</a:t>
            </a:r>
            <a:r>
              <a:rPr sz="6594" spc="-210" dirty="0"/>
              <a:t> </a:t>
            </a:r>
            <a:r>
              <a:rPr sz="6594" spc="76" dirty="0"/>
              <a:t>架构</a:t>
            </a:r>
          </a:p>
        </p:txBody>
      </p:sp>
      <p:sp>
        <p:nvSpPr>
          <p:cNvPr id="121859" name="object 9">
            <a:extLst>
              <a:ext uri="{FF2B5EF4-FFF2-40B4-BE49-F238E27FC236}">
                <a16:creationId xmlns:a16="http://schemas.microsoft.com/office/drawing/2014/main" id="{80EF1512-7811-4911-9EF2-C0C0CE4B45CB}"/>
              </a:ext>
            </a:extLst>
          </p:cNvPr>
          <p:cNvSpPr txBox="1">
            <a:spLocks noChangeArrowheads="1"/>
          </p:cNvSpPr>
          <p:nvPr/>
        </p:nvSpPr>
        <p:spPr bwMode="auto">
          <a:xfrm>
            <a:off x="1041400" y="1295400"/>
            <a:ext cx="11968163" cy="628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84188"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03000"/>
              </a:lnSpc>
              <a:buFont typeface="Arial" panose="020B0604020202020204" pitchFamily="34" charset="0"/>
              <a:buChar char="•"/>
              <a:defRPr/>
            </a:pPr>
            <a:r>
              <a:rPr lang="zh-CN" altLang="zh-CN" sz="4396" dirty="0"/>
              <a:t>信息和活动由通知机制传播的体系结构</a:t>
            </a:r>
          </a:p>
          <a:p>
            <a:pPr>
              <a:lnSpc>
                <a:spcPct val="103000"/>
              </a:lnSpc>
              <a:spcBef>
                <a:spcPts val="893"/>
              </a:spcBef>
              <a:buFont typeface="Arial" panose="020B0604020202020204" pitchFamily="34" charset="0"/>
              <a:buChar char="•"/>
              <a:defRPr/>
            </a:pPr>
            <a:r>
              <a:rPr lang="zh-CN" altLang="zh-CN" sz="4396" dirty="0"/>
              <a:t>当在设计时不知道复杂的通信模式时</a:t>
            </a:r>
          </a:p>
          <a:p>
            <a:pPr>
              <a:lnSpc>
                <a:spcPct val="125000"/>
              </a:lnSpc>
              <a:buFont typeface="Arial" panose="020B0604020202020204" pitchFamily="34" charset="0"/>
              <a:buChar char="•"/>
              <a:defRPr/>
            </a:pPr>
            <a:r>
              <a:rPr lang="zh-CN" altLang="zh-CN" sz="4396" dirty="0"/>
              <a:t>基本上, 对事件感兴趣的组件在事件发生时注册他们的兴趣感兴趣的组件被通知众所周知的示例: gui 中的事件处理</a:t>
            </a:r>
          </a:p>
        </p:txBody>
      </p:sp>
    </p:spTree>
  </p:cSld>
  <p:clrMapOvr>
    <a:masterClrMapping/>
  </p:clrMapOvr>
  <p:transition>
    <p:cut/>
  </p:transition>
</p:sld>
</file>

<file path=ppt/slides/slide96.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707F3582-FF25-4482-BE27-31F00329E7C8}"/>
              </a:ext>
            </a:extLst>
          </p:cNvPr>
          <p:cNvSpPr txBox="1">
            <a:spLocks noGrp="1"/>
          </p:cNvSpPr>
          <p:nvPr>
            <p:ph type="title"/>
          </p:nvPr>
        </p:nvSpPr>
        <p:spPr>
          <a:xfrm>
            <a:off x="371475" y="152400"/>
            <a:ext cx="13131800" cy="930275"/>
          </a:xfrm>
        </p:spPr>
        <p:txBody>
          <a:bodyPr lIns="0" tIns="0" rIns="0" bIns="0" rtlCol="0">
            <a:spAutoFit/>
          </a:bodyPr>
          <a:lstStyle/>
          <a:p>
            <a:pPr marL="38064">
              <a:defRPr/>
            </a:pPr>
            <a:r>
              <a:rPr sz="6044" spc="76" dirty="0"/>
              <a:t>通知</a:t>
            </a:r>
            <a:r>
              <a:rPr sz="6044" spc="-210" dirty="0"/>
              <a:t> </a:t>
            </a:r>
            <a:r>
              <a:rPr sz="6044" spc="76" dirty="0"/>
              <a:t>架构</a:t>
            </a:r>
          </a:p>
        </p:txBody>
      </p:sp>
      <p:sp>
        <p:nvSpPr>
          <p:cNvPr id="122883" name="object 9">
            <a:extLst>
              <a:ext uri="{FF2B5EF4-FFF2-40B4-BE49-F238E27FC236}">
                <a16:creationId xmlns:a16="http://schemas.microsoft.com/office/drawing/2014/main" id="{0FFB4233-77DB-498E-BDAE-76B42B1CBABE}"/>
              </a:ext>
            </a:extLst>
          </p:cNvPr>
          <p:cNvSpPr>
            <a:spLocks noGrp="1"/>
          </p:cNvSpPr>
          <p:nvPr>
            <p:ph type="body" idx="1"/>
          </p:nvPr>
        </p:nvSpPr>
        <p:spPr>
          <a:xfrm>
            <a:off x="628650" y="879475"/>
            <a:ext cx="12874625" cy="6910388"/>
          </a:xfrm>
        </p:spPr>
        <p:txBody>
          <a:bodyPr lIns="0" tIns="545849" rIns="0" bIns="0">
            <a:spAutoFit/>
          </a:bodyPr>
          <a:lstStyle/>
          <a:p>
            <a:pPr marL="865758" indent="-514657">
              <a:defRPr/>
            </a:pPr>
            <a:r>
              <a:rPr lang="zh-CN" altLang="zh-CN" sz="4396" dirty="0"/>
              <a:t>又称: 发布和订阅</a:t>
            </a:r>
          </a:p>
          <a:p>
            <a:pPr marL="865758" indent="-514657">
              <a:spcBef>
                <a:spcPts val="996"/>
              </a:spcBef>
              <a:defRPr/>
            </a:pPr>
            <a:r>
              <a:rPr lang="zh-CN" altLang="zh-CN" sz="4396" dirty="0"/>
              <a:t>其他术语: 侦听器和回调</a:t>
            </a:r>
          </a:p>
          <a:p>
            <a:pPr marL="865758" indent="-514657">
              <a:lnSpc>
                <a:spcPct val="125000"/>
              </a:lnSpc>
              <a:defRPr/>
            </a:pPr>
            <a:r>
              <a:rPr lang="zh-CN" altLang="zh-CN" sz="4396" dirty="0"/>
              <a:t>类似于基于黑板数据中心架构的设计模式领域的观察者模式</a:t>
            </a:r>
          </a:p>
          <a:p>
            <a:pPr marL="865758" indent="-514657">
              <a:lnSpc>
                <a:spcPct val="103000"/>
              </a:lnSpc>
              <a:spcBef>
                <a:spcPts val="893"/>
              </a:spcBef>
              <a:defRPr/>
            </a:pPr>
            <a:r>
              <a:rPr lang="zh-CN" altLang="zh-CN" sz="4396" dirty="0"/>
              <a:t>通知体系结构更一般, 因为任何类型的事件都可能会发生, 而不仅仅是与数据相关的事件</a:t>
            </a:r>
          </a:p>
        </p:txBody>
      </p:sp>
    </p:spTree>
  </p:cSld>
  <p:clrMapOvr>
    <a:masterClrMapping/>
  </p:clrMapOvr>
  <p:transition>
    <p:cut/>
  </p:transition>
</p:sld>
</file>

<file path=ppt/slides/slide97.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4">
            <a:extLst>
              <a:ext uri="{FF2B5EF4-FFF2-40B4-BE49-F238E27FC236}">
                <a16:creationId xmlns:a16="http://schemas.microsoft.com/office/drawing/2014/main" id="{EAAB942A-FEA2-4202-9A30-FB5B2FB9D041}"/>
              </a:ext>
            </a:extLst>
          </p:cNvPr>
          <p:cNvSpPr>
            <a:spLocks noGrp="1" noChangeArrowheads="1"/>
          </p:cNvSpPr>
          <p:nvPr>
            <p:ph type="title"/>
          </p:nvPr>
        </p:nvSpPr>
        <p:spPr>
          <a:xfrm>
            <a:off x="508000" y="-457200"/>
            <a:ext cx="11861800" cy="1779588"/>
          </a:xfrm>
        </p:spPr>
        <p:txBody>
          <a:bodyPr/>
          <a:lstStyle/>
          <a:p>
            <a:pPr>
              <a:defRPr/>
            </a:pPr>
            <a:r>
              <a:rPr lang="en-US" altLang="zh-CN" sz="6044"/>
              <a:t>发布-订阅</a:t>
            </a:r>
          </a:p>
        </p:txBody>
      </p:sp>
      <p:sp>
        <p:nvSpPr>
          <p:cNvPr id="123907" name="Rectangle 5">
            <a:extLst>
              <a:ext uri="{FF2B5EF4-FFF2-40B4-BE49-F238E27FC236}">
                <a16:creationId xmlns:a16="http://schemas.microsoft.com/office/drawing/2014/main" id="{41A21589-BD90-47CF-9DF7-BE806B8E1D0B}"/>
              </a:ext>
            </a:extLst>
          </p:cNvPr>
          <p:cNvSpPr>
            <a:spLocks noGrp="1" noChangeArrowheads="1"/>
          </p:cNvSpPr>
          <p:nvPr>
            <p:ph idx="1"/>
          </p:nvPr>
        </p:nvSpPr>
        <p:spPr>
          <a:xfrm>
            <a:off x="736600" y="1447800"/>
            <a:ext cx="12434888" cy="5130800"/>
          </a:xfrm>
        </p:spPr>
        <p:txBody>
          <a:bodyPr/>
          <a:lstStyle/>
          <a:p>
            <a:pPr marL="514657" indent="-514657">
              <a:defRPr/>
            </a:pPr>
            <a:r>
              <a:rPr lang="en-US" altLang="zh-CN" sz="3846" dirty="0"/>
              <a:t>组件: 出版商、订户、管理分发代理</a:t>
            </a:r>
          </a:p>
          <a:p>
            <a:pPr marL="514657" indent="-514657">
              <a:defRPr/>
            </a:pPr>
            <a:r>
              <a:rPr lang="en-US" altLang="zh-CN" sz="3846" dirty="0"/>
              <a:t>连接器: 通常需要网络协议。</a:t>
            </a:r>
          </a:p>
          <a:p>
            <a:pPr marL="514657" indent="-514657">
              <a:defRPr/>
            </a:pPr>
            <a:r>
              <a:rPr lang="en-US" altLang="zh-CN" sz="3846" dirty="0"/>
              <a:t>基于内容的订阅需要复杂的连接器。</a:t>
            </a:r>
          </a:p>
          <a:p>
            <a:pPr marL="514657" indent="-514657">
              <a:defRPr/>
            </a:pPr>
            <a:r>
              <a:rPr lang="en-US" altLang="zh-CN" sz="3846" dirty="0"/>
              <a:t>数据元素: 订阅、通知、发布的信息</a:t>
            </a:r>
          </a:p>
          <a:p>
            <a:pPr marL="514657" indent="-514657">
              <a:defRPr/>
            </a:pPr>
            <a:r>
              <a:rPr lang="en-US" altLang="zh-CN" sz="3846" dirty="0"/>
              <a:t>拓扑: 订阅服务器直接连接到发布服务器, 也可以通过来自中介的网络协议接收通知</a:t>
            </a:r>
          </a:p>
          <a:p>
            <a:pPr marL="514657" indent="-514657">
              <a:defRPr/>
            </a:pPr>
            <a:r>
              <a:rPr lang="en-US" altLang="zh-CN" sz="3846" dirty="0"/>
              <a:t>品质产生高效的单向传播信息与极低耦合的组件</a:t>
            </a:r>
          </a:p>
        </p:txBody>
      </p:sp>
    </p:spTree>
  </p:cSld>
  <p:clrMapOvr>
    <a:masterClrMapping/>
  </p:clrMapOvr>
</p:sld>
</file>

<file path=ppt/slides/slide9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2D0B92F0-46E9-458E-9008-6DE4F8150240}"/>
              </a:ext>
            </a:extLst>
          </p:cNvPr>
          <p:cNvSpPr txBox="1">
            <a:spLocks noGrp="1"/>
          </p:cNvSpPr>
          <p:nvPr>
            <p:ph type="title"/>
          </p:nvPr>
        </p:nvSpPr>
        <p:spPr>
          <a:xfrm>
            <a:off x="266700" y="128588"/>
            <a:ext cx="13027025" cy="930275"/>
          </a:xfrm>
        </p:spPr>
        <p:txBody>
          <a:bodyPr lIns="0" tIns="0" rIns="0" bIns="0" rtlCol="0">
            <a:spAutoFit/>
          </a:bodyPr>
          <a:lstStyle/>
          <a:p>
            <a:pPr marL="38064">
              <a:defRPr/>
            </a:pPr>
            <a:r>
              <a:rPr sz="6044" spc="76" dirty="0"/>
              <a:t>通知</a:t>
            </a:r>
            <a:r>
              <a:rPr sz="6044" spc="-210" dirty="0"/>
              <a:t> </a:t>
            </a:r>
            <a:r>
              <a:rPr sz="6044" spc="76" dirty="0"/>
              <a:t>架构</a:t>
            </a:r>
          </a:p>
        </p:txBody>
      </p:sp>
      <p:sp>
        <p:nvSpPr>
          <p:cNvPr id="124931" name="object 8">
            <a:extLst>
              <a:ext uri="{FF2B5EF4-FFF2-40B4-BE49-F238E27FC236}">
                <a16:creationId xmlns:a16="http://schemas.microsoft.com/office/drawing/2014/main" id="{5ACB7A40-2BA6-4B2C-B15C-B3F9C4940E5C}"/>
              </a:ext>
            </a:extLst>
          </p:cNvPr>
          <p:cNvSpPr>
            <a:spLocks noGrp="1"/>
          </p:cNvSpPr>
          <p:nvPr>
            <p:ph type="body" idx="1"/>
          </p:nvPr>
        </p:nvSpPr>
        <p:spPr>
          <a:xfrm>
            <a:off x="628650" y="1060450"/>
            <a:ext cx="12665075" cy="5800725"/>
          </a:xfrm>
        </p:spPr>
        <p:txBody>
          <a:bodyPr lIns="0" tIns="800126" rIns="0" bIns="0">
            <a:spAutoFit/>
          </a:bodyPr>
          <a:lstStyle/>
          <a:p>
            <a:pPr marL="865758" indent="-514657">
              <a:defRPr/>
            </a:pPr>
            <a:r>
              <a:rPr lang="zh-CN" altLang="zh-CN" sz="4396" dirty="0"/>
              <a:t>在执行等级二个变形</a:t>
            </a:r>
          </a:p>
          <a:p>
            <a:pPr marL="865758" indent="-514657">
              <a:lnSpc>
                <a:spcPct val="103000"/>
              </a:lnSpc>
              <a:spcBef>
                <a:spcPts val="893"/>
              </a:spcBef>
              <a:defRPr/>
            </a:pPr>
            <a:r>
              <a:rPr lang="zh-CN" altLang="zh-CN" sz="4396" dirty="0"/>
              <a:t>对事件感兴趣的组件直接与生成这些事件的进程进行注册</a:t>
            </a:r>
          </a:p>
          <a:p>
            <a:pPr marL="865758" indent="-514657">
              <a:lnSpc>
                <a:spcPct val="125000"/>
              </a:lnSpc>
              <a:defRPr/>
            </a:pPr>
            <a:r>
              <a:rPr lang="zh-CN" altLang="zh-CN" sz="4396" dirty="0"/>
              <a:t>组件与专用通知组件一起注册</a:t>
            </a:r>
            <a:endParaRPr lang="en-US" altLang="zh-CN" sz="4396" dirty="0"/>
          </a:p>
          <a:p>
            <a:pPr marL="865758" indent="-514657">
              <a:lnSpc>
                <a:spcPct val="125000"/>
              </a:lnSpc>
              <a:defRPr/>
            </a:pPr>
            <a:r>
              <a:rPr lang="zh-CN" altLang="zh-CN" sz="4396" dirty="0"/>
              <a:t>两种变体中的通信样式都是回调的</a:t>
            </a:r>
          </a:p>
        </p:txBody>
      </p:sp>
    </p:spTree>
  </p:cSld>
  <p:clrMapOvr>
    <a:masterClrMapping/>
  </p:clrMapOvr>
  <p:transition>
    <p:cut/>
  </p:transition>
</p:sld>
</file>

<file path=ppt/slides/slide99.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DFE0AFE2-082D-4E0E-BD58-FFF1E4049689}"/>
              </a:ext>
            </a:extLst>
          </p:cNvPr>
          <p:cNvSpPr txBox="1">
            <a:spLocks noGrp="1"/>
          </p:cNvSpPr>
          <p:nvPr>
            <p:ph type="title"/>
          </p:nvPr>
        </p:nvSpPr>
        <p:spPr>
          <a:xfrm>
            <a:off x="260350" y="152400"/>
            <a:ext cx="13293725" cy="928688"/>
          </a:xfrm>
        </p:spPr>
        <p:txBody>
          <a:bodyPr lIns="0" tIns="0" rIns="0" bIns="0" rtlCol="0">
            <a:spAutoFit/>
          </a:bodyPr>
          <a:lstStyle/>
          <a:p>
            <a:pPr marL="38064">
              <a:defRPr/>
            </a:pPr>
            <a:r>
              <a:rPr sz="6044" spc="76" dirty="0"/>
              <a:t>通知</a:t>
            </a:r>
            <a:r>
              <a:rPr sz="6044" spc="-210" dirty="0"/>
              <a:t> </a:t>
            </a:r>
            <a:r>
              <a:rPr sz="6044" spc="76" dirty="0"/>
              <a:t>架构</a:t>
            </a:r>
          </a:p>
        </p:txBody>
      </p:sp>
      <p:sp>
        <p:nvSpPr>
          <p:cNvPr id="140291" name="object 9">
            <a:extLst>
              <a:ext uri="{FF2B5EF4-FFF2-40B4-BE49-F238E27FC236}">
                <a16:creationId xmlns:a16="http://schemas.microsoft.com/office/drawing/2014/main" id="{D9B372F1-1F0E-4D35-814E-99A72D78301D}"/>
              </a:ext>
            </a:extLst>
          </p:cNvPr>
          <p:cNvSpPr>
            <a:spLocks noGrp="1"/>
          </p:cNvSpPr>
          <p:nvPr>
            <p:ph type="body" idx="1"/>
          </p:nvPr>
        </p:nvSpPr>
        <p:spPr>
          <a:xfrm>
            <a:off x="584200" y="1524000"/>
            <a:ext cx="12979400" cy="6027738"/>
          </a:xfrm>
        </p:spPr>
        <p:txBody>
          <a:bodyPr lIns="0" tIns="0" rIns="0" bIns="0">
            <a:spAutoFit/>
          </a:bodyPr>
          <a:lstStyle/>
          <a:p>
            <a:pPr marL="36513"/>
            <a:r>
              <a:rPr lang="zh-CN" altLang="zh-CN" sz="3600" b="1">
                <a:latin typeface="Trebuchet MS" panose="020B0603020202020204" pitchFamily="34" charset="0"/>
              </a:rPr>
              <a:t>其他变形</a:t>
            </a:r>
          </a:p>
          <a:p>
            <a:pPr marL="36513">
              <a:lnSpc>
                <a:spcPct val="103000"/>
              </a:lnSpc>
              <a:spcBef>
                <a:spcPts val="888"/>
              </a:spcBef>
            </a:pPr>
            <a:r>
              <a:rPr lang="zh-CN" altLang="zh-CN" sz="3600"/>
              <a:t>当事件发生时, 通知组件可能会将事件发送到所有已注册的组件 (广播)</a:t>
            </a:r>
          </a:p>
          <a:p>
            <a:pPr marL="36513">
              <a:lnSpc>
                <a:spcPct val="125000"/>
              </a:lnSpc>
            </a:pPr>
            <a:r>
              <a:rPr lang="zh-CN" altLang="zh-CN" sz="3600"/>
              <a:t>另一种可能是将事件仅发送到感兴趣的组件</a:t>
            </a:r>
            <a:endParaRPr lang="en-US" altLang="zh-CN" sz="3600"/>
          </a:p>
          <a:p>
            <a:pPr marL="36513">
              <a:lnSpc>
                <a:spcPct val="125000"/>
              </a:lnSpc>
            </a:pPr>
            <a:r>
              <a:rPr lang="zh-CN" altLang="zh-CN" sz="3600"/>
              <a:t>通信方式的变化</a:t>
            </a:r>
          </a:p>
          <a:p>
            <a:pPr marL="36513">
              <a:spcBef>
                <a:spcPts val="1000"/>
              </a:spcBef>
            </a:pPr>
            <a:r>
              <a:rPr lang="zh-CN" altLang="zh-CN" sz="3600"/>
              <a:t>通知可能包括所有相关数据 (推送样式)</a:t>
            </a:r>
          </a:p>
          <a:p>
            <a:pPr marL="36513">
              <a:lnSpc>
                <a:spcPct val="103000"/>
              </a:lnSpc>
              <a:spcBef>
                <a:spcPts val="888"/>
              </a:spcBef>
            </a:pPr>
            <a:r>
              <a:rPr lang="zh-CN" altLang="zh-CN" sz="3600"/>
              <a:t>通知只是信号发生了什么事: 注册的组件拉相关数据</a:t>
            </a:r>
          </a:p>
        </p:txBody>
      </p:sp>
    </p:spTree>
  </p:cSld>
  <p:clrMapOvr>
    <a:masterClrMapping/>
  </p:clrMapOvr>
  <p:transition>
    <p:cut/>
  </p:transition>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1133</TotalTime>
  <Words>4697</Words>
  <Application>Microsoft Office PowerPoint</Application>
  <PresentationFormat>自定义</PresentationFormat>
  <Paragraphs>720</Paragraphs>
  <Slides>107</Slides>
  <Notes>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107</vt:i4>
      </vt:variant>
    </vt:vector>
  </HeadingPairs>
  <TitlesOfParts>
    <vt:vector size="120" baseType="lpstr">
      <vt:lpstr>Calibri</vt:lpstr>
      <vt:lpstr>宋体</vt:lpstr>
      <vt:lpstr>Arial</vt:lpstr>
      <vt:lpstr>MS PGothic</vt:lpstr>
      <vt:lpstr>Arial Black</vt:lpstr>
      <vt:lpstr>Wingdings</vt:lpstr>
      <vt:lpstr>Tahoma</vt:lpstr>
      <vt:lpstr>Times New Roman</vt:lpstr>
      <vt:lpstr>Cambria</vt:lpstr>
      <vt:lpstr>Courier New</vt:lpstr>
      <vt:lpstr>Helvetica</vt:lpstr>
      <vt:lpstr>Trebuchet MS</vt:lpstr>
      <vt:lpstr>自定义设计方案</vt:lpstr>
      <vt:lpstr>Software Architecture</vt:lpstr>
      <vt:lpstr>Pattern and Style I</vt:lpstr>
      <vt:lpstr>Outline</vt:lpstr>
      <vt:lpstr>Introduction</vt:lpstr>
      <vt:lpstr>How Do You Design?</vt:lpstr>
      <vt:lpstr>Identifying a Viable Strategy</vt:lpstr>
      <vt:lpstr>The Tools of “Software  Engineering 101”</vt:lpstr>
      <vt:lpstr>Learning Objectives</vt:lpstr>
      <vt:lpstr>Patterns, Styles, and DSSAs</vt:lpstr>
      <vt:lpstr>Architecture and Program</vt:lpstr>
      <vt:lpstr>Architecture Modeling</vt:lpstr>
      <vt:lpstr>Architecture Modeling</vt:lpstr>
      <vt:lpstr>Check Architecture</vt:lpstr>
      <vt:lpstr>Description of Architecture</vt:lpstr>
      <vt:lpstr>Vocabulary of Architecture</vt:lpstr>
      <vt:lpstr>Architectural Patterns</vt:lpstr>
      <vt:lpstr>State-Logic-Display: Three-Tiered  Pattern</vt:lpstr>
      <vt:lpstr>Model-View-Controller (MVC)</vt:lpstr>
      <vt:lpstr>Model-View-Controller</vt:lpstr>
      <vt:lpstr>Sense-Compute-Control</vt:lpstr>
      <vt:lpstr>The Lunar Lander: A Long-Running  Example</vt:lpstr>
      <vt:lpstr>Sense-Compute-Control LL</vt:lpstr>
      <vt:lpstr>Architectural Styles: Definition</vt:lpstr>
      <vt:lpstr>Basic Properties of Styles</vt:lpstr>
      <vt:lpstr>Benefits of Using Styles</vt:lpstr>
      <vt:lpstr>Style Analysis Dimensions</vt:lpstr>
      <vt:lpstr>Architectural Styles</vt:lpstr>
      <vt:lpstr>Architectural Styles</vt:lpstr>
      <vt:lpstr>Data-flow Architectures</vt:lpstr>
      <vt:lpstr>Data-flow architectures</vt:lpstr>
      <vt:lpstr>Data-flow architectures</vt:lpstr>
      <vt:lpstr>The Pipe-and-Filter Architectural Pattern </vt:lpstr>
      <vt:lpstr>Pipe and Filter Style</vt:lpstr>
      <vt:lpstr>Example Of A Pipe-and-filter System</vt:lpstr>
      <vt:lpstr>Pipes and filters</vt:lpstr>
      <vt:lpstr>Pipes and filters</vt:lpstr>
      <vt:lpstr>Pipes and filters</vt:lpstr>
      <vt:lpstr>Pipes and filters</vt:lpstr>
      <vt:lpstr>Pipes and filters</vt:lpstr>
      <vt:lpstr>Pipes and filters</vt:lpstr>
      <vt:lpstr>Pipes and filters</vt:lpstr>
      <vt:lpstr>Pipes and filters - advantages</vt:lpstr>
      <vt:lpstr>Pipes and filters - disadvantages</vt:lpstr>
      <vt:lpstr>Pipe-and-Filter Architecture: Design Principles </vt:lpstr>
      <vt:lpstr>Batch Sequential</vt:lpstr>
      <vt:lpstr>Batch Sequential</vt:lpstr>
      <vt:lpstr>Batch-Sequential: A Financial  Application</vt:lpstr>
      <vt:lpstr>Batch-Sequential LL</vt:lpstr>
      <vt:lpstr>Data-centered Architectures</vt:lpstr>
      <vt:lpstr>Data-centered architectures</vt:lpstr>
      <vt:lpstr>Data-centered architectures</vt:lpstr>
      <vt:lpstr>Repository</vt:lpstr>
      <vt:lpstr>Blackboard</vt:lpstr>
      <vt:lpstr>Blackboard Style</vt:lpstr>
      <vt:lpstr>Blackboard LL</vt:lpstr>
      <vt:lpstr>Database architecture</vt:lpstr>
      <vt:lpstr>Database architecture</vt:lpstr>
      <vt:lpstr>Database architecture</vt:lpstr>
      <vt:lpstr>Data-centered architectures: advantages</vt:lpstr>
      <vt:lpstr>Data-centered architectures: disadvantages</vt:lpstr>
      <vt:lpstr>Web architecture</vt:lpstr>
      <vt:lpstr>Web architecture</vt:lpstr>
      <vt:lpstr>Resource-Oriented Architecture</vt:lpstr>
      <vt:lpstr>Layered Architectures</vt:lpstr>
      <vt:lpstr>The Multi-Layer Architectural Pattern </vt:lpstr>
      <vt:lpstr>Abstract layer architectures</vt:lpstr>
      <vt:lpstr>Abstract layer architectures</vt:lpstr>
      <vt:lpstr>Layered Style</vt:lpstr>
      <vt:lpstr> Multi-Layered Architectural Pattern… </vt:lpstr>
      <vt:lpstr>Extremely Nice Feature of Layered Design</vt:lpstr>
      <vt:lpstr>Example Of Multi-layer Systems </vt:lpstr>
      <vt:lpstr>Operating systems</vt:lpstr>
      <vt:lpstr>Peer-to-peer protocol stacks</vt:lpstr>
      <vt:lpstr>Virtual machines</vt:lpstr>
      <vt:lpstr>     Multi-Tier Layered Architecture - Example</vt:lpstr>
      <vt:lpstr>   Multi-Tier Layered Architecture - Example Layering Approach</vt:lpstr>
      <vt:lpstr>   Multi-Tier Layered Architecture - Example</vt:lpstr>
      <vt:lpstr>Layered architecture - advantages</vt:lpstr>
      <vt:lpstr>Layered architecture - disadvantages</vt:lpstr>
      <vt:lpstr>N-tier architectures</vt:lpstr>
      <vt:lpstr>2-tier architectures</vt:lpstr>
      <vt:lpstr>2-tier architectures</vt:lpstr>
      <vt:lpstr>3-tier architectures</vt:lpstr>
      <vt:lpstr>3-tier architectures</vt:lpstr>
      <vt:lpstr>3-tier architectures</vt:lpstr>
      <vt:lpstr>3-tier architectures</vt:lpstr>
      <vt:lpstr>Rich clients</vt:lpstr>
      <vt:lpstr>Rich clients</vt:lpstr>
      <vt:lpstr>Thin clients</vt:lpstr>
      <vt:lpstr>Thin clients</vt:lpstr>
      <vt:lpstr>Thin clients</vt:lpstr>
      <vt:lpstr>Multi-layered Architecture And Design Principle  Satisfy Eleven Architectural Design Principles)</vt:lpstr>
      <vt:lpstr>Multi-layered Architecture And Design Principle  Satisfy Eleven Architectural Design Principles)</vt:lpstr>
      <vt:lpstr>Notification Architectures</vt:lpstr>
      <vt:lpstr>Notification architectures</vt:lpstr>
      <vt:lpstr>Notification architectures</vt:lpstr>
      <vt:lpstr>Publish-Subscribe</vt:lpstr>
      <vt:lpstr>Notification architectures</vt:lpstr>
      <vt:lpstr>Notification architectures</vt:lpstr>
      <vt:lpstr>Notification architectures</vt:lpstr>
      <vt:lpstr>Notification architectures</vt:lpstr>
      <vt:lpstr>Notification architectures</vt:lpstr>
      <vt:lpstr>Notification architectures</vt:lpstr>
      <vt:lpstr>Event-Based Style</vt:lpstr>
      <vt:lpstr>Event-based LL</vt:lpstr>
      <vt:lpstr>Notification architectures - advantages</vt:lpstr>
      <vt:lpstr>Notification architectures - disadvantages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Patterns and Styles</dc:title>
  <dc:creator>Qing Ding</dc:creator>
  <cp:lastModifiedBy>acer</cp:lastModifiedBy>
  <cp:revision>71</cp:revision>
  <dcterms:created xsi:type="dcterms:W3CDTF">2016-06-29T21:46:45Z</dcterms:created>
  <dcterms:modified xsi:type="dcterms:W3CDTF">2018-10-08T06:58:51Z</dcterms:modified>
</cp:coreProperties>
</file>