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41"/>
  </p:notesMasterIdLst>
  <p:sldIdLst>
    <p:sldId id="296" r:id="rId2"/>
    <p:sldId id="297"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Lst>
  <p:sldSz cx="12192000" cy="6858000"/>
  <p:notesSz cx="9144000" cy="6858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88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37" d="100"/>
          <a:sy n="37" d="100"/>
        </p:scale>
        <p:origin x="952" y="44"/>
      </p:cViewPr>
      <p:guideLst>
        <p:guide orient="horz" pos="288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4E7E210E-2DA4-4945-B0C1-4236A4F0D48D}"/>
              </a:ext>
            </a:extLst>
          </p:cNvPr>
          <p:cNvSpPr>
            <a:spLocks noGrp="1"/>
          </p:cNvSpPr>
          <p:nvPr>
            <p:ph type="hdr" sz="quarter"/>
          </p:nvPr>
        </p:nvSpPr>
        <p:spPr>
          <a:xfrm>
            <a:off x="0" y="0"/>
            <a:ext cx="3962400" cy="3444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377458FE-B4E4-4D58-9869-ADFD34275D61}"/>
              </a:ext>
            </a:extLst>
          </p:cNvPr>
          <p:cNvSpPr>
            <a:spLocks noGrp="1"/>
          </p:cNvSpPr>
          <p:nvPr>
            <p:ph type="dt" idx="1"/>
          </p:nvPr>
        </p:nvSpPr>
        <p:spPr>
          <a:xfrm>
            <a:off x="5180013" y="0"/>
            <a:ext cx="3962400" cy="3444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22FF3304-72AF-47A3-9F75-A1C97A81D05C}" type="datetimeFigureOut">
              <a:rPr lang="zh-CN" altLang="en-US"/>
              <a:pPr>
                <a:defRPr/>
              </a:pPr>
              <a:t>2018/10/9</a:t>
            </a:fld>
            <a:endParaRPr lang="zh-CN" altLang="en-US"/>
          </a:p>
        </p:txBody>
      </p:sp>
      <p:sp>
        <p:nvSpPr>
          <p:cNvPr id="4" name="幻灯片图像占位符 3">
            <a:extLst>
              <a:ext uri="{FF2B5EF4-FFF2-40B4-BE49-F238E27FC236}">
                <a16:creationId xmlns:a16="http://schemas.microsoft.com/office/drawing/2014/main" id="{DD4E070E-3CA1-4201-B91E-093184E2D769}"/>
              </a:ext>
            </a:extLst>
          </p:cNvPr>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FEA3199C-F47D-4F2C-B48C-EF7B48670E56}"/>
              </a:ext>
            </a:extLst>
          </p:cNvPr>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DF12E348-B7B0-4F52-837B-8FF5E2BB1FD0}"/>
              </a:ext>
            </a:extLst>
          </p:cNvPr>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a:extLst>
              <a:ext uri="{FF2B5EF4-FFF2-40B4-BE49-F238E27FC236}">
                <a16:creationId xmlns:a16="http://schemas.microsoft.com/office/drawing/2014/main" id="{699CC4BC-FDD0-4B8D-8765-5130296780A3}"/>
              </a:ext>
            </a:extLst>
          </p:cNvPr>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ea typeface="+mn-ea"/>
              </a:defRPr>
            </a:lvl1pPr>
          </a:lstStyle>
          <a:p>
            <a:pPr>
              <a:defRPr/>
            </a:pPr>
            <a:fld id="{1354F885-2C8D-4C95-882B-10AE09DB2C04}"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E15E10D2-DD35-4208-BF8B-3654F15C2DF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8DE8C34E-19A5-407E-941B-8FC507A4DA20}" type="slidenum">
              <a:rPr lang="en-US" altLang="zh-CN" smtClean="0">
                <a:latin typeface="Arial" panose="020B0604020202020204" pitchFamily="34" charset="0"/>
                <a:ea typeface="ＭＳ Ｐゴシック" panose="020B0600070205080204" pitchFamily="34" charset="-128"/>
              </a:rPr>
              <a:pPr fontAlgn="base">
                <a:spcBef>
                  <a:spcPct val="0"/>
                </a:spcBef>
                <a:spcAft>
                  <a:spcPct val="0"/>
                </a:spcAft>
              </a:pPr>
              <a:t>2</a:t>
            </a:fld>
            <a:endParaRPr lang="en-US" altLang="zh-CN">
              <a:latin typeface="Arial" panose="020B0604020202020204" pitchFamily="34" charset="0"/>
              <a:ea typeface="ＭＳ Ｐゴシック" panose="020B0600070205080204" pitchFamily="34" charset="-128"/>
            </a:endParaRPr>
          </a:p>
        </p:txBody>
      </p:sp>
      <p:sp>
        <p:nvSpPr>
          <p:cNvPr id="34819" name="Rectangle 2">
            <a:extLst>
              <a:ext uri="{FF2B5EF4-FFF2-40B4-BE49-F238E27FC236}">
                <a16:creationId xmlns:a16="http://schemas.microsoft.com/office/drawing/2014/main" id="{199A5988-ADAF-41FD-A3A7-7F856BB117D3}"/>
              </a:ext>
            </a:extLst>
          </p:cNvPr>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20" name="Rectangle 3">
            <a:extLst>
              <a:ext uri="{FF2B5EF4-FFF2-40B4-BE49-F238E27FC236}">
                <a16:creationId xmlns:a16="http://schemas.microsoft.com/office/drawing/2014/main" id="{91131FD0-1962-408C-84F0-D88A4649778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latin typeface="Arial" panose="020B0604020202020204" pitchFamily="34" charset="0"/>
              <a:ea typeface="ＭＳ Ｐゴシック"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17994" indent="0" algn="ctr">
              <a:buNone/>
              <a:defRPr>
                <a:solidFill>
                  <a:schemeClr val="tx1">
                    <a:tint val="75000"/>
                  </a:schemeClr>
                </a:solidFill>
              </a:defRPr>
            </a:lvl2pPr>
            <a:lvl3pPr marL="835990" indent="0" algn="ctr">
              <a:buNone/>
              <a:defRPr>
                <a:solidFill>
                  <a:schemeClr val="tx1">
                    <a:tint val="75000"/>
                  </a:schemeClr>
                </a:solidFill>
              </a:defRPr>
            </a:lvl3pPr>
            <a:lvl4pPr marL="1253985" indent="0" algn="ctr">
              <a:buNone/>
              <a:defRPr>
                <a:solidFill>
                  <a:schemeClr val="tx1">
                    <a:tint val="75000"/>
                  </a:schemeClr>
                </a:solidFill>
              </a:defRPr>
            </a:lvl4pPr>
            <a:lvl5pPr marL="1671980" indent="0" algn="ctr">
              <a:buNone/>
              <a:defRPr>
                <a:solidFill>
                  <a:schemeClr val="tx1">
                    <a:tint val="75000"/>
                  </a:schemeClr>
                </a:solidFill>
              </a:defRPr>
            </a:lvl5pPr>
            <a:lvl6pPr marL="2089976" indent="0" algn="ctr">
              <a:buNone/>
              <a:defRPr>
                <a:solidFill>
                  <a:schemeClr val="tx1">
                    <a:tint val="75000"/>
                  </a:schemeClr>
                </a:solidFill>
              </a:defRPr>
            </a:lvl6pPr>
            <a:lvl7pPr marL="2507970" indent="0" algn="ctr">
              <a:buNone/>
              <a:defRPr>
                <a:solidFill>
                  <a:schemeClr val="tx1">
                    <a:tint val="75000"/>
                  </a:schemeClr>
                </a:solidFill>
              </a:defRPr>
            </a:lvl7pPr>
            <a:lvl8pPr marL="2925966" indent="0" algn="ctr">
              <a:buNone/>
              <a:defRPr>
                <a:solidFill>
                  <a:schemeClr val="tx1">
                    <a:tint val="75000"/>
                  </a:schemeClr>
                </a:solidFill>
              </a:defRPr>
            </a:lvl8pPr>
            <a:lvl9pPr marL="3343960" indent="0" algn="ctr">
              <a:buNone/>
              <a:defRPr>
                <a:solidFill>
                  <a:schemeClr val="tx1">
                    <a:tint val="75000"/>
                  </a:schemeClr>
                </a:solidFill>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F9599B62-B374-4B20-ACE7-EF26AAEAEA82}"/>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0948763C-745C-4EBD-86E0-1481970B62DE}" type="datetime1">
              <a:rPr lang="zh-CN" altLang="en-US"/>
              <a:pPr>
                <a:defRPr/>
              </a:pPr>
              <a:t>2018/10/9</a:t>
            </a:fld>
            <a:endParaRPr lang="zh-CN" altLang="en-US"/>
          </a:p>
        </p:txBody>
      </p:sp>
      <p:sp>
        <p:nvSpPr>
          <p:cNvPr id="5" name="页脚占位符 4">
            <a:extLst>
              <a:ext uri="{FF2B5EF4-FFF2-40B4-BE49-F238E27FC236}">
                <a16:creationId xmlns:a16="http://schemas.microsoft.com/office/drawing/2014/main" id="{EFA4547F-2E95-4E2D-8A77-C8AF371ED10D}"/>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6" name="灯片编号占位符 5">
            <a:extLst>
              <a:ext uri="{FF2B5EF4-FFF2-40B4-BE49-F238E27FC236}">
                <a16:creationId xmlns:a16="http://schemas.microsoft.com/office/drawing/2014/main" id="{2D9830C6-287D-4199-82BD-9122D98D385B}"/>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DC58D70F-4CDF-448D-8F73-0D23230BE3E1}" type="slidenum">
              <a:rPr lang="zh-CN" altLang="en-US"/>
              <a:pPr>
                <a:defRPr/>
              </a:pPr>
              <a:t>‹#›</a:t>
            </a:fld>
            <a:endParaRPr lang="zh-CN" altLang="en-US"/>
          </a:p>
        </p:txBody>
      </p:sp>
    </p:spTree>
    <p:extLst>
      <p:ext uri="{BB962C8B-B14F-4D97-AF65-F5344CB8AC3E}">
        <p14:creationId xmlns:p14="http://schemas.microsoft.com/office/powerpoint/2010/main" val="1186927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0737B87-2FD7-4CC2-BE33-0389FBE63339}"/>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40A210AA-EDA6-49EF-AC19-20654364E8E3}" type="datetime1">
              <a:rPr lang="zh-CN" altLang="en-US"/>
              <a:pPr>
                <a:defRPr/>
              </a:pPr>
              <a:t>2018/10/9</a:t>
            </a:fld>
            <a:endParaRPr lang="zh-CN" altLang="en-US"/>
          </a:p>
        </p:txBody>
      </p:sp>
      <p:sp>
        <p:nvSpPr>
          <p:cNvPr id="5" name="页脚占位符 4">
            <a:extLst>
              <a:ext uri="{FF2B5EF4-FFF2-40B4-BE49-F238E27FC236}">
                <a16:creationId xmlns:a16="http://schemas.microsoft.com/office/drawing/2014/main" id="{C34C6FD0-F9AA-46B5-A8A8-25197DFF0336}"/>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6" name="灯片编号占位符 5">
            <a:extLst>
              <a:ext uri="{FF2B5EF4-FFF2-40B4-BE49-F238E27FC236}">
                <a16:creationId xmlns:a16="http://schemas.microsoft.com/office/drawing/2014/main" id="{F200E189-C670-411A-934E-0611FE3FD6E5}"/>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37EFB29A-E026-43D3-AE7D-65817615E35B}" type="slidenum">
              <a:rPr lang="zh-CN" altLang="en-US"/>
              <a:pPr>
                <a:defRPr/>
              </a:pPr>
              <a:t>‹#›</a:t>
            </a:fld>
            <a:endParaRPr lang="zh-CN" altLang="en-US"/>
          </a:p>
        </p:txBody>
      </p:sp>
    </p:spTree>
    <p:extLst>
      <p:ext uri="{BB962C8B-B14F-4D97-AF65-F5344CB8AC3E}">
        <p14:creationId xmlns:p14="http://schemas.microsoft.com/office/powerpoint/2010/main" val="3636947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0"/>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40"/>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07152C2-3DE6-4AD3-A78F-E6B88672598F}"/>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6F08F579-4665-40C0-AA19-D44CF8E846A1}" type="datetime1">
              <a:rPr lang="zh-CN" altLang="en-US"/>
              <a:pPr>
                <a:defRPr/>
              </a:pPr>
              <a:t>2018/10/9</a:t>
            </a:fld>
            <a:endParaRPr lang="zh-CN" altLang="en-US"/>
          </a:p>
        </p:txBody>
      </p:sp>
      <p:sp>
        <p:nvSpPr>
          <p:cNvPr id="5" name="页脚占位符 4">
            <a:extLst>
              <a:ext uri="{FF2B5EF4-FFF2-40B4-BE49-F238E27FC236}">
                <a16:creationId xmlns:a16="http://schemas.microsoft.com/office/drawing/2014/main" id="{59D59473-AED7-4FB4-9947-C2107AFD56A2}"/>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6" name="灯片编号占位符 5">
            <a:extLst>
              <a:ext uri="{FF2B5EF4-FFF2-40B4-BE49-F238E27FC236}">
                <a16:creationId xmlns:a16="http://schemas.microsoft.com/office/drawing/2014/main" id="{9275BA90-4F09-4F20-8F5F-7ED48BB789EB}"/>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5709ACAA-4BB8-4160-9657-30724AB0CC71}" type="slidenum">
              <a:rPr lang="zh-CN" altLang="en-US"/>
              <a:pPr>
                <a:defRPr/>
              </a:pPr>
              <a:t>‹#›</a:t>
            </a:fld>
            <a:endParaRPr lang="zh-CN" altLang="en-US"/>
          </a:p>
        </p:txBody>
      </p:sp>
    </p:spTree>
    <p:extLst>
      <p:ext uri="{BB962C8B-B14F-4D97-AF65-F5344CB8AC3E}">
        <p14:creationId xmlns:p14="http://schemas.microsoft.com/office/powerpoint/2010/main" val="11942546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ext Box 10">
            <a:extLst>
              <a:ext uri="{FF2B5EF4-FFF2-40B4-BE49-F238E27FC236}">
                <a16:creationId xmlns:a16="http://schemas.microsoft.com/office/drawing/2014/main" id="{D3BB0ACD-D44A-472C-8B27-777A83F95C6F}"/>
              </a:ext>
            </a:extLst>
          </p:cNvPr>
          <p:cNvSpPr txBox="1">
            <a:spLocks noChangeArrowheads="1"/>
          </p:cNvSpPr>
          <p:nvPr userDrawn="1"/>
        </p:nvSpPr>
        <p:spPr bwMode="auto">
          <a:xfrm>
            <a:off x="3136900" y="6451600"/>
            <a:ext cx="5364163" cy="225425"/>
          </a:xfrm>
          <a:prstGeom prst="rect">
            <a:avLst/>
          </a:prstGeom>
          <a:noFill/>
          <a:ln>
            <a:noFill/>
          </a:ln>
          <a:effectLst/>
          <a:extLst/>
        </p:spPr>
        <p:txBody>
          <a:bodyPr lIns="83591" tIns="41795" rIns="83591" bIns="41795">
            <a:spAutoFit/>
          </a:bodyPr>
          <a:lstStyle/>
          <a:p>
            <a:pPr algn="ctr" eaLnBrk="1" fontAlgn="auto" hangingPunct="1">
              <a:spcBef>
                <a:spcPts val="0"/>
              </a:spcBef>
              <a:spcAft>
                <a:spcPts val="0"/>
              </a:spcAft>
              <a:defRPr/>
            </a:pPr>
            <a:r>
              <a:rPr lang="en-US" altLang="zh-CN" sz="915">
                <a:solidFill>
                  <a:prstClr val="black"/>
                </a:solidFill>
                <a:latin typeface="Calibri"/>
                <a:ea typeface="宋体"/>
                <a:cs typeface="Arial" pitchFamily="34" charset="0"/>
              </a:rPr>
              <a:t>Copyright © 2012, Elsevier Inc. All rights reserved.</a:t>
            </a:r>
            <a:endParaRPr lang="en-US" altLang="zh-CN" sz="915">
              <a:solidFill>
                <a:prstClr val="black"/>
              </a:solidFill>
              <a:effectLst>
                <a:outerShdw blurRad="38100" dist="38100" dir="2700000" algn="tl">
                  <a:srgbClr val="000000"/>
                </a:outerShdw>
              </a:effectLst>
              <a:latin typeface="Calibri"/>
              <a:ea typeface="宋体"/>
              <a:cs typeface="Arial" pitchFamily="34" charset="0"/>
            </a:endParaRPr>
          </a:p>
        </p:txBody>
      </p:sp>
      <p:sp>
        <p:nvSpPr>
          <p:cNvPr id="3" name="Text Box 11">
            <a:extLst>
              <a:ext uri="{FF2B5EF4-FFF2-40B4-BE49-F238E27FC236}">
                <a16:creationId xmlns:a16="http://schemas.microsoft.com/office/drawing/2014/main" id="{2D34DE56-237C-4B4D-9AD2-1BDDD1BF47C7}"/>
              </a:ext>
            </a:extLst>
          </p:cNvPr>
          <p:cNvSpPr txBox="1">
            <a:spLocks noChangeArrowheads="1"/>
          </p:cNvSpPr>
          <p:nvPr userDrawn="1"/>
        </p:nvSpPr>
        <p:spPr bwMode="auto">
          <a:xfrm>
            <a:off x="11207750" y="6511925"/>
            <a:ext cx="984250" cy="225425"/>
          </a:xfrm>
          <a:prstGeom prst="rect">
            <a:avLst/>
          </a:prstGeom>
          <a:noFill/>
          <a:ln>
            <a:noFill/>
          </a:ln>
          <a:effectLst/>
          <a:extLst/>
        </p:spPr>
        <p:txBody>
          <a:bodyPr lIns="83591" tIns="41795" rIns="83591" bIns="41795">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en-US" altLang="zh-CN" sz="915">
                <a:solidFill>
                  <a:srgbClr val="000000"/>
                </a:solidFill>
                <a:effectLst>
                  <a:outerShdw blurRad="38100" dist="38100" dir="2700000" algn="tl">
                    <a:srgbClr val="C0C0C0"/>
                  </a:outerShdw>
                </a:effectLst>
                <a:latin typeface="Calibri" panose="020F0502020204030204" pitchFamily="34" charset="0"/>
                <a:cs typeface="Arial" panose="020B0604020202020204" pitchFamily="34" charset="0"/>
              </a:rPr>
              <a:t>4 - </a:t>
            </a:r>
            <a:fld id="{3A181CA2-CDC5-464E-8C0B-04E2FD6919BB}" type="slidenum">
              <a:rPr lang="en-US" altLang="zh-CN" sz="915" smtClean="0">
                <a:solidFill>
                  <a:srgbClr val="000000"/>
                </a:solidFill>
                <a:effectLst>
                  <a:outerShdw blurRad="38100" dist="38100" dir="2700000" algn="tl">
                    <a:srgbClr val="C0C0C0"/>
                  </a:outerShdw>
                </a:effectLst>
                <a:latin typeface="Calibri" panose="020F0502020204030204" pitchFamily="34" charset="0"/>
                <a:cs typeface="Arial" panose="020B0604020202020204" pitchFamily="34" charset="0"/>
              </a:rPr>
              <a:pPr eaLnBrk="1" fontAlgn="auto" hangingPunct="1">
                <a:spcBef>
                  <a:spcPct val="50000"/>
                </a:spcBef>
                <a:spcAft>
                  <a:spcPts val="0"/>
                </a:spcAft>
                <a:defRPr/>
              </a:pPr>
              <a:t>‹#›</a:t>
            </a:fld>
            <a:endParaRPr lang="en-US" altLang="zh-CN" sz="915">
              <a:solidFill>
                <a:srgbClr val="000000"/>
              </a:solidFill>
              <a:effectLst>
                <a:outerShdw blurRad="38100" dist="38100" dir="2700000" algn="tl">
                  <a:srgbClr val="C0C0C0"/>
                </a:outerShdw>
              </a:effectLst>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62893988"/>
      </p:ext>
    </p:extLst>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a:t>Click to edit Master title style</a:t>
            </a:r>
          </a:p>
        </p:txBody>
      </p:sp>
      <p:sp>
        <p:nvSpPr>
          <p:cNvPr id="3" name="Text Placeholder 2"/>
          <p:cNvSpPr>
            <a:spLocks noGrp="1"/>
          </p:cNvSpPr>
          <p:nvPr>
            <p:ph type="body" idx="1"/>
          </p:nvPr>
        </p:nvSpPr>
        <p:spPr/>
        <p:txBody>
          <a:bodyPr rtlCol="0"/>
          <a:lstStyle>
            <a:lvl1pPr>
              <a:defRPr sz="2561"/>
            </a:lvl1pPr>
            <a:lvl2pPr>
              <a:defRPr sz="2561"/>
            </a:lvl2pPr>
            <a:lvl3pPr>
              <a:defRPr sz="2561"/>
            </a:lvl3pPr>
            <a:lvl4pPr>
              <a:defRPr sz="2561"/>
            </a:lvl4pPr>
            <a:lvl5pPr>
              <a:defRPr sz="2561"/>
            </a:lvl5pPr>
          </a:lstStyle>
          <a:p>
            <a:pPr lvl="0"/>
            <a:r>
              <a:rPr lang="en-US"/>
              <a:t>Click to edit Master text styles</a:t>
            </a:r>
          </a:p>
          <a:p>
            <a:pPr lvl="0"/>
            <a:r>
              <a:rPr lang="en-US"/>
              <a:t>Second level</a:t>
            </a:r>
          </a:p>
          <a:p>
            <a:pPr lvl="0"/>
            <a:r>
              <a:rPr lang="en-US"/>
              <a:t>Third level</a:t>
            </a:r>
          </a:p>
          <a:p>
            <a:pPr lvl="0"/>
            <a:r>
              <a:rPr lang="en-US"/>
              <a:t>Fourth level</a:t>
            </a:r>
          </a:p>
          <a:p>
            <a:pPr lvl="0"/>
            <a:r>
              <a:rPr lang="en-US"/>
              <a:t>Fifth level</a:t>
            </a:r>
          </a:p>
        </p:txBody>
      </p:sp>
      <p:sp>
        <p:nvSpPr>
          <p:cNvPr id="4" name="Date Placeholder 1028">
            <a:extLst>
              <a:ext uri="{FF2B5EF4-FFF2-40B4-BE49-F238E27FC236}">
                <a16:creationId xmlns:a16="http://schemas.microsoft.com/office/drawing/2014/main" id="{933E3D45-6893-4AA6-A035-ACB87FFE09A0}"/>
              </a:ext>
            </a:extLst>
          </p:cNvPr>
          <p:cNvSpPr>
            <a:spLocks noGrp="1" noChangeArrowheads="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A2931A17-FFAF-4E13-94E7-47455C1AB3FF}" type="datetime1">
              <a:rPr lang="zh-CN" altLang="en-US"/>
              <a:pPr>
                <a:defRPr/>
              </a:pPr>
              <a:t>2018/10/9</a:t>
            </a:fld>
            <a:endParaRPr lang="zh-CN" altLang="zh-CN"/>
          </a:p>
        </p:txBody>
      </p:sp>
      <p:sp>
        <p:nvSpPr>
          <p:cNvPr id="5" name="Footer Placeholder 1029">
            <a:extLst>
              <a:ext uri="{FF2B5EF4-FFF2-40B4-BE49-F238E27FC236}">
                <a16:creationId xmlns:a16="http://schemas.microsoft.com/office/drawing/2014/main" id="{92DF11B5-B04B-40FE-8FEB-258A9F8E80D8}"/>
              </a:ext>
            </a:extLst>
          </p:cNvPr>
          <p:cNvSpPr>
            <a:spLocks noGrp="1" noChangeArrowheads="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zh-CN"/>
          </a:p>
        </p:txBody>
      </p:sp>
      <p:sp>
        <p:nvSpPr>
          <p:cNvPr id="6" name="Slide Number Placeholder 704">
            <a:extLst>
              <a:ext uri="{FF2B5EF4-FFF2-40B4-BE49-F238E27FC236}">
                <a16:creationId xmlns:a16="http://schemas.microsoft.com/office/drawing/2014/main" id="{61D7F721-1389-4976-A3D0-DDCD8A722AC3}"/>
              </a:ext>
            </a:extLst>
          </p:cNvPr>
          <p:cNvSpPr>
            <a:spLocks noGrp="1" noChangeArrowheads="1"/>
          </p:cNvSpPr>
          <p:nvPr>
            <p:ph type="sldNum" sz="quarter" idx="12"/>
          </p:nvPr>
        </p:nvSpPr>
        <p:spPr/>
        <p:txBody>
          <a:bodyPr/>
          <a:lstStyle>
            <a:lvl1pPr eaLnBrk="0" hangingPunct="0">
              <a:defRPr>
                <a:latin typeface="Calibri" panose="020F0502020204030204" pitchFamily="34" charset="0"/>
              </a:defRPr>
            </a:lvl1pPr>
          </a:lstStyle>
          <a:p>
            <a:pPr>
              <a:defRPr/>
            </a:pPr>
            <a:fld id="{EF06DE2D-AB4A-44BE-A43D-830151E1DD27}" type="slidenum">
              <a:rPr lang="en-US" altLang="zh-CN"/>
              <a:pPr>
                <a:defRPr/>
              </a:pPr>
              <a:t>‹#›</a:t>
            </a:fld>
            <a:endParaRPr lang="en-US" altLang="zh-CN"/>
          </a:p>
        </p:txBody>
      </p:sp>
      <p:sp>
        <p:nvSpPr>
          <p:cNvPr id="7" name="Slide Number Placeholder 492">
            <a:extLst>
              <a:ext uri="{FF2B5EF4-FFF2-40B4-BE49-F238E27FC236}">
                <a16:creationId xmlns:a16="http://schemas.microsoft.com/office/drawing/2014/main" id="{8DF811BD-0049-431E-B4CE-4B35B0E3079D}"/>
              </a:ext>
            </a:extLst>
          </p:cNvPr>
          <p:cNvSpPr>
            <a:spLocks noGrp="1" noChangeArrowheads="1"/>
          </p:cNvSpPr>
          <p:nvPr>
            <p:ph type="sldNum" sz="quarter" idx="13"/>
          </p:nvPr>
        </p:nvSpPr>
        <p:spPr/>
        <p:txBody>
          <a:bodyPr/>
          <a:lstStyle>
            <a:lvl1pPr eaLnBrk="0" hangingPunct="0">
              <a:defRPr>
                <a:latin typeface="Calibri" panose="020F0502020204030204" pitchFamily="34" charset="0"/>
              </a:defRPr>
            </a:lvl1pPr>
          </a:lstStyle>
          <a:p>
            <a:pPr>
              <a:defRPr/>
            </a:pPr>
            <a:fld id="{5DBC8206-536A-4653-8A21-B64596E7B355}" type="slidenum">
              <a:rPr lang="en-US" altLang="zh-CN"/>
              <a:pPr>
                <a:defRPr/>
              </a:pPr>
              <a:t>‹#›</a:t>
            </a:fld>
            <a:endParaRPr lang="en-US" altLang="zh-CN"/>
          </a:p>
        </p:txBody>
      </p:sp>
    </p:spTree>
    <p:extLst>
      <p:ext uri="{BB962C8B-B14F-4D97-AF65-F5344CB8AC3E}">
        <p14:creationId xmlns:p14="http://schemas.microsoft.com/office/powerpoint/2010/main" val="2758519685"/>
      </p:ext>
    </p:extLst>
  </p:cSld>
  <p:clrMapOvr>
    <a:masterClrMapping/>
  </p:clrMapOvr>
  <p:transition spd="slow" advClick="0" advTm="7000">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640650"/>
            <a:ext cx="10972800" cy="565045"/>
          </a:xfrm>
        </p:spPr>
        <p:txBody>
          <a:bodyPr/>
          <a:lstStyle/>
          <a:p>
            <a:r>
              <a:rPr lang="en-US"/>
              <a:t>Click to edit Master title style</a:t>
            </a:r>
            <a:endParaRPr lang="en-US" dirty="0"/>
          </a:p>
        </p:txBody>
      </p:sp>
    </p:spTree>
    <p:extLst>
      <p:ext uri="{BB962C8B-B14F-4D97-AF65-F5344CB8AC3E}">
        <p14:creationId xmlns:p14="http://schemas.microsoft.com/office/powerpoint/2010/main" val="1705465197"/>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w/Subtitle">
    <p:spTree>
      <p:nvGrpSpPr>
        <p:cNvPr id="1" name=""/>
        <p:cNvGrpSpPr/>
        <p:nvPr/>
      </p:nvGrpSpPr>
      <p:grpSpPr>
        <a:xfrm>
          <a:off x="0" y="0"/>
          <a:ext cx="0" cy="0"/>
          <a:chOff x="0" y="0"/>
          <a:chExt cx="0" cy="0"/>
        </a:xfrm>
      </p:grpSpPr>
      <p:sp>
        <p:nvSpPr>
          <p:cNvPr id="2" name="Title 1"/>
          <p:cNvSpPr>
            <a:spLocks noGrp="1"/>
          </p:cNvSpPr>
          <p:nvPr>
            <p:ph type="title"/>
          </p:nvPr>
        </p:nvSpPr>
        <p:spPr>
          <a:xfrm>
            <a:off x="609600" y="640650"/>
            <a:ext cx="10972800" cy="565045"/>
          </a:xfrm>
        </p:spPr>
        <p:txBody>
          <a:bodyPr/>
          <a:lstStyle/>
          <a:p>
            <a:r>
              <a:rPr lang="en-US"/>
              <a:t>Click to edit Master title style</a:t>
            </a:r>
            <a:endParaRPr lang="en-US" dirty="0"/>
          </a:p>
        </p:txBody>
      </p:sp>
      <p:sp>
        <p:nvSpPr>
          <p:cNvPr id="6" name="Content Placeholder 5"/>
          <p:cNvSpPr>
            <a:spLocks noGrp="1"/>
          </p:cNvSpPr>
          <p:nvPr>
            <p:ph sz="quarter" idx="12"/>
          </p:nvPr>
        </p:nvSpPr>
        <p:spPr>
          <a:xfrm>
            <a:off x="609600" y="1882709"/>
            <a:ext cx="10972800" cy="4083475"/>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4"/>
          <p:cNvSpPr>
            <a:spLocks noGrp="1"/>
          </p:cNvSpPr>
          <p:nvPr>
            <p:ph type="body" sz="quarter" idx="13"/>
          </p:nvPr>
        </p:nvSpPr>
        <p:spPr>
          <a:xfrm>
            <a:off x="609600" y="1225547"/>
            <a:ext cx="10972800" cy="406400"/>
          </a:xfrm>
        </p:spPr>
        <p:txBody>
          <a:bodyPr>
            <a:noAutofit/>
          </a:bodyPr>
          <a:lstStyle>
            <a:lvl1pPr marL="0" indent="0">
              <a:spcAft>
                <a:spcPts val="0"/>
              </a:spcAft>
              <a:buFontTx/>
              <a:buNone/>
              <a:defRPr sz="1829">
                <a:solidFill>
                  <a:schemeClr val="accent1"/>
                </a:solidFill>
              </a:defRPr>
            </a:lvl1pPr>
            <a:lvl2pPr marL="417994" indent="0">
              <a:buFontTx/>
              <a:buNone/>
              <a:defRPr/>
            </a:lvl2pPr>
            <a:lvl3pPr marL="835990" indent="0">
              <a:buFontTx/>
              <a:buNone/>
              <a:defRPr/>
            </a:lvl3pPr>
            <a:lvl4pPr marL="1253985" indent="0">
              <a:buFontTx/>
              <a:buNone/>
              <a:defRPr/>
            </a:lvl4pPr>
            <a:lvl5pPr marL="1671980" indent="0">
              <a:buFontTx/>
              <a:buNone/>
              <a:defRPr/>
            </a:lvl5pPr>
          </a:lstStyle>
          <a:p>
            <a:pPr lvl="0"/>
            <a:r>
              <a:rPr lang="en-US"/>
              <a:t>Click to edit Master text styles</a:t>
            </a:r>
          </a:p>
        </p:txBody>
      </p:sp>
    </p:spTree>
    <p:extLst>
      <p:ext uri="{BB962C8B-B14F-4D97-AF65-F5344CB8AC3E}">
        <p14:creationId xmlns:p14="http://schemas.microsoft.com/office/powerpoint/2010/main" val="4038188159"/>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Oracle Logo">
    <p:spTree>
      <p:nvGrpSpPr>
        <p:cNvPr id="1" name=""/>
        <p:cNvGrpSpPr/>
        <p:nvPr/>
      </p:nvGrpSpPr>
      <p:grpSpPr>
        <a:xfrm>
          <a:off x="0" y="0"/>
          <a:ext cx="0" cy="0"/>
          <a:chOff x="0" y="0"/>
          <a:chExt cx="0" cy="0"/>
        </a:xfrm>
      </p:grpSpPr>
      <p:pic>
        <p:nvPicPr>
          <p:cNvPr id="2" name="Picture 23" descr="Java_clr.bmp">
            <a:extLst>
              <a:ext uri="{FF2B5EF4-FFF2-40B4-BE49-F238E27FC236}">
                <a16:creationId xmlns:a16="http://schemas.microsoft.com/office/drawing/2014/main" id="{DCDB7A02-FA82-47F6-A9C2-C063EE6E3CF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976438" y="1624013"/>
            <a:ext cx="7737475" cy="332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6536548"/>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w/Subtitle">
    <p:spTree>
      <p:nvGrpSpPr>
        <p:cNvPr id="1" name=""/>
        <p:cNvGrpSpPr/>
        <p:nvPr/>
      </p:nvGrpSpPr>
      <p:grpSpPr>
        <a:xfrm>
          <a:off x="0" y="0"/>
          <a:ext cx="0" cy="0"/>
          <a:chOff x="0" y="0"/>
          <a:chExt cx="0" cy="0"/>
        </a:xfrm>
      </p:grpSpPr>
      <p:sp>
        <p:nvSpPr>
          <p:cNvPr id="5" name="Title 1"/>
          <p:cNvSpPr>
            <a:spLocks noGrp="1"/>
          </p:cNvSpPr>
          <p:nvPr>
            <p:ph type="title"/>
          </p:nvPr>
        </p:nvSpPr>
        <p:spPr>
          <a:xfrm>
            <a:off x="609600" y="640650"/>
            <a:ext cx="10972800" cy="565045"/>
          </a:xfrm>
        </p:spPr>
        <p:txBody>
          <a:bodyPr/>
          <a:lstStyle>
            <a:lvl1pPr>
              <a:defRPr/>
            </a:lvl1pPr>
          </a:lstStyle>
          <a:p>
            <a:r>
              <a:rPr lang="en-US"/>
              <a:t>Click to edit Master title style</a:t>
            </a:r>
            <a:endParaRPr lang="en-US" dirty="0"/>
          </a:p>
        </p:txBody>
      </p:sp>
      <p:sp>
        <p:nvSpPr>
          <p:cNvPr id="8" name="Text Placeholder 4"/>
          <p:cNvSpPr>
            <a:spLocks noGrp="1"/>
          </p:cNvSpPr>
          <p:nvPr>
            <p:ph type="body" sz="quarter" idx="13"/>
          </p:nvPr>
        </p:nvSpPr>
        <p:spPr>
          <a:xfrm>
            <a:off x="609600" y="1225547"/>
            <a:ext cx="10972800" cy="406400"/>
          </a:xfrm>
        </p:spPr>
        <p:txBody>
          <a:bodyPr>
            <a:noAutofit/>
          </a:bodyPr>
          <a:lstStyle>
            <a:lvl1pPr marL="0" indent="0">
              <a:spcAft>
                <a:spcPts val="0"/>
              </a:spcAft>
              <a:buFontTx/>
              <a:buNone/>
              <a:defRPr sz="1829">
                <a:solidFill>
                  <a:schemeClr val="accent1"/>
                </a:solidFill>
              </a:defRPr>
            </a:lvl1pPr>
            <a:lvl2pPr marL="417994" indent="0">
              <a:buFontTx/>
              <a:buNone/>
              <a:defRPr/>
            </a:lvl2pPr>
            <a:lvl3pPr marL="835990" indent="0">
              <a:buFontTx/>
              <a:buNone/>
              <a:defRPr/>
            </a:lvl3pPr>
            <a:lvl4pPr marL="1253985" indent="0">
              <a:buFontTx/>
              <a:buNone/>
              <a:defRPr/>
            </a:lvl4pPr>
            <a:lvl5pPr marL="1671980" indent="0">
              <a:buFontTx/>
              <a:buNone/>
              <a:defRPr/>
            </a:lvl5pPr>
          </a:lstStyle>
          <a:p>
            <a:pPr lvl="0"/>
            <a:r>
              <a:rPr lang="en-US"/>
              <a:t>Click to edit Master text styles</a:t>
            </a:r>
          </a:p>
        </p:txBody>
      </p:sp>
    </p:spTree>
    <p:extLst>
      <p:ext uri="{BB962C8B-B14F-4D97-AF65-F5344CB8AC3E}">
        <p14:creationId xmlns:p14="http://schemas.microsoft.com/office/powerpoint/2010/main" val="2742497362"/>
      </p:ext>
    </p:extLst>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with logo without Image">
    <p:spTree>
      <p:nvGrpSpPr>
        <p:cNvPr id="1" name=""/>
        <p:cNvGrpSpPr/>
        <p:nvPr/>
      </p:nvGrpSpPr>
      <p:grpSpPr>
        <a:xfrm>
          <a:off x="0" y="0"/>
          <a:ext cx="0" cy="0"/>
          <a:chOff x="0" y="0"/>
          <a:chExt cx="0" cy="0"/>
        </a:xfrm>
      </p:grpSpPr>
      <p:sp>
        <p:nvSpPr>
          <p:cNvPr id="6" name="Rectangle 12">
            <a:extLst>
              <a:ext uri="{FF2B5EF4-FFF2-40B4-BE49-F238E27FC236}">
                <a16:creationId xmlns:a16="http://schemas.microsoft.com/office/drawing/2014/main" id="{7384356A-9972-4FCA-8706-63A810A571BE}"/>
              </a:ext>
            </a:extLst>
          </p:cNvPr>
          <p:cNvSpPr/>
          <p:nvPr userDrawn="1"/>
        </p:nvSpPr>
        <p:spPr>
          <a:xfrm>
            <a:off x="0" y="-33338"/>
            <a:ext cx="12192000" cy="6891338"/>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83591" tIns="41795" rIns="83591" bIns="41795"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sz="1646">
              <a:solidFill>
                <a:srgbClr val="FFFFFF"/>
              </a:solidFill>
            </a:endParaRPr>
          </a:p>
        </p:txBody>
      </p:sp>
      <p:sp>
        <p:nvSpPr>
          <p:cNvPr id="7" name="Rectangle 13">
            <a:extLst>
              <a:ext uri="{FF2B5EF4-FFF2-40B4-BE49-F238E27FC236}">
                <a16:creationId xmlns:a16="http://schemas.microsoft.com/office/drawing/2014/main" id="{0F1C564A-8F03-4CA0-9ABA-E39B3464A6B3}"/>
              </a:ext>
            </a:extLst>
          </p:cNvPr>
          <p:cNvSpPr/>
          <p:nvPr userDrawn="1"/>
        </p:nvSpPr>
        <p:spPr>
          <a:xfrm>
            <a:off x="0" y="-33338"/>
            <a:ext cx="12192000" cy="5543551"/>
          </a:xfrm>
          <a:prstGeom prst="rect">
            <a:avLst/>
          </a:prstGeom>
          <a:gradFill flip="none" rotWithShape="1">
            <a:gsLst>
              <a:gs pos="20000">
                <a:srgbClr val="355469"/>
              </a:gs>
              <a:gs pos="90000">
                <a:schemeClr val="accent1"/>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83591" tIns="41795" rIns="83591" bIns="41795"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sz="1646">
              <a:solidFill>
                <a:srgbClr val="FFFFFF"/>
              </a:solidFill>
            </a:endParaRPr>
          </a:p>
        </p:txBody>
      </p:sp>
      <p:sp>
        <p:nvSpPr>
          <p:cNvPr id="8" name="Rectangle 17">
            <a:extLst>
              <a:ext uri="{FF2B5EF4-FFF2-40B4-BE49-F238E27FC236}">
                <a16:creationId xmlns:a16="http://schemas.microsoft.com/office/drawing/2014/main" id="{DC921191-CBE2-4D79-82EF-49F12F8BD4F6}"/>
              </a:ext>
            </a:extLst>
          </p:cNvPr>
          <p:cNvSpPr/>
          <p:nvPr userDrawn="1"/>
        </p:nvSpPr>
        <p:spPr>
          <a:xfrm>
            <a:off x="7924800" y="-33338"/>
            <a:ext cx="4267200" cy="5543551"/>
          </a:xfrm>
          <a:prstGeom prst="rect">
            <a:avLst/>
          </a:prstGeom>
          <a:gradFill flip="none" rotWithShape="1">
            <a:gsLst>
              <a:gs pos="20000">
                <a:srgbClr val="355469"/>
              </a:gs>
              <a:gs pos="90000">
                <a:schemeClr val="accent1"/>
              </a:gs>
            </a:gsLst>
            <a:lin ang="16200000" scaled="0"/>
            <a:tileRect/>
          </a:gradFill>
          <a:ln>
            <a:noFill/>
          </a:ln>
          <a:effectLst>
            <a:outerShdw blurRad="635000" dir="10800000" algn="tl" rotWithShape="0">
              <a:srgbClr val="000000">
                <a:alpha val="55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83591" tIns="41795" rIns="83591" bIns="41795"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sz="1646">
              <a:solidFill>
                <a:srgbClr val="FFFFFF"/>
              </a:solidFill>
            </a:endParaRPr>
          </a:p>
        </p:txBody>
      </p:sp>
      <p:pic>
        <p:nvPicPr>
          <p:cNvPr id="9" name="Picture 25" descr="O_signature_wht_rgb.png">
            <a:extLst>
              <a:ext uri="{FF2B5EF4-FFF2-40B4-BE49-F238E27FC236}">
                <a16:creationId xmlns:a16="http://schemas.microsoft.com/office/drawing/2014/main" id="{5E387F7A-6221-4043-9D84-B71D7C4BBCC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8313" y="442913"/>
            <a:ext cx="1784350"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Picture Placeholder 2"/>
          <p:cNvSpPr>
            <a:spLocks noGrp="1"/>
          </p:cNvSpPr>
          <p:nvPr>
            <p:ph type="pic" sz="quarter" idx="14"/>
          </p:nvPr>
        </p:nvSpPr>
        <p:spPr>
          <a:xfrm>
            <a:off x="7924800" y="-33861"/>
            <a:ext cx="4267200" cy="5543551"/>
          </a:xfrm>
          <a:effectLst>
            <a:innerShdw blurRad="63500" dist="50800" dir="10800000">
              <a:prstClr val="black">
                <a:alpha val="50000"/>
              </a:prstClr>
            </a:innerShdw>
          </a:effectLst>
        </p:spPr>
        <p:txBody>
          <a:bodyPr rtlCol="0" anchor="ctr" anchorCtr="1">
            <a:noAutofit/>
          </a:bodyPr>
          <a:lstStyle>
            <a:lvl1pPr>
              <a:buFontTx/>
              <a:buNone/>
              <a:defRPr lang="en-US" baseline="0">
                <a:solidFill>
                  <a:schemeClr val="bg1"/>
                </a:solidFill>
              </a:defRPr>
            </a:lvl1pPr>
          </a:lstStyle>
          <a:p>
            <a:pPr lvl="0"/>
            <a:r>
              <a:rPr lang="en-US" noProof="0"/>
              <a:t>Click icon to add picture</a:t>
            </a:r>
            <a:endParaRPr lang="en-US" noProof="0" dirty="0"/>
          </a:p>
        </p:txBody>
      </p:sp>
      <p:sp>
        <p:nvSpPr>
          <p:cNvPr id="17" name="Title 1"/>
          <p:cNvSpPr>
            <a:spLocks noGrp="1"/>
          </p:cNvSpPr>
          <p:nvPr>
            <p:ph type="title"/>
          </p:nvPr>
        </p:nvSpPr>
        <p:spPr>
          <a:xfrm>
            <a:off x="601981" y="2738122"/>
            <a:ext cx="6182643" cy="1013779"/>
          </a:xfrm>
        </p:spPr>
        <p:txBody>
          <a:bodyPr/>
          <a:lstStyle>
            <a:lvl1pPr>
              <a:defRPr sz="2561">
                <a:solidFill>
                  <a:schemeClr val="bg1"/>
                </a:solidFill>
              </a:defRPr>
            </a:lvl1pPr>
          </a:lstStyle>
          <a:p>
            <a:r>
              <a:rPr lang="en-US"/>
              <a:t>Click to edit Master title style</a:t>
            </a:r>
            <a:endParaRPr lang="en-US" dirty="0"/>
          </a:p>
        </p:txBody>
      </p:sp>
      <p:sp>
        <p:nvSpPr>
          <p:cNvPr id="5" name="Text Placeholder 4"/>
          <p:cNvSpPr>
            <a:spLocks noGrp="1"/>
          </p:cNvSpPr>
          <p:nvPr>
            <p:ph type="body" sz="quarter" idx="13"/>
          </p:nvPr>
        </p:nvSpPr>
        <p:spPr>
          <a:xfrm>
            <a:off x="601133" y="3885703"/>
            <a:ext cx="6182643" cy="1397499"/>
          </a:xfrm>
        </p:spPr>
        <p:txBody>
          <a:bodyPr/>
          <a:lstStyle>
            <a:lvl1pPr marL="0" marR="0" indent="0" algn="l" defTabSz="208997" rtl="0" eaLnBrk="1" fontAlgn="auto" latinLnBrk="0" hangingPunct="1">
              <a:lnSpc>
                <a:spcPct val="100000"/>
              </a:lnSpc>
              <a:spcBef>
                <a:spcPts val="0"/>
              </a:spcBef>
              <a:spcAft>
                <a:spcPts val="0"/>
              </a:spcAft>
              <a:buClr>
                <a:srgbClr val="FF0000"/>
              </a:buClr>
              <a:buSzPct val="85000"/>
              <a:buFont typeface="Wingdings" pitchFamily="2" charset="2"/>
              <a:buNone/>
              <a:tabLst/>
              <a:defRPr>
                <a:solidFill>
                  <a:schemeClr val="bg1"/>
                </a:solidFill>
              </a:defRPr>
            </a:lvl1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67394139"/>
      </p:ext>
    </p:extLst>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Section Divider">
    <p:spTree>
      <p:nvGrpSpPr>
        <p:cNvPr id="1" name=""/>
        <p:cNvGrpSpPr/>
        <p:nvPr/>
      </p:nvGrpSpPr>
      <p:grpSpPr>
        <a:xfrm>
          <a:off x="0" y="0"/>
          <a:ext cx="0" cy="0"/>
          <a:chOff x="0" y="0"/>
          <a:chExt cx="0" cy="0"/>
        </a:xfrm>
      </p:grpSpPr>
      <p:sp>
        <p:nvSpPr>
          <p:cNvPr id="4" name="Rectangle 12">
            <a:extLst>
              <a:ext uri="{FF2B5EF4-FFF2-40B4-BE49-F238E27FC236}">
                <a16:creationId xmlns:a16="http://schemas.microsoft.com/office/drawing/2014/main" id="{DE71DE87-789E-42B6-BE90-E893C82EED97}"/>
              </a:ext>
            </a:extLst>
          </p:cNvPr>
          <p:cNvSpPr/>
          <p:nvPr userDrawn="1"/>
        </p:nvSpPr>
        <p:spPr>
          <a:xfrm>
            <a:off x="11329988" y="0"/>
            <a:ext cx="862012" cy="6175375"/>
          </a:xfrm>
          <a:prstGeom prst="rect">
            <a:avLst/>
          </a:prstGeom>
          <a:gradFill flip="none" rotWithShape="1">
            <a:gsLst>
              <a:gs pos="0">
                <a:srgbClr val="B3B3B3"/>
              </a:gs>
              <a:gs pos="100000">
                <a:srgbClr val="F3F3F3"/>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83591" tIns="41795" rIns="83591" bIns="41795"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sz="1646">
              <a:solidFill>
                <a:srgbClr val="FFFFFF"/>
              </a:solidFill>
            </a:endParaRPr>
          </a:p>
        </p:txBody>
      </p:sp>
      <p:sp>
        <p:nvSpPr>
          <p:cNvPr id="5" name="Rectangle 13">
            <a:extLst>
              <a:ext uri="{FF2B5EF4-FFF2-40B4-BE49-F238E27FC236}">
                <a16:creationId xmlns:a16="http://schemas.microsoft.com/office/drawing/2014/main" id="{3FFD589C-3BB5-4FCF-81EC-C7E020BB5783}"/>
              </a:ext>
            </a:extLst>
          </p:cNvPr>
          <p:cNvSpPr/>
          <p:nvPr userDrawn="1"/>
        </p:nvSpPr>
        <p:spPr>
          <a:xfrm>
            <a:off x="7924800" y="-3175"/>
            <a:ext cx="427038" cy="6175375"/>
          </a:xfrm>
          <a:prstGeom prst="rect">
            <a:avLst/>
          </a:prstGeom>
          <a:gradFill flip="none" rotWithShape="1">
            <a:gsLst>
              <a:gs pos="10000">
                <a:srgbClr val="FFFFFF"/>
              </a:gs>
              <a:gs pos="80000">
                <a:srgbClr val="B3B3B3"/>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83591" tIns="41795" rIns="83591" bIns="41795"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sz="1646">
              <a:solidFill>
                <a:srgbClr val="FFFFFF"/>
              </a:solidFill>
            </a:endParaRPr>
          </a:p>
        </p:txBody>
      </p:sp>
      <p:sp>
        <p:nvSpPr>
          <p:cNvPr id="6" name="Rectangle 17">
            <a:extLst>
              <a:ext uri="{FF2B5EF4-FFF2-40B4-BE49-F238E27FC236}">
                <a16:creationId xmlns:a16="http://schemas.microsoft.com/office/drawing/2014/main" id="{8D0C4BAE-3AB1-43AE-944E-FA1C9F390373}"/>
              </a:ext>
            </a:extLst>
          </p:cNvPr>
          <p:cNvSpPr/>
          <p:nvPr userDrawn="1"/>
        </p:nvSpPr>
        <p:spPr>
          <a:xfrm>
            <a:off x="8351838" y="-3175"/>
            <a:ext cx="2978150" cy="6175375"/>
          </a:xfrm>
          <a:prstGeom prst="rect">
            <a:avLst/>
          </a:prstGeom>
          <a:gradFill flip="none" rotWithShape="1">
            <a:gsLst>
              <a:gs pos="0">
                <a:srgbClr val="B3B3B3"/>
              </a:gs>
              <a:gs pos="100000">
                <a:srgbClr val="F3F3F3"/>
              </a:gs>
            </a:gsLst>
            <a:lin ang="16200000" scaled="0"/>
            <a:tileRect/>
          </a:gradFill>
          <a:ln>
            <a:noFill/>
          </a:ln>
          <a:effectLst>
            <a:outerShdw blurRad="152400" dist="635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83591" tIns="41795" rIns="83591" bIns="41795"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sz="1646">
              <a:solidFill>
                <a:srgbClr val="FFFFFF"/>
              </a:solidFill>
            </a:endParaRPr>
          </a:p>
        </p:txBody>
      </p:sp>
      <p:sp>
        <p:nvSpPr>
          <p:cNvPr id="7" name="Rectangle 19">
            <a:extLst>
              <a:ext uri="{FF2B5EF4-FFF2-40B4-BE49-F238E27FC236}">
                <a16:creationId xmlns:a16="http://schemas.microsoft.com/office/drawing/2014/main" id="{EDCD11F5-B61F-4884-8ED4-7151C6CC9252}"/>
              </a:ext>
            </a:extLst>
          </p:cNvPr>
          <p:cNvSpPr/>
          <p:nvPr userDrawn="1"/>
        </p:nvSpPr>
        <p:spPr>
          <a:xfrm>
            <a:off x="8351838" y="-3175"/>
            <a:ext cx="2978150" cy="6175375"/>
          </a:xfrm>
          <a:prstGeom prst="rect">
            <a:avLst/>
          </a:prstGeom>
          <a:gradFill flip="none" rotWithShape="1">
            <a:gsLst>
              <a:gs pos="0">
                <a:srgbClr val="B3B3B3"/>
              </a:gs>
              <a:gs pos="100000">
                <a:srgbClr val="F3F3F3"/>
              </a:gs>
            </a:gsLst>
            <a:lin ang="16200000" scaled="0"/>
            <a:tileRect/>
          </a:gradFill>
          <a:ln>
            <a:noFill/>
          </a:ln>
          <a:effectLst>
            <a:outerShdw blurRad="152400" dist="63500" dir="105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83591" tIns="41795" rIns="83591" bIns="41795"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sz="1646">
              <a:solidFill>
                <a:srgbClr val="FFFFFF"/>
              </a:solidFill>
            </a:endParaRPr>
          </a:p>
        </p:txBody>
      </p:sp>
      <p:sp>
        <p:nvSpPr>
          <p:cNvPr id="8" name="Rectangle 20">
            <a:extLst>
              <a:ext uri="{FF2B5EF4-FFF2-40B4-BE49-F238E27FC236}">
                <a16:creationId xmlns:a16="http://schemas.microsoft.com/office/drawing/2014/main" id="{124703EC-1CB8-44E4-9CD2-401D6F26255C}"/>
              </a:ext>
            </a:extLst>
          </p:cNvPr>
          <p:cNvSpPr/>
          <p:nvPr userDrawn="1"/>
        </p:nvSpPr>
        <p:spPr>
          <a:xfrm>
            <a:off x="6864350" y="6175375"/>
            <a:ext cx="5327650" cy="68262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83591" tIns="41795" rIns="83591" bIns="41795"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sz="1646">
              <a:solidFill>
                <a:srgbClr val="FFFFFF"/>
              </a:solidFill>
            </a:endParaRPr>
          </a:p>
        </p:txBody>
      </p:sp>
      <p:grpSp>
        <p:nvGrpSpPr>
          <p:cNvPr id="9" name="Group 27">
            <a:extLst>
              <a:ext uri="{FF2B5EF4-FFF2-40B4-BE49-F238E27FC236}">
                <a16:creationId xmlns:a16="http://schemas.microsoft.com/office/drawing/2014/main" id="{75CD0101-0A6E-4C9C-AE8C-C4AD99B73B51}"/>
              </a:ext>
            </a:extLst>
          </p:cNvPr>
          <p:cNvGrpSpPr>
            <a:grpSpLocks noChangeAspect="1"/>
          </p:cNvGrpSpPr>
          <p:nvPr userDrawn="1"/>
        </p:nvGrpSpPr>
        <p:grpSpPr bwMode="auto">
          <a:xfrm>
            <a:off x="9021763" y="6194425"/>
            <a:ext cx="2717800" cy="609600"/>
            <a:chOff x="6446993" y="4546600"/>
            <a:chExt cx="2374390" cy="532552"/>
          </a:xfrm>
        </p:grpSpPr>
        <p:pic>
          <p:nvPicPr>
            <p:cNvPr id="12" name="Picture 27" descr="O_signature_clr_rgb">
              <a:extLst>
                <a:ext uri="{FF2B5EF4-FFF2-40B4-BE49-F238E27FC236}">
                  <a16:creationId xmlns:a16="http://schemas.microsoft.com/office/drawing/2014/main" id="{B9026E01-BFE1-4193-9952-21019A33595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48770" y="4749944"/>
              <a:ext cx="1072613" cy="329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9" descr="Java_clr_hori.bmp">
              <a:extLst>
                <a:ext uri="{FF2B5EF4-FFF2-40B4-BE49-F238E27FC236}">
                  <a16:creationId xmlns:a16="http://schemas.microsoft.com/office/drawing/2014/main" id="{A846553B-360E-4FE3-B47C-6B1C2D412CE2}"/>
                </a:ext>
              </a:extLst>
            </p:cNvPr>
            <p:cNvPicPr>
              <a:picLocks noChangeAspect="1"/>
            </p:cNvPicPr>
            <p:nvPr userDrawn="1"/>
          </p:nvPicPr>
          <p:blipFill>
            <a:blip r:embed="rId3">
              <a:extLst>
                <a:ext uri="{28A0092B-C50C-407E-A947-70E740481C1C}">
                  <a14:useLocalDpi xmlns:a14="http://schemas.microsoft.com/office/drawing/2010/main" val="0"/>
                </a:ext>
              </a:extLst>
            </a:blip>
            <a:srcRect t="14159" b="15044"/>
            <a:stretch>
              <a:fillRect/>
            </a:stretch>
          </p:blipFill>
          <p:spPr bwMode="auto">
            <a:xfrm>
              <a:off x="6446993" y="4546600"/>
              <a:ext cx="110473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 name="Title 1"/>
          <p:cNvSpPr>
            <a:spLocks noGrp="1"/>
          </p:cNvSpPr>
          <p:nvPr>
            <p:ph type="title"/>
          </p:nvPr>
        </p:nvSpPr>
        <p:spPr>
          <a:xfrm>
            <a:off x="607490" y="1565199"/>
            <a:ext cx="6707716" cy="1467631"/>
          </a:xfrm>
        </p:spPr>
        <p:txBody>
          <a:bodyPr anchor="t"/>
          <a:lstStyle>
            <a:lvl1pPr algn="l" defTabSz="835990" rtl="0" eaLnBrk="1" latinLnBrk="0" hangingPunct="1">
              <a:lnSpc>
                <a:spcPct val="90000"/>
              </a:lnSpc>
              <a:spcBef>
                <a:spcPct val="0"/>
              </a:spcBef>
              <a:buNone/>
              <a:defRPr lang="en-US" sz="2561" b="1" kern="1200" dirty="0">
                <a:ln w="0">
                  <a:noFill/>
                </a:ln>
                <a:solidFill>
                  <a:schemeClr val="tx2"/>
                </a:solidFill>
                <a:effectLst/>
                <a:latin typeface="Arial" pitchFamily="34" charset="0"/>
                <a:ea typeface="+mj-ea"/>
                <a:cs typeface="Arial" pitchFamily="34" charset="0"/>
              </a:defRPr>
            </a:lvl1pPr>
          </a:lstStyle>
          <a:p>
            <a:r>
              <a:rPr lang="en-US"/>
              <a:t>Click to edit Master title style</a:t>
            </a:r>
            <a:endParaRPr lang="en-US" dirty="0"/>
          </a:p>
        </p:txBody>
      </p:sp>
      <p:sp>
        <p:nvSpPr>
          <p:cNvPr id="10" name="Picture Placeholder 11"/>
          <p:cNvSpPr>
            <a:spLocks noGrp="1"/>
          </p:cNvSpPr>
          <p:nvPr>
            <p:ph type="pic" sz="quarter" idx="12"/>
          </p:nvPr>
        </p:nvSpPr>
        <p:spPr>
          <a:xfrm>
            <a:off x="8344185" y="0"/>
            <a:ext cx="2987040" cy="6172200"/>
          </a:xfrm>
          <a:ln>
            <a:noFill/>
          </a:ln>
          <a:effectLst/>
        </p:spPr>
        <p:txBody>
          <a:bodyPr rtlCol="0" anchor="ctr">
            <a:noAutofit/>
          </a:bodyPr>
          <a:lstStyle>
            <a:lvl1pPr marL="0" indent="0" algn="ctr">
              <a:buNone/>
              <a:defRPr>
                <a:ln>
                  <a:noFill/>
                </a:ln>
                <a:solidFill>
                  <a:schemeClr val="tx2"/>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2354140156"/>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27385" y="-27383"/>
            <a:ext cx="10465163" cy="1143000"/>
          </a:xfrm>
        </p:spPr>
        <p:txBody>
          <a:bodyPr/>
          <a:lstStyle>
            <a:lvl1pPr algn="l">
              <a:defRPr>
                <a:solidFill>
                  <a:schemeClr val="bg1"/>
                </a:solidFill>
              </a:defRPr>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E2DBBFD-9B0B-4320-A199-1846C6D936BB}"/>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12795F51-E0B4-4693-A669-D68A52DFA7B7}" type="datetime1">
              <a:rPr lang="zh-CN" altLang="en-US"/>
              <a:pPr>
                <a:defRPr/>
              </a:pPr>
              <a:t>2018/10/9</a:t>
            </a:fld>
            <a:endParaRPr lang="zh-CN" altLang="en-US"/>
          </a:p>
        </p:txBody>
      </p:sp>
      <p:sp>
        <p:nvSpPr>
          <p:cNvPr id="5" name="页脚占位符 4">
            <a:extLst>
              <a:ext uri="{FF2B5EF4-FFF2-40B4-BE49-F238E27FC236}">
                <a16:creationId xmlns:a16="http://schemas.microsoft.com/office/drawing/2014/main" id="{33FB55D8-53AF-4169-95F2-86AB0D66C82D}"/>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6" name="灯片编号占位符 5">
            <a:extLst>
              <a:ext uri="{FF2B5EF4-FFF2-40B4-BE49-F238E27FC236}">
                <a16:creationId xmlns:a16="http://schemas.microsoft.com/office/drawing/2014/main" id="{F1A926B9-5DF7-4B73-972F-553C0D57112A}"/>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5BA23040-6FB9-484C-88AB-B1275777EA36}" type="slidenum">
              <a:rPr lang="zh-CN" altLang="en-US"/>
              <a:pPr>
                <a:defRPr/>
              </a:pPr>
              <a:t>‹#›</a:t>
            </a:fld>
            <a:endParaRPr lang="zh-CN" altLang="en-US"/>
          </a:p>
        </p:txBody>
      </p:sp>
    </p:spTree>
    <p:extLst>
      <p:ext uri="{BB962C8B-B14F-4D97-AF65-F5344CB8AC3E}">
        <p14:creationId xmlns:p14="http://schemas.microsoft.com/office/powerpoint/2010/main" val="27894126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nnouncement Slide">
    <p:spTree>
      <p:nvGrpSpPr>
        <p:cNvPr id="1" name=""/>
        <p:cNvGrpSpPr/>
        <p:nvPr/>
      </p:nvGrpSpPr>
      <p:grpSpPr>
        <a:xfrm>
          <a:off x="0" y="0"/>
          <a:ext cx="0" cy="0"/>
          <a:chOff x="0" y="0"/>
          <a:chExt cx="0" cy="0"/>
        </a:xfrm>
      </p:grpSpPr>
      <p:sp>
        <p:nvSpPr>
          <p:cNvPr id="3" name="Rectangle 12">
            <a:extLst>
              <a:ext uri="{FF2B5EF4-FFF2-40B4-BE49-F238E27FC236}">
                <a16:creationId xmlns:a16="http://schemas.microsoft.com/office/drawing/2014/main" id="{9048F063-B306-49ED-B61F-511B75029A9B}"/>
              </a:ext>
            </a:extLst>
          </p:cNvPr>
          <p:cNvSpPr/>
          <p:nvPr userDrawn="1"/>
        </p:nvSpPr>
        <p:spPr>
          <a:xfrm>
            <a:off x="0" y="1546225"/>
            <a:ext cx="12192000" cy="3962400"/>
          </a:xfrm>
          <a:prstGeom prst="rect">
            <a:avLst/>
          </a:prstGeom>
          <a:gradFill>
            <a:gsLst>
              <a:gs pos="100000">
                <a:srgbClr val="BFBFBF"/>
              </a:gs>
              <a:gs pos="0">
                <a:srgbClr val="595959"/>
              </a:gs>
            </a:gsLst>
            <a:lin ang="16200000" scaled="0"/>
          </a:gradFill>
          <a:ln>
            <a:noFill/>
          </a:ln>
          <a:effectLst>
            <a:outerShdw blurRad="152400" dist="63500" dir="54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83591" tIns="41795" rIns="83591" bIns="41795"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sz="1646">
              <a:solidFill>
                <a:srgbClr val="FFFFFF"/>
              </a:solidFill>
            </a:endParaRPr>
          </a:p>
        </p:txBody>
      </p:sp>
      <p:pic>
        <p:nvPicPr>
          <p:cNvPr id="4" name="Picture 23" descr="Java_blk_rgb.png">
            <a:extLst>
              <a:ext uri="{FF2B5EF4-FFF2-40B4-BE49-F238E27FC236}">
                <a16:creationId xmlns:a16="http://schemas.microsoft.com/office/drawing/2014/main" id="{A9C7BEE0-CEA1-4C69-B18B-8ACB440E958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996113" y="2700338"/>
            <a:ext cx="4764087" cy="244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Placeholder 9"/>
          <p:cNvSpPr>
            <a:spLocks noGrp="1"/>
          </p:cNvSpPr>
          <p:nvPr>
            <p:ph type="body" sz="quarter" idx="11"/>
          </p:nvPr>
        </p:nvSpPr>
        <p:spPr>
          <a:xfrm>
            <a:off x="609600" y="2115001"/>
            <a:ext cx="6430051" cy="3213359"/>
          </a:xfrm>
        </p:spPr>
        <p:txBody>
          <a:bodyPr>
            <a:noAutofit/>
          </a:bodyPr>
          <a:lstStyle>
            <a:lvl1pPr marL="0" marR="0" indent="0" algn="l" defTabSz="208997" rtl="0" eaLnBrk="1" fontAlgn="auto" latinLnBrk="0" hangingPunct="1">
              <a:lnSpc>
                <a:spcPct val="80000"/>
              </a:lnSpc>
              <a:spcBef>
                <a:spcPts val="0"/>
              </a:spcBef>
              <a:spcAft>
                <a:spcPts val="0"/>
              </a:spcAft>
              <a:buClr>
                <a:srgbClr val="FF0000"/>
              </a:buClr>
              <a:buSzPct val="85000"/>
              <a:buFont typeface="Wingdings" pitchFamily="2" charset="2"/>
              <a:buNone/>
              <a:tabLst/>
              <a:defRPr sz="4024" b="1" cap="all" baseline="0">
                <a:gradFill>
                  <a:gsLst>
                    <a:gs pos="0">
                      <a:schemeClr val="bg1"/>
                    </a:gs>
                    <a:gs pos="100000">
                      <a:schemeClr val="bg1">
                        <a:lumMod val="90000"/>
                      </a:schemeClr>
                    </a:gs>
                  </a:gsLst>
                  <a:lin ang="5400000" scaled="0"/>
                </a:gradFill>
              </a:defRPr>
            </a:lvl1pPr>
          </a:lstStyle>
          <a:p>
            <a:pPr lvl="0"/>
            <a:r>
              <a:rPr lang="en-US"/>
              <a:t>Click to edit Master text styles</a:t>
            </a:r>
          </a:p>
        </p:txBody>
      </p:sp>
    </p:spTree>
    <p:extLst>
      <p:ext uri="{BB962C8B-B14F-4D97-AF65-F5344CB8AC3E}">
        <p14:creationId xmlns:p14="http://schemas.microsoft.com/office/powerpoint/2010/main" val="1145934240"/>
      </p:ext>
    </p:extLst>
  </p:cSld>
  <p:clrMapOvr>
    <a:masterClrMapping/>
  </p:clrMapOvr>
  <p:transition spd="slow"/>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nnouncement Key Features">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A8EC9A84-06FB-4005-B5A7-141ED347FD2B}"/>
              </a:ext>
            </a:extLst>
          </p:cNvPr>
          <p:cNvSpPr/>
          <p:nvPr userDrawn="1"/>
        </p:nvSpPr>
        <p:spPr>
          <a:xfrm>
            <a:off x="3994150" y="1546225"/>
            <a:ext cx="8197850" cy="3962400"/>
          </a:xfrm>
          <a:prstGeom prst="rect">
            <a:avLst/>
          </a:prstGeom>
          <a:gradFill>
            <a:gsLst>
              <a:gs pos="100000">
                <a:srgbClr val="BFBFBF"/>
              </a:gs>
              <a:gs pos="0">
                <a:srgbClr val="595959"/>
              </a:gs>
            </a:gsLst>
            <a:lin ang="16200000" scaled="0"/>
          </a:gradFill>
          <a:ln>
            <a:noFill/>
          </a:ln>
          <a:effectLst>
            <a:outerShdw blurRad="152400" dist="63500" dir="36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83591" tIns="41795" rIns="83591" bIns="41795"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sz="1646">
              <a:solidFill>
                <a:srgbClr val="FFFFFF"/>
              </a:solidFill>
            </a:endParaRPr>
          </a:p>
        </p:txBody>
      </p:sp>
      <p:sp>
        <p:nvSpPr>
          <p:cNvPr id="10" name="Text Placeholder 9"/>
          <p:cNvSpPr>
            <a:spLocks noGrp="1"/>
          </p:cNvSpPr>
          <p:nvPr>
            <p:ph type="body" sz="quarter" idx="11"/>
          </p:nvPr>
        </p:nvSpPr>
        <p:spPr>
          <a:xfrm>
            <a:off x="4591770" y="1907043"/>
            <a:ext cx="7159972" cy="3364876"/>
          </a:xfrm>
        </p:spPr>
        <p:txBody>
          <a:bodyPr/>
          <a:lstStyle>
            <a:lvl1pPr marL="0" indent="0">
              <a:buNone/>
              <a:defRPr sz="2195" b="0" cap="all" baseline="0">
                <a:solidFill>
                  <a:schemeClr val="bg1"/>
                </a:solidFill>
              </a:defRPr>
            </a:lvl1pPr>
          </a:lstStyle>
          <a:p>
            <a:pPr lvl="0"/>
            <a:r>
              <a:rPr lang="en-US"/>
              <a:t>Click to edit Master text styles</a:t>
            </a:r>
          </a:p>
        </p:txBody>
      </p:sp>
      <p:sp>
        <p:nvSpPr>
          <p:cNvPr id="8" name="Title 1"/>
          <p:cNvSpPr>
            <a:spLocks noGrp="1"/>
          </p:cNvSpPr>
          <p:nvPr>
            <p:ph type="title"/>
          </p:nvPr>
        </p:nvSpPr>
        <p:spPr>
          <a:xfrm>
            <a:off x="609600" y="640650"/>
            <a:ext cx="10972800" cy="565045"/>
          </a:xfrm>
        </p:spPr>
        <p:txBody>
          <a:bodyPr/>
          <a:lstStyle>
            <a:lvl1pPr>
              <a:defRPr/>
            </a:lvl1pPr>
          </a:lstStyle>
          <a:p>
            <a:r>
              <a:rPr lang="en-US"/>
              <a:t>Click to edit Master title style</a:t>
            </a:r>
            <a:endParaRPr lang="en-US" dirty="0"/>
          </a:p>
        </p:txBody>
      </p:sp>
      <p:sp>
        <p:nvSpPr>
          <p:cNvPr id="6" name="Picture Placeholder 11"/>
          <p:cNvSpPr>
            <a:spLocks noGrp="1"/>
          </p:cNvSpPr>
          <p:nvPr>
            <p:ph type="pic" sz="quarter" idx="13"/>
          </p:nvPr>
        </p:nvSpPr>
        <p:spPr>
          <a:xfrm>
            <a:off x="8468" y="1546581"/>
            <a:ext cx="3925824" cy="3962400"/>
          </a:xfrm>
          <a:ln>
            <a:noFill/>
          </a:ln>
          <a:effectLst>
            <a:reflection stA="30000" endPos="4000" dir="5400000" sy="-100000" algn="bl" rotWithShape="0"/>
          </a:effectLst>
        </p:spPr>
        <p:txBody>
          <a:bodyPr rtlCol="0" anchor="ctr">
            <a:noAutofit/>
          </a:bodyPr>
          <a:lstStyle>
            <a:lvl1pPr marL="0" indent="0" algn="ctr">
              <a:buNone/>
              <a:defRPr>
                <a:ln>
                  <a:noFill/>
                </a:ln>
                <a:solidFill>
                  <a:schemeClr val="tx2"/>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1080361166"/>
      </p:ext>
    </p:extLst>
  </p:cSld>
  <p:clrMapOvr>
    <a:masterClrMapping/>
  </p:clrMapOvr>
  <p:transition spd="slow"/>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6" name="Rectangle 12">
            <a:extLst>
              <a:ext uri="{FF2B5EF4-FFF2-40B4-BE49-F238E27FC236}">
                <a16:creationId xmlns:a16="http://schemas.microsoft.com/office/drawing/2014/main" id="{A29B91C7-C94F-4BC0-984E-BD68BC8C7DD3}"/>
              </a:ext>
            </a:extLst>
          </p:cNvPr>
          <p:cNvSpPr/>
          <p:nvPr userDrawn="1"/>
        </p:nvSpPr>
        <p:spPr>
          <a:xfrm>
            <a:off x="0" y="2278063"/>
            <a:ext cx="5334000" cy="3225800"/>
          </a:xfrm>
          <a:prstGeom prst="rect">
            <a:avLst/>
          </a:prstGeom>
          <a:gradFill flip="none" rotWithShape="1">
            <a:gsLst>
              <a:gs pos="0">
                <a:srgbClr val="B3B3B3"/>
              </a:gs>
              <a:gs pos="100000">
                <a:srgbClr val="F3F3F3"/>
              </a:gs>
            </a:gsLst>
            <a:lin ang="16200000" scaled="0"/>
            <a:tileRect/>
          </a:gradFill>
          <a:ln>
            <a:no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83591" tIns="41795" rIns="83591" bIns="41795"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sz="1646">
              <a:solidFill>
                <a:srgbClr val="FFFFFF"/>
              </a:solidFill>
            </a:endParaRPr>
          </a:p>
        </p:txBody>
      </p:sp>
      <p:sp>
        <p:nvSpPr>
          <p:cNvPr id="7" name="Rectangle 13">
            <a:extLst>
              <a:ext uri="{FF2B5EF4-FFF2-40B4-BE49-F238E27FC236}">
                <a16:creationId xmlns:a16="http://schemas.microsoft.com/office/drawing/2014/main" id="{52D81DC9-12E1-4CB7-A5DA-8BB376328DED}"/>
              </a:ext>
            </a:extLst>
          </p:cNvPr>
          <p:cNvSpPr/>
          <p:nvPr userDrawn="1"/>
        </p:nvSpPr>
        <p:spPr bwMode="auto">
          <a:xfrm>
            <a:off x="1588" y="1541463"/>
            <a:ext cx="5332412" cy="736600"/>
          </a:xfrm>
          <a:prstGeom prst="rect">
            <a:avLst/>
          </a:prstGeom>
          <a:gradFill>
            <a:gsLst>
              <a:gs pos="0">
                <a:schemeClr val="accent1"/>
              </a:gs>
              <a:gs pos="100000">
                <a:schemeClr val="accent1">
                  <a:lumMod val="75000"/>
                </a:schemeClr>
              </a:gs>
            </a:gsLst>
            <a:lin ang="5400000" scaled="1"/>
          </a:gradFill>
          <a:ln w="9525" cap="flat" cmpd="sng" algn="ctr">
            <a:noFill/>
            <a:prstDash val="solid"/>
            <a:round/>
            <a:headEnd type="none" w="med" len="med"/>
            <a:tailEnd type="none" w="med" len="med"/>
          </a:ln>
          <a:effectLst/>
        </p:spPr>
        <p:txBody>
          <a:bodyPr lIns="84172" tIns="42087" rIns="84172" bIns="42087" anchor="ctr"/>
          <a:lstStyle>
            <a:lvl1pPr marL="119063" indent="-119063">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fontAlgn="auto" hangingPunct="1">
              <a:spcBef>
                <a:spcPts val="0"/>
              </a:spcBef>
              <a:spcAft>
                <a:spcPts val="0"/>
              </a:spcAft>
              <a:defRPr/>
            </a:pPr>
            <a:endParaRPr lang="zh-CN" altLang="zh-CN" sz="3659" b="1">
              <a:solidFill>
                <a:srgbClr val="FFFFFF"/>
              </a:solidFill>
              <a:latin typeface="Arial" panose="020B0604020202020204" pitchFamily="34" charset="0"/>
              <a:ea typeface="ＭＳ Ｐゴシック" panose="020B0600070205080204" pitchFamily="34" charset="-128"/>
              <a:cs typeface="Arial" panose="020B0604020202020204" pitchFamily="34" charset="0"/>
            </a:endParaRPr>
          </a:p>
        </p:txBody>
      </p:sp>
      <p:sp>
        <p:nvSpPr>
          <p:cNvPr id="26" name="Picture Placeholder 25"/>
          <p:cNvSpPr>
            <a:spLocks noGrp="1"/>
          </p:cNvSpPr>
          <p:nvPr>
            <p:ph type="pic" sz="quarter" idx="15"/>
          </p:nvPr>
        </p:nvSpPr>
        <p:spPr>
          <a:xfrm>
            <a:off x="5379159" y="1542197"/>
            <a:ext cx="6812843" cy="3962400"/>
          </a:xfrm>
          <a:effectLst>
            <a:reflection blurRad="63500" stA="50000" endPos="7000" dir="5400000" sy="-100000" algn="bl" rotWithShape="0"/>
          </a:effectLst>
        </p:spPr>
        <p:txBody>
          <a:bodyPr rtlCol="0" anchor="ctr" anchorCtr="1">
            <a:noAutofit/>
          </a:bodyPr>
          <a:lstStyle>
            <a:lvl1pPr marL="0" indent="0" algn="ctr">
              <a:buNone/>
              <a:defRPr/>
            </a:lvl1pPr>
          </a:lstStyle>
          <a:p>
            <a:pPr lvl="0"/>
            <a:r>
              <a:rPr lang="en-US" noProof="0"/>
              <a:t>Click icon to add picture</a:t>
            </a:r>
            <a:endParaRPr lang="en-US" noProof="0" dirty="0"/>
          </a:p>
        </p:txBody>
      </p:sp>
      <p:sp>
        <p:nvSpPr>
          <p:cNvPr id="23" name="Text Placeholder 22"/>
          <p:cNvSpPr>
            <a:spLocks noGrp="1"/>
          </p:cNvSpPr>
          <p:nvPr>
            <p:ph type="body" sz="quarter" idx="13"/>
          </p:nvPr>
        </p:nvSpPr>
        <p:spPr>
          <a:xfrm>
            <a:off x="541863" y="2479525"/>
            <a:ext cx="4175760" cy="2849880"/>
          </a:xfrm>
        </p:spPr>
        <p:txBody>
          <a:bodyPr>
            <a:normAutofit/>
          </a:bodyPr>
          <a:lstStyle>
            <a:lvl1pPr>
              <a:defRPr sz="1463"/>
            </a:lvl1pPr>
          </a:lstStyle>
          <a:p>
            <a:pPr lvl="0"/>
            <a:r>
              <a:rPr lang="en-US"/>
              <a:t>Click to edit Master text styles</a:t>
            </a:r>
          </a:p>
        </p:txBody>
      </p:sp>
      <p:sp>
        <p:nvSpPr>
          <p:cNvPr id="24" name="Text Placeholder 22"/>
          <p:cNvSpPr>
            <a:spLocks noGrp="1"/>
          </p:cNvSpPr>
          <p:nvPr>
            <p:ph type="body" sz="quarter" idx="14"/>
          </p:nvPr>
        </p:nvSpPr>
        <p:spPr>
          <a:xfrm>
            <a:off x="609601" y="1551499"/>
            <a:ext cx="4549424" cy="725801"/>
          </a:xfrm>
          <a:noFill/>
        </p:spPr>
        <p:txBody>
          <a:bodyPr anchor="ctr">
            <a:noAutofit/>
          </a:bodyPr>
          <a:lstStyle>
            <a:lvl1pPr marL="0" indent="0">
              <a:buNone/>
              <a:defRPr sz="1829" b="1" cap="none" baseline="0">
                <a:solidFill>
                  <a:schemeClr val="bg1"/>
                </a:solidFill>
              </a:defRPr>
            </a:lvl1pPr>
          </a:lstStyle>
          <a:p>
            <a:pPr lvl="0"/>
            <a:r>
              <a:rPr lang="en-US"/>
              <a:t>Click to edit Master text styles</a:t>
            </a:r>
          </a:p>
        </p:txBody>
      </p:sp>
      <p:sp>
        <p:nvSpPr>
          <p:cNvPr id="11" name="Title 1"/>
          <p:cNvSpPr>
            <a:spLocks noGrp="1"/>
          </p:cNvSpPr>
          <p:nvPr>
            <p:ph type="title"/>
          </p:nvPr>
        </p:nvSpPr>
        <p:spPr>
          <a:xfrm>
            <a:off x="609600" y="640650"/>
            <a:ext cx="11130845" cy="565045"/>
          </a:xfrm>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2386426388"/>
      </p:ext>
    </p:extLst>
  </p:cSld>
  <p:clrMapOvr>
    <a:masterClrMapping/>
  </p:clrMapOvr>
  <p:transition spd="slow"/>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6FBACF66-CE79-473E-819F-567611A95FEA}"/>
              </a:ext>
            </a:extLst>
          </p:cNvPr>
          <p:cNvSpPr/>
          <p:nvPr userDrawn="1"/>
        </p:nvSpPr>
        <p:spPr>
          <a:xfrm>
            <a:off x="0" y="1546225"/>
            <a:ext cx="12192000" cy="3962400"/>
          </a:xfrm>
          <a:prstGeom prst="rect">
            <a:avLst/>
          </a:prstGeom>
          <a:gradFill flip="none" rotWithShape="1">
            <a:gsLst>
              <a:gs pos="0">
                <a:srgbClr val="355469"/>
              </a:gs>
              <a:gs pos="100000">
                <a:schemeClr val="accent1"/>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83591" tIns="41795" rIns="83591" bIns="41795"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sz="1646">
              <a:solidFill>
                <a:srgbClr val="FFFFFF"/>
              </a:solidFill>
            </a:endParaRPr>
          </a:p>
        </p:txBody>
      </p:sp>
      <p:sp>
        <p:nvSpPr>
          <p:cNvPr id="11" name="Text Placeholder 9"/>
          <p:cNvSpPr>
            <a:spLocks noGrp="1"/>
          </p:cNvSpPr>
          <p:nvPr>
            <p:ph type="body" sz="quarter" idx="11"/>
          </p:nvPr>
        </p:nvSpPr>
        <p:spPr>
          <a:xfrm>
            <a:off x="601145" y="1896544"/>
            <a:ext cx="10157175" cy="1806223"/>
          </a:xfrm>
        </p:spPr>
        <p:txBody>
          <a:bodyPr>
            <a:normAutofit/>
          </a:bodyPr>
          <a:lstStyle>
            <a:lvl1pPr marL="104499" indent="-104499">
              <a:lnSpc>
                <a:spcPct val="90000"/>
              </a:lnSpc>
              <a:spcBef>
                <a:spcPts val="0"/>
              </a:spcBef>
              <a:spcAft>
                <a:spcPts val="1646"/>
              </a:spcAft>
              <a:buNone/>
              <a:defRPr sz="2195" b="0" cap="none" baseline="0">
                <a:solidFill>
                  <a:schemeClr val="bg1"/>
                </a:solidFill>
              </a:defRPr>
            </a:lvl1pPr>
          </a:lstStyle>
          <a:p>
            <a:pPr lvl="0"/>
            <a:r>
              <a:rPr lang="en-US"/>
              <a:t>Click to edit Master text styles</a:t>
            </a:r>
          </a:p>
        </p:txBody>
      </p:sp>
      <p:sp>
        <p:nvSpPr>
          <p:cNvPr id="17" name="Text Placeholder 22"/>
          <p:cNvSpPr>
            <a:spLocks noGrp="1"/>
          </p:cNvSpPr>
          <p:nvPr>
            <p:ph type="body" sz="quarter" idx="16"/>
          </p:nvPr>
        </p:nvSpPr>
        <p:spPr>
          <a:xfrm>
            <a:off x="736610" y="3793073"/>
            <a:ext cx="5325532" cy="591937"/>
          </a:xfrm>
          <a:noFill/>
        </p:spPr>
        <p:txBody>
          <a:bodyPr anchor="b">
            <a:normAutofit/>
          </a:bodyPr>
          <a:lstStyle>
            <a:lvl1pPr marL="0" indent="0">
              <a:lnSpc>
                <a:spcPct val="90000"/>
              </a:lnSpc>
              <a:spcBef>
                <a:spcPts val="0"/>
              </a:spcBef>
              <a:spcAft>
                <a:spcPts val="1646"/>
              </a:spcAft>
              <a:buFont typeface="Arial" pitchFamily="34" charset="0"/>
              <a:buNone/>
              <a:defRPr lang="en-US" sz="1829" b="1" kern="1200" cap="none" baseline="0" dirty="0" smtClean="0">
                <a:gradFill>
                  <a:gsLst>
                    <a:gs pos="0">
                      <a:schemeClr val="bg1"/>
                    </a:gs>
                    <a:gs pos="100000">
                      <a:schemeClr val="bg1">
                        <a:lumMod val="90000"/>
                      </a:schemeClr>
                    </a:gs>
                  </a:gsLst>
                  <a:lin ang="5400000" scaled="0"/>
                </a:gradFill>
                <a:latin typeface="Arial" pitchFamily="34" charset="0"/>
                <a:ea typeface="+mn-ea"/>
                <a:cs typeface="Arial" pitchFamily="34" charset="0"/>
              </a:defRPr>
            </a:lvl1pPr>
          </a:lstStyle>
          <a:p>
            <a:pPr lvl="0"/>
            <a:r>
              <a:rPr lang="en-US"/>
              <a:t>Click to edit Master text styles</a:t>
            </a:r>
          </a:p>
        </p:txBody>
      </p:sp>
      <p:sp>
        <p:nvSpPr>
          <p:cNvPr id="8" name="Text Placeholder 22"/>
          <p:cNvSpPr>
            <a:spLocks noGrp="1"/>
          </p:cNvSpPr>
          <p:nvPr>
            <p:ph type="body" sz="quarter" idx="17"/>
          </p:nvPr>
        </p:nvSpPr>
        <p:spPr>
          <a:xfrm>
            <a:off x="736610" y="4458169"/>
            <a:ext cx="5325532" cy="937931"/>
          </a:xfrm>
          <a:noFill/>
        </p:spPr>
        <p:txBody>
          <a:bodyPr>
            <a:normAutofit/>
          </a:bodyPr>
          <a:lstStyle>
            <a:lvl1pPr marL="0" indent="0">
              <a:lnSpc>
                <a:spcPct val="90000"/>
              </a:lnSpc>
              <a:spcBef>
                <a:spcPts val="0"/>
              </a:spcBef>
              <a:spcAft>
                <a:spcPts val="1646"/>
              </a:spcAft>
              <a:buFont typeface="Arial" pitchFamily="34" charset="0"/>
              <a:buNone/>
              <a:defRPr lang="en-US" sz="1463" b="0" kern="1200" cap="none" baseline="0" dirty="0" smtClean="0">
                <a:gradFill>
                  <a:gsLst>
                    <a:gs pos="0">
                      <a:schemeClr val="bg1"/>
                    </a:gs>
                    <a:gs pos="100000">
                      <a:schemeClr val="bg1">
                        <a:lumMod val="90000"/>
                      </a:schemeClr>
                    </a:gs>
                  </a:gsLst>
                  <a:lin ang="5400000" scaled="0"/>
                </a:gradFill>
                <a:latin typeface="Arial" pitchFamily="34" charset="0"/>
                <a:ea typeface="+mn-ea"/>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226809683"/>
      </p:ext>
    </p:extLst>
  </p:cSld>
  <p:clrMapOvr>
    <a:masterClrMapping/>
  </p:clrMapOvr>
  <p:transition spd="slow"/>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5" name="Rectangle 26">
            <a:extLst>
              <a:ext uri="{FF2B5EF4-FFF2-40B4-BE49-F238E27FC236}">
                <a16:creationId xmlns:a16="http://schemas.microsoft.com/office/drawing/2014/main" id="{40CF5AFC-00B5-47FB-A4B6-8F46DD6B3F54}"/>
              </a:ext>
            </a:extLst>
          </p:cNvPr>
          <p:cNvSpPr>
            <a:spLocks noChangeArrowheads="1"/>
          </p:cNvSpPr>
          <p:nvPr userDrawn="1"/>
        </p:nvSpPr>
        <p:spPr bwMode="auto">
          <a:xfrm flipH="1">
            <a:off x="4229100" y="1490663"/>
            <a:ext cx="36513" cy="4206875"/>
          </a:xfrm>
          <a:prstGeom prst="rect">
            <a:avLst/>
          </a:prstGeom>
          <a:gradFill rotWithShape="1">
            <a:gsLst>
              <a:gs pos="0">
                <a:schemeClr val="accent1"/>
              </a:gs>
              <a:gs pos="100000">
                <a:schemeClr val="accent1">
                  <a:lumMod val="75000"/>
                </a:schemeClr>
              </a:gs>
            </a:gsLst>
            <a:lin ang="5400000" scaled="1"/>
          </a:gradFill>
          <a:ln>
            <a:noFill/>
          </a:ln>
          <a:effectLst/>
          <a:extLst/>
        </p:spPr>
        <p:txBody>
          <a:bodyPr wrap="none" lIns="31339" tIns="15669" rIns="31339" bIns="15669"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auto" hangingPunct="1">
              <a:spcBef>
                <a:spcPts val="0"/>
              </a:spcBef>
              <a:spcAft>
                <a:spcPts val="0"/>
              </a:spcAft>
              <a:defRPr/>
            </a:pPr>
            <a:endParaRPr lang="zh-CN" altLang="zh-CN" sz="1646">
              <a:solidFill>
                <a:prstClr val="black"/>
              </a:solidFill>
              <a:ea typeface="宋体"/>
            </a:endParaRPr>
          </a:p>
        </p:txBody>
      </p:sp>
      <p:sp>
        <p:nvSpPr>
          <p:cNvPr id="12" name="Text Placeholder 22"/>
          <p:cNvSpPr>
            <a:spLocks noGrp="1"/>
          </p:cNvSpPr>
          <p:nvPr>
            <p:ph type="body" sz="quarter" idx="16"/>
          </p:nvPr>
        </p:nvSpPr>
        <p:spPr>
          <a:xfrm>
            <a:off x="609603" y="2023876"/>
            <a:ext cx="3476541" cy="3318248"/>
          </a:xfrm>
          <a:noFill/>
        </p:spPr>
        <p:txBody>
          <a:bodyPr anchor="ctr">
            <a:noAutofit/>
          </a:bodyPr>
          <a:lstStyle>
            <a:lvl1pPr marL="0" indent="0">
              <a:lnSpc>
                <a:spcPct val="90000"/>
              </a:lnSpc>
              <a:spcBef>
                <a:spcPts val="0"/>
              </a:spcBef>
              <a:spcAft>
                <a:spcPts val="1646"/>
              </a:spcAft>
              <a:buFont typeface="Arial" pitchFamily="34" charset="0"/>
              <a:buNone/>
              <a:defRPr sz="1646" b="0" cap="none" baseline="0">
                <a:solidFill>
                  <a:schemeClr val="tx1">
                    <a:lumMod val="65000"/>
                    <a:lumOff val="35000"/>
                  </a:schemeClr>
                </a:solidFill>
              </a:defRPr>
            </a:lvl1pPr>
          </a:lstStyle>
          <a:p>
            <a:pPr lvl="0"/>
            <a:r>
              <a:rPr lang="en-US"/>
              <a:t>Click to edit Master text styles</a:t>
            </a:r>
          </a:p>
        </p:txBody>
      </p:sp>
      <p:sp>
        <p:nvSpPr>
          <p:cNvPr id="3" name="Chart Placeholder 2"/>
          <p:cNvSpPr>
            <a:spLocks noGrp="1"/>
          </p:cNvSpPr>
          <p:nvPr>
            <p:ph type="chart" sz="quarter" idx="17"/>
          </p:nvPr>
        </p:nvSpPr>
        <p:spPr>
          <a:xfrm>
            <a:off x="4643968" y="1498600"/>
            <a:ext cx="6982080" cy="4379384"/>
          </a:xfrm>
        </p:spPr>
        <p:txBody>
          <a:bodyPr rtlCol="0" anchor="ctr" anchorCtr="1">
            <a:noAutofit/>
          </a:bodyPr>
          <a:lstStyle>
            <a:lvl1pPr marL="55152" indent="0" algn="ctr">
              <a:buNone/>
              <a:defRPr/>
            </a:lvl1pPr>
          </a:lstStyle>
          <a:p>
            <a:pPr lvl="0"/>
            <a:r>
              <a:rPr lang="en-US" noProof="0"/>
              <a:t>Click icon to add chart</a:t>
            </a:r>
            <a:endParaRPr lang="en-US" noProof="0" dirty="0"/>
          </a:p>
        </p:txBody>
      </p:sp>
      <p:sp>
        <p:nvSpPr>
          <p:cNvPr id="9" name="Title 1"/>
          <p:cNvSpPr>
            <a:spLocks noGrp="1"/>
          </p:cNvSpPr>
          <p:nvPr>
            <p:ph type="title"/>
          </p:nvPr>
        </p:nvSpPr>
        <p:spPr>
          <a:xfrm>
            <a:off x="609600" y="640650"/>
            <a:ext cx="10972800" cy="565045"/>
          </a:xfrm>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1655837595"/>
      </p:ext>
    </p:extLst>
  </p:cSld>
  <p:clrMapOvr>
    <a:masterClrMapping/>
  </p:clrMapOvr>
  <p:transition spd="slow"/>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mplate Instruction, do not use">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602455"/>
            <a:ext cx="10972800" cy="3906519"/>
          </a:xfrm>
        </p:spPr>
        <p:txBody>
          <a:bodyPr>
            <a:noAutofit/>
          </a:bodyPr>
          <a:lstStyle>
            <a:lvl1pPr>
              <a:buClr>
                <a:schemeClr val="accent1"/>
              </a:buClr>
              <a:defRPr sz="1280"/>
            </a:lvl1pPr>
            <a:lvl2pPr>
              <a:buClr>
                <a:schemeClr val="accent1"/>
              </a:buClr>
              <a:defRPr sz="1006"/>
            </a:lvl2pPr>
            <a:lvl3pPr>
              <a:buClr>
                <a:schemeClr val="accent1"/>
              </a:buClr>
              <a:defRPr sz="1006"/>
            </a:lvl3pPr>
            <a:lvl4pPr>
              <a:buClr>
                <a:schemeClr val="accent1"/>
              </a:buClr>
              <a:defRPr sz="1006"/>
            </a:lvl4pPr>
            <a:lvl5pPr>
              <a:buClr>
                <a:schemeClr val="accent1"/>
              </a:buClr>
              <a:defRPr sz="100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p:nvPr>
        </p:nvSpPr>
        <p:spPr>
          <a:xfrm>
            <a:off x="609600" y="640650"/>
            <a:ext cx="10972800" cy="565045"/>
          </a:xfrm>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388832961"/>
      </p:ext>
    </p:extLst>
  </p:cSld>
  <p:clrMapOvr>
    <a:masterClrMapping/>
  </p:clrMapOvr>
  <p:transition spd="slow"/>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mplate Instruction subhead, do not use">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884688"/>
            <a:ext cx="10972800" cy="3906519"/>
          </a:xfrm>
        </p:spPr>
        <p:txBody>
          <a:bodyPr>
            <a:noAutofit/>
          </a:bodyPr>
          <a:lstStyle>
            <a:lvl1pPr>
              <a:buClr>
                <a:schemeClr val="accent1"/>
              </a:buClr>
              <a:defRPr sz="1280"/>
            </a:lvl1pPr>
            <a:lvl2pPr>
              <a:buClr>
                <a:schemeClr val="accent1"/>
              </a:buClr>
              <a:defRPr sz="1006"/>
            </a:lvl2pPr>
            <a:lvl3pPr>
              <a:buClr>
                <a:schemeClr val="accent1"/>
              </a:buClr>
              <a:defRPr sz="1006"/>
            </a:lvl3pPr>
            <a:lvl4pPr>
              <a:buClr>
                <a:schemeClr val="accent1"/>
              </a:buClr>
              <a:defRPr sz="1006"/>
            </a:lvl4pPr>
            <a:lvl5pPr>
              <a:buClr>
                <a:schemeClr val="accent1"/>
              </a:buClr>
              <a:defRPr sz="100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1"/>
          <p:cNvSpPr>
            <a:spLocks noGrp="1"/>
          </p:cNvSpPr>
          <p:nvPr>
            <p:ph type="title"/>
          </p:nvPr>
        </p:nvSpPr>
        <p:spPr>
          <a:xfrm>
            <a:off x="609600" y="640650"/>
            <a:ext cx="10972800" cy="565045"/>
          </a:xfrm>
        </p:spPr>
        <p:txBody>
          <a:bodyPr/>
          <a:lstStyle>
            <a:lvl1pPr>
              <a:defRPr/>
            </a:lvl1pPr>
          </a:lstStyle>
          <a:p>
            <a:r>
              <a:rPr lang="en-US"/>
              <a:t>Click to edit Master title style</a:t>
            </a:r>
            <a:endParaRPr lang="en-US" dirty="0"/>
          </a:p>
        </p:txBody>
      </p:sp>
      <p:sp>
        <p:nvSpPr>
          <p:cNvPr id="11" name="Text Placeholder 4"/>
          <p:cNvSpPr>
            <a:spLocks noGrp="1"/>
          </p:cNvSpPr>
          <p:nvPr>
            <p:ph type="body" sz="quarter" idx="13"/>
          </p:nvPr>
        </p:nvSpPr>
        <p:spPr>
          <a:xfrm>
            <a:off x="609600" y="1225547"/>
            <a:ext cx="10972800" cy="406400"/>
          </a:xfrm>
        </p:spPr>
        <p:txBody>
          <a:bodyPr>
            <a:noAutofit/>
          </a:bodyPr>
          <a:lstStyle>
            <a:lvl1pPr marL="0" indent="0">
              <a:spcAft>
                <a:spcPts val="0"/>
              </a:spcAft>
              <a:buFontTx/>
              <a:buNone/>
              <a:defRPr sz="1829">
                <a:solidFill>
                  <a:schemeClr val="accent1"/>
                </a:solidFill>
              </a:defRPr>
            </a:lvl1pPr>
            <a:lvl2pPr marL="417994" indent="0">
              <a:buFontTx/>
              <a:buNone/>
              <a:defRPr/>
            </a:lvl2pPr>
            <a:lvl3pPr marL="835990" indent="0">
              <a:buFontTx/>
              <a:buNone/>
              <a:defRPr/>
            </a:lvl3pPr>
            <a:lvl4pPr marL="1253985" indent="0">
              <a:buFontTx/>
              <a:buNone/>
              <a:defRPr/>
            </a:lvl4pPr>
            <a:lvl5pPr marL="1671980" indent="0">
              <a:buFontTx/>
              <a:buNone/>
              <a:defRPr/>
            </a:lvl5pPr>
          </a:lstStyle>
          <a:p>
            <a:pPr lvl="0"/>
            <a:r>
              <a:rPr lang="en-US"/>
              <a:t>Click to edit Master text styles</a:t>
            </a:r>
          </a:p>
        </p:txBody>
      </p:sp>
    </p:spTree>
    <p:extLst>
      <p:ext uri="{BB962C8B-B14F-4D97-AF65-F5344CB8AC3E}">
        <p14:creationId xmlns:p14="http://schemas.microsoft.com/office/powerpoint/2010/main" val="2628684657"/>
      </p:ext>
    </p:extLst>
  </p:cSld>
  <p:clrMapOvr>
    <a:masterClrMapping/>
  </p:clrMapOvr>
  <p:transition spd="slow"/>
</p:sldLayout>
</file>

<file path=ppt/slideLayouts/slideLayout2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946407" y="-334963"/>
            <a:ext cx="8938684" cy="1095376"/>
          </a:xfrm>
        </p:spPr>
        <p:txBody>
          <a:bodyPr/>
          <a:lstStyle/>
          <a:p>
            <a:r>
              <a:rPr lang="zh-CN" altLang="en-US"/>
              <a:t>单击此处编辑母版标题样式</a:t>
            </a:r>
          </a:p>
        </p:txBody>
      </p:sp>
      <p:sp>
        <p:nvSpPr>
          <p:cNvPr id="3" name="文本占位符 2"/>
          <p:cNvSpPr>
            <a:spLocks noGrp="1"/>
          </p:cNvSpPr>
          <p:nvPr>
            <p:ph type="body" sz="half" idx="1"/>
          </p:nvPr>
        </p:nvSpPr>
        <p:spPr>
          <a:xfrm>
            <a:off x="1219207" y="2209805"/>
            <a:ext cx="5230284" cy="3732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652684" y="2209805"/>
            <a:ext cx="5232400" cy="3732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662860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4">
            <a:extLst>
              <a:ext uri="{FF2B5EF4-FFF2-40B4-BE49-F238E27FC236}">
                <a16:creationId xmlns:a16="http://schemas.microsoft.com/office/drawing/2014/main" id="{7E30D55E-7340-4A72-AF48-6CF7C6B936F3}"/>
              </a:ext>
            </a:extLst>
          </p:cNvPr>
          <p:cNvSpPr>
            <a:spLocks noGrp="1"/>
          </p:cNvSpPr>
          <p:nvPr>
            <p:ph type="ftr" sz="quarter" idx="10"/>
          </p:nvPr>
        </p:nvSpPr>
        <p:spPr/>
        <p:txBody>
          <a:bodyPr/>
          <a:lstStyle>
            <a:lvl1pPr eaLnBrk="0" hangingPunct="0">
              <a:defRPr>
                <a:solidFill>
                  <a:prstClr val="black">
                    <a:tint val="75000"/>
                  </a:prstClr>
                </a:solidFill>
                <a:latin typeface="Calibri" pitchFamily="34" charset="0"/>
                <a:ea typeface="宋体" pitchFamily="2" charset="-122"/>
                <a:cs typeface="+mn-cs"/>
              </a:defRPr>
            </a:lvl1pPr>
          </a:lstStyle>
          <a:p>
            <a:pPr>
              <a:defRPr/>
            </a:pPr>
            <a:endParaRPr/>
          </a:p>
        </p:txBody>
      </p:sp>
      <p:sp>
        <p:nvSpPr>
          <p:cNvPr id="3" name="Holder 5">
            <a:extLst>
              <a:ext uri="{FF2B5EF4-FFF2-40B4-BE49-F238E27FC236}">
                <a16:creationId xmlns:a16="http://schemas.microsoft.com/office/drawing/2014/main" id="{2EB6BA39-9EBA-40A1-AA3E-C0375333E66D}"/>
              </a:ext>
            </a:extLst>
          </p:cNvPr>
          <p:cNvSpPr>
            <a:spLocks noGrp="1"/>
          </p:cNvSpPr>
          <p:nvPr>
            <p:ph type="dt" sz="half" idx="11"/>
          </p:nvPr>
        </p:nvSpPr>
        <p:spPr/>
        <p:txBody>
          <a:bodyPr/>
          <a:lstStyle>
            <a:lvl1pPr eaLnBrk="0" hangingPunct="0">
              <a:defRPr>
                <a:solidFill>
                  <a:prstClr val="black">
                    <a:tint val="75000"/>
                  </a:prstClr>
                </a:solidFill>
                <a:latin typeface="Calibri" pitchFamily="34" charset="0"/>
                <a:ea typeface="宋体" pitchFamily="2" charset="-122"/>
                <a:cs typeface="+mn-cs"/>
              </a:defRPr>
            </a:lvl1pPr>
          </a:lstStyle>
          <a:p>
            <a:pPr>
              <a:defRPr/>
            </a:pPr>
            <a:fld id="{D86B6A82-B71C-4131-B0CC-B1244FF11436}" type="datetime1">
              <a:rPr lang="zh-CN" altLang="en-US"/>
              <a:pPr>
                <a:defRPr/>
              </a:pPr>
              <a:t>2018/10/9</a:t>
            </a:fld>
            <a:endParaRPr lang="en-US"/>
          </a:p>
        </p:txBody>
      </p:sp>
      <p:sp>
        <p:nvSpPr>
          <p:cNvPr id="4" name="Holder 6">
            <a:extLst>
              <a:ext uri="{FF2B5EF4-FFF2-40B4-BE49-F238E27FC236}">
                <a16:creationId xmlns:a16="http://schemas.microsoft.com/office/drawing/2014/main" id="{1B516BCC-97C3-4F90-8E2D-229FC40A17B4}"/>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6068D977-90EC-48BE-B954-FD85F362FF8E}" type="slidenum">
              <a:rPr lang="zh-CN" altLang="zh-CN"/>
              <a:pPr>
                <a:defRPr/>
              </a:pPr>
              <a:t>‹#›</a:t>
            </a:fld>
            <a:endParaRPr lang="zh-CN" altLang="zh-CN"/>
          </a:p>
        </p:txBody>
      </p:sp>
    </p:spTree>
    <p:extLst>
      <p:ext uri="{BB962C8B-B14F-4D97-AF65-F5344CB8AC3E}">
        <p14:creationId xmlns:p14="http://schemas.microsoft.com/office/powerpoint/2010/main" val="23975840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19" b="1" i="0">
                <a:solidFill>
                  <a:schemeClr val="tx1"/>
                </a:solidFill>
                <a:latin typeface="Verdana"/>
                <a:cs typeface="Verdana"/>
              </a:defRPr>
            </a:lvl1pPr>
          </a:lstStyle>
          <a:p>
            <a:endParaRPr/>
          </a:p>
        </p:txBody>
      </p:sp>
      <p:sp>
        <p:nvSpPr>
          <p:cNvPr id="3" name="Holder 3"/>
          <p:cNvSpPr>
            <a:spLocks noGrp="1"/>
          </p:cNvSpPr>
          <p:nvPr>
            <p:ph sz="half" idx="2"/>
          </p:nvPr>
        </p:nvSpPr>
        <p:spPr>
          <a:xfrm>
            <a:off x="1257010" y="1943435"/>
            <a:ext cx="3626812" cy="249427"/>
          </a:xfrm>
          <a:prstGeom prst="rect">
            <a:avLst/>
          </a:prstGeom>
        </p:spPr>
        <p:txBody>
          <a:bodyPr lIns="0" tIns="0" rIns="0" bIns="0">
            <a:spAutoFit/>
          </a:bodyPr>
          <a:lstStyle>
            <a:lvl1pPr>
              <a:defRPr sz="1621" b="0" i="0">
                <a:solidFill>
                  <a:schemeClr val="tx1"/>
                </a:solidFill>
                <a:latin typeface="Tahoma"/>
                <a:cs typeface="Tahoma"/>
              </a:defRPr>
            </a:lvl1pPr>
          </a:lstStyle>
          <a:p>
            <a:endParaRPr/>
          </a:p>
        </p:txBody>
      </p:sp>
      <p:sp>
        <p:nvSpPr>
          <p:cNvPr id="4" name="Holder 4"/>
          <p:cNvSpPr>
            <a:spLocks noGrp="1"/>
          </p:cNvSpPr>
          <p:nvPr>
            <p:ph sz="half" idx="3"/>
          </p:nvPr>
        </p:nvSpPr>
        <p:spPr>
          <a:xfrm>
            <a:off x="6278880" y="1577342"/>
            <a:ext cx="5303520" cy="447815"/>
          </a:xfrm>
          <a:prstGeom prst="rect">
            <a:avLst/>
          </a:prstGeom>
        </p:spPr>
        <p:txBody>
          <a:bodyPr lIns="0" tIns="0" rIns="0" bIns="0">
            <a:spAutoFit/>
          </a:bodyPr>
          <a:lstStyle>
            <a:lvl1pPr>
              <a:defRPr/>
            </a:lvl1pPr>
          </a:lstStyle>
          <a:p>
            <a:endParaRPr/>
          </a:p>
        </p:txBody>
      </p:sp>
      <p:sp>
        <p:nvSpPr>
          <p:cNvPr id="5" name="Holder 5">
            <a:extLst>
              <a:ext uri="{FF2B5EF4-FFF2-40B4-BE49-F238E27FC236}">
                <a16:creationId xmlns:a16="http://schemas.microsoft.com/office/drawing/2014/main" id="{E14D9DD4-B94E-4580-A177-A9BE2E84B746}"/>
              </a:ext>
            </a:extLst>
          </p:cNvPr>
          <p:cNvSpPr>
            <a:spLocks noGrp="1"/>
          </p:cNvSpPr>
          <p:nvPr>
            <p:ph type="ftr" sz="quarter" idx="10"/>
          </p:nvPr>
        </p:nvSpPr>
        <p:spPr/>
        <p:txBody>
          <a:bodyPr lIns="0" tIns="0" rIns="0" bIns="0"/>
          <a:lstStyle>
            <a:lvl1pPr algn="ctr">
              <a:defRPr>
                <a:solidFill>
                  <a:schemeClr val="tx1">
                    <a:tint val="75000"/>
                  </a:schemeClr>
                </a:solidFill>
              </a:defRPr>
            </a:lvl1pPr>
          </a:lstStyle>
          <a:p>
            <a:pPr>
              <a:defRPr/>
            </a:pPr>
            <a:endParaRPr/>
          </a:p>
        </p:txBody>
      </p:sp>
      <p:sp>
        <p:nvSpPr>
          <p:cNvPr id="6" name="Holder 6">
            <a:extLst>
              <a:ext uri="{FF2B5EF4-FFF2-40B4-BE49-F238E27FC236}">
                <a16:creationId xmlns:a16="http://schemas.microsoft.com/office/drawing/2014/main" id="{A3B905DA-EE74-4C4E-BEBB-8651FAF01C16}"/>
              </a:ext>
            </a:extLst>
          </p:cNvPr>
          <p:cNvSpPr>
            <a:spLocks noGrp="1"/>
          </p:cNvSpPr>
          <p:nvPr>
            <p:ph type="dt" sz="half" idx="11"/>
          </p:nvPr>
        </p:nvSpPr>
        <p:spPr/>
        <p:txBody>
          <a:bodyPr lIns="0" tIns="0" rIns="0" bIns="0"/>
          <a:lstStyle>
            <a:lvl1pPr algn="l">
              <a:defRPr>
                <a:solidFill>
                  <a:schemeClr val="tx1">
                    <a:tint val="75000"/>
                  </a:schemeClr>
                </a:solidFill>
              </a:defRPr>
            </a:lvl1pPr>
          </a:lstStyle>
          <a:p>
            <a:pPr>
              <a:defRPr/>
            </a:pPr>
            <a:fld id="{1D8BD707-D9CF-40AE-B4C6-C98DA3205C09}" type="datetimeFigureOut">
              <a:rPr lang="en-US"/>
              <a:pPr>
                <a:defRPr/>
              </a:pPr>
              <a:t>10/9/2018</a:t>
            </a:fld>
            <a:endParaRPr lang="en-US"/>
          </a:p>
        </p:txBody>
      </p:sp>
      <p:sp>
        <p:nvSpPr>
          <p:cNvPr id="7" name="Holder 7">
            <a:extLst>
              <a:ext uri="{FF2B5EF4-FFF2-40B4-BE49-F238E27FC236}">
                <a16:creationId xmlns:a16="http://schemas.microsoft.com/office/drawing/2014/main" id="{1DBBD75E-F1A4-4100-ACF3-84C6FF40807B}"/>
              </a:ext>
            </a:extLst>
          </p:cNvPr>
          <p:cNvSpPr>
            <a:spLocks noGrp="1"/>
          </p:cNvSpPr>
          <p:nvPr>
            <p:ph type="sldNum" sz="quarter" idx="12"/>
          </p:nvPr>
        </p:nvSpPr>
        <p:spPr/>
        <p:txBody>
          <a:bodyPr lIns="0" tIns="0" rIns="0" bIns="0"/>
          <a:lstStyle>
            <a:lvl1pPr marL="104535">
              <a:lnSpc>
                <a:spcPts val="1043"/>
              </a:lnSpc>
              <a:defRPr sz="956" b="1" i="0" spc="17">
                <a:solidFill>
                  <a:schemeClr val="tx1"/>
                </a:solidFill>
                <a:latin typeface="Arial Black"/>
                <a:cs typeface="Arial Black"/>
              </a:defRPr>
            </a:lvl1pPr>
          </a:lstStyle>
          <a:p>
            <a:pPr>
              <a:defRPr/>
            </a:pPr>
            <a:fld id="{B96DDD2A-DCB4-48B6-AB50-AB9E5C20A9FA}" type="slidenum">
              <a:rPr/>
              <a:pPr>
                <a:defRPr/>
              </a:pPr>
              <a:t>‹#›</a:t>
            </a:fld>
            <a:endParaRPr/>
          </a:p>
        </p:txBody>
      </p:sp>
    </p:spTree>
    <p:extLst>
      <p:ext uri="{BB962C8B-B14F-4D97-AF65-F5344CB8AC3E}">
        <p14:creationId xmlns:p14="http://schemas.microsoft.com/office/powerpoint/2010/main" val="956276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6"/>
            <a:ext cx="10363200" cy="1362075"/>
          </a:xfrm>
        </p:spPr>
        <p:txBody>
          <a:bodyPr anchor="t"/>
          <a:lstStyle>
            <a:lvl1pPr algn="l">
              <a:defRPr sz="3659" b="1" cap="all"/>
            </a:lvl1pPr>
          </a:lstStyle>
          <a:p>
            <a:r>
              <a:rPr lang="zh-CN" altLang="en-US"/>
              <a:t>单击此处编辑母版标题样式</a:t>
            </a:r>
          </a:p>
        </p:txBody>
      </p:sp>
      <p:sp>
        <p:nvSpPr>
          <p:cNvPr id="3" name="文本占位符 2"/>
          <p:cNvSpPr>
            <a:spLocks noGrp="1"/>
          </p:cNvSpPr>
          <p:nvPr>
            <p:ph type="body" idx="1"/>
          </p:nvPr>
        </p:nvSpPr>
        <p:spPr>
          <a:xfrm>
            <a:off x="963084" y="2906715"/>
            <a:ext cx="10363200" cy="1500187"/>
          </a:xfrm>
        </p:spPr>
        <p:txBody>
          <a:bodyPr anchor="b"/>
          <a:lstStyle>
            <a:lvl1pPr marL="0" indent="0">
              <a:buNone/>
              <a:defRPr sz="1829">
                <a:solidFill>
                  <a:schemeClr val="tx1">
                    <a:tint val="75000"/>
                  </a:schemeClr>
                </a:solidFill>
              </a:defRPr>
            </a:lvl1pPr>
            <a:lvl2pPr marL="417994" indent="0">
              <a:buNone/>
              <a:defRPr sz="1646">
                <a:solidFill>
                  <a:schemeClr val="tx1">
                    <a:tint val="75000"/>
                  </a:schemeClr>
                </a:solidFill>
              </a:defRPr>
            </a:lvl2pPr>
            <a:lvl3pPr marL="835990" indent="0">
              <a:buNone/>
              <a:defRPr sz="1463">
                <a:solidFill>
                  <a:schemeClr val="tx1">
                    <a:tint val="75000"/>
                  </a:schemeClr>
                </a:solidFill>
              </a:defRPr>
            </a:lvl3pPr>
            <a:lvl4pPr marL="1253985" indent="0">
              <a:buNone/>
              <a:defRPr sz="1280">
                <a:solidFill>
                  <a:schemeClr val="tx1">
                    <a:tint val="75000"/>
                  </a:schemeClr>
                </a:solidFill>
              </a:defRPr>
            </a:lvl4pPr>
            <a:lvl5pPr marL="1671980" indent="0">
              <a:buNone/>
              <a:defRPr sz="1280">
                <a:solidFill>
                  <a:schemeClr val="tx1">
                    <a:tint val="75000"/>
                  </a:schemeClr>
                </a:solidFill>
              </a:defRPr>
            </a:lvl5pPr>
            <a:lvl6pPr marL="2089976" indent="0">
              <a:buNone/>
              <a:defRPr sz="1280">
                <a:solidFill>
                  <a:schemeClr val="tx1">
                    <a:tint val="75000"/>
                  </a:schemeClr>
                </a:solidFill>
              </a:defRPr>
            </a:lvl6pPr>
            <a:lvl7pPr marL="2507970" indent="0">
              <a:buNone/>
              <a:defRPr sz="1280">
                <a:solidFill>
                  <a:schemeClr val="tx1">
                    <a:tint val="75000"/>
                  </a:schemeClr>
                </a:solidFill>
              </a:defRPr>
            </a:lvl7pPr>
            <a:lvl8pPr marL="2925966" indent="0">
              <a:buNone/>
              <a:defRPr sz="1280">
                <a:solidFill>
                  <a:schemeClr val="tx1">
                    <a:tint val="75000"/>
                  </a:schemeClr>
                </a:solidFill>
              </a:defRPr>
            </a:lvl8pPr>
            <a:lvl9pPr marL="3343960" indent="0">
              <a:buNone/>
              <a:defRPr sz="128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397746A-8D2C-4B14-A1A1-220174335CD0}"/>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FA34C9ED-390D-4F20-885C-B69D7D9AEF78}" type="datetime1">
              <a:rPr lang="zh-CN" altLang="en-US"/>
              <a:pPr>
                <a:defRPr/>
              </a:pPr>
              <a:t>2018/10/9</a:t>
            </a:fld>
            <a:endParaRPr lang="zh-CN" altLang="en-US"/>
          </a:p>
        </p:txBody>
      </p:sp>
      <p:sp>
        <p:nvSpPr>
          <p:cNvPr id="5" name="页脚占位符 4">
            <a:extLst>
              <a:ext uri="{FF2B5EF4-FFF2-40B4-BE49-F238E27FC236}">
                <a16:creationId xmlns:a16="http://schemas.microsoft.com/office/drawing/2014/main" id="{F1754E3D-B173-40C5-9837-5A08C1702FAC}"/>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6" name="灯片编号占位符 5">
            <a:extLst>
              <a:ext uri="{FF2B5EF4-FFF2-40B4-BE49-F238E27FC236}">
                <a16:creationId xmlns:a16="http://schemas.microsoft.com/office/drawing/2014/main" id="{A0013533-F737-4ED0-8FB0-8696150780DC}"/>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E1F8BF13-CAC3-4334-BA03-23F0002D068D}" type="slidenum">
              <a:rPr lang="zh-CN" altLang="en-US"/>
              <a:pPr>
                <a:defRPr/>
              </a:pPr>
              <a:t>‹#›</a:t>
            </a:fld>
            <a:endParaRPr lang="zh-CN" altLang="en-US"/>
          </a:p>
        </p:txBody>
      </p:sp>
    </p:spTree>
    <p:extLst>
      <p:ext uri="{BB962C8B-B14F-4D97-AF65-F5344CB8AC3E}">
        <p14:creationId xmlns:p14="http://schemas.microsoft.com/office/powerpoint/2010/main" val="100236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6"/>
            <a:ext cx="5384800" cy="4525963"/>
          </a:xfrm>
        </p:spPr>
        <p:txBody>
          <a:bodyPr/>
          <a:lstStyle>
            <a:lvl1pPr>
              <a:defRPr sz="2561"/>
            </a:lvl1pPr>
            <a:lvl2pPr>
              <a:defRPr sz="2195"/>
            </a:lvl2pPr>
            <a:lvl3pPr>
              <a:defRPr sz="1829"/>
            </a:lvl3pPr>
            <a:lvl4pPr>
              <a:defRPr sz="1646"/>
            </a:lvl4pPr>
            <a:lvl5pPr>
              <a:defRPr sz="1646"/>
            </a:lvl5pPr>
            <a:lvl6pPr>
              <a:defRPr sz="1646"/>
            </a:lvl6pPr>
            <a:lvl7pPr>
              <a:defRPr sz="1646"/>
            </a:lvl7pPr>
            <a:lvl8pPr>
              <a:defRPr sz="1646"/>
            </a:lvl8pPr>
            <a:lvl9pPr>
              <a:defRPr sz="1646"/>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6"/>
            <a:ext cx="5384800" cy="4525963"/>
          </a:xfrm>
        </p:spPr>
        <p:txBody>
          <a:bodyPr/>
          <a:lstStyle>
            <a:lvl1pPr>
              <a:defRPr sz="2561"/>
            </a:lvl1pPr>
            <a:lvl2pPr>
              <a:defRPr sz="2195"/>
            </a:lvl2pPr>
            <a:lvl3pPr>
              <a:defRPr sz="1829"/>
            </a:lvl3pPr>
            <a:lvl4pPr>
              <a:defRPr sz="1646"/>
            </a:lvl4pPr>
            <a:lvl5pPr>
              <a:defRPr sz="1646"/>
            </a:lvl5pPr>
            <a:lvl6pPr>
              <a:defRPr sz="1646"/>
            </a:lvl6pPr>
            <a:lvl7pPr>
              <a:defRPr sz="1646"/>
            </a:lvl7pPr>
            <a:lvl8pPr>
              <a:defRPr sz="1646"/>
            </a:lvl8pPr>
            <a:lvl9pPr>
              <a:defRPr sz="1646"/>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522040D8-AC53-4098-B089-D06266E888DE}"/>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B936235D-10D4-45CF-BA88-6A4B52E0A68A}" type="datetime1">
              <a:rPr lang="zh-CN" altLang="en-US"/>
              <a:pPr>
                <a:defRPr/>
              </a:pPr>
              <a:t>2018/10/9</a:t>
            </a:fld>
            <a:endParaRPr lang="zh-CN" altLang="en-US"/>
          </a:p>
        </p:txBody>
      </p:sp>
      <p:sp>
        <p:nvSpPr>
          <p:cNvPr id="6" name="页脚占位符 4">
            <a:extLst>
              <a:ext uri="{FF2B5EF4-FFF2-40B4-BE49-F238E27FC236}">
                <a16:creationId xmlns:a16="http://schemas.microsoft.com/office/drawing/2014/main" id="{E7FAFC8A-7712-4522-A632-C0061411E662}"/>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7" name="灯片编号占位符 5">
            <a:extLst>
              <a:ext uri="{FF2B5EF4-FFF2-40B4-BE49-F238E27FC236}">
                <a16:creationId xmlns:a16="http://schemas.microsoft.com/office/drawing/2014/main" id="{1997BED1-1B1E-4997-96A3-0967340F42D9}"/>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6AACEAE3-AAE5-4E46-B2A2-A677A76064A5}" type="slidenum">
              <a:rPr lang="zh-CN" altLang="en-US"/>
              <a:pPr>
                <a:defRPr/>
              </a:pPr>
              <a:t>‹#›</a:t>
            </a:fld>
            <a:endParaRPr lang="zh-CN" altLang="en-US"/>
          </a:p>
        </p:txBody>
      </p:sp>
    </p:spTree>
    <p:extLst>
      <p:ext uri="{BB962C8B-B14F-4D97-AF65-F5344CB8AC3E}">
        <p14:creationId xmlns:p14="http://schemas.microsoft.com/office/powerpoint/2010/main" val="694515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2" y="1535113"/>
            <a:ext cx="5386917" cy="639762"/>
          </a:xfrm>
        </p:spPr>
        <p:txBody>
          <a:bodyPr anchor="b"/>
          <a:lstStyle>
            <a:lvl1pPr marL="0" indent="0">
              <a:buNone/>
              <a:defRPr sz="2195" b="1"/>
            </a:lvl1pPr>
            <a:lvl2pPr marL="417994" indent="0">
              <a:buNone/>
              <a:defRPr sz="1829" b="1"/>
            </a:lvl2pPr>
            <a:lvl3pPr marL="835990" indent="0">
              <a:buNone/>
              <a:defRPr sz="1646" b="1"/>
            </a:lvl3pPr>
            <a:lvl4pPr marL="1253985" indent="0">
              <a:buNone/>
              <a:defRPr sz="1463" b="1"/>
            </a:lvl4pPr>
            <a:lvl5pPr marL="1671980" indent="0">
              <a:buNone/>
              <a:defRPr sz="1463" b="1"/>
            </a:lvl5pPr>
            <a:lvl6pPr marL="2089976" indent="0">
              <a:buNone/>
              <a:defRPr sz="1463" b="1"/>
            </a:lvl6pPr>
            <a:lvl7pPr marL="2507970" indent="0">
              <a:buNone/>
              <a:defRPr sz="1463" b="1"/>
            </a:lvl7pPr>
            <a:lvl8pPr marL="2925966" indent="0">
              <a:buNone/>
              <a:defRPr sz="1463" b="1"/>
            </a:lvl8pPr>
            <a:lvl9pPr marL="3343960" indent="0">
              <a:buNone/>
              <a:defRPr sz="1463" b="1"/>
            </a:lvl9pPr>
          </a:lstStyle>
          <a:p>
            <a:pPr lvl="0"/>
            <a:r>
              <a:rPr lang="zh-CN" altLang="en-US"/>
              <a:t>单击此处编辑母版文本样式</a:t>
            </a:r>
          </a:p>
        </p:txBody>
      </p:sp>
      <p:sp>
        <p:nvSpPr>
          <p:cNvPr id="4" name="内容占位符 3"/>
          <p:cNvSpPr>
            <a:spLocks noGrp="1"/>
          </p:cNvSpPr>
          <p:nvPr>
            <p:ph sz="half" idx="2"/>
          </p:nvPr>
        </p:nvSpPr>
        <p:spPr>
          <a:xfrm>
            <a:off x="609602" y="2174875"/>
            <a:ext cx="5386917" cy="3951288"/>
          </a:xfrm>
        </p:spPr>
        <p:txBody>
          <a:bodyPr/>
          <a:lstStyle>
            <a:lvl1pPr>
              <a:defRPr sz="2195"/>
            </a:lvl1pPr>
            <a:lvl2pPr>
              <a:defRPr sz="1829"/>
            </a:lvl2pPr>
            <a:lvl3pPr>
              <a:defRPr sz="1646"/>
            </a:lvl3pPr>
            <a:lvl4pPr>
              <a:defRPr sz="1463"/>
            </a:lvl4pPr>
            <a:lvl5pPr>
              <a:defRPr sz="1463"/>
            </a:lvl5pPr>
            <a:lvl6pPr>
              <a:defRPr sz="1463"/>
            </a:lvl6pPr>
            <a:lvl7pPr>
              <a:defRPr sz="1463"/>
            </a:lvl7pPr>
            <a:lvl8pPr>
              <a:defRPr sz="1463"/>
            </a:lvl8pPr>
            <a:lvl9pPr>
              <a:defRPr sz="1463"/>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74" y="1535113"/>
            <a:ext cx="5389033" cy="639762"/>
          </a:xfrm>
        </p:spPr>
        <p:txBody>
          <a:bodyPr anchor="b"/>
          <a:lstStyle>
            <a:lvl1pPr marL="0" indent="0">
              <a:buNone/>
              <a:defRPr sz="2195" b="1"/>
            </a:lvl1pPr>
            <a:lvl2pPr marL="417994" indent="0">
              <a:buNone/>
              <a:defRPr sz="1829" b="1"/>
            </a:lvl2pPr>
            <a:lvl3pPr marL="835990" indent="0">
              <a:buNone/>
              <a:defRPr sz="1646" b="1"/>
            </a:lvl3pPr>
            <a:lvl4pPr marL="1253985" indent="0">
              <a:buNone/>
              <a:defRPr sz="1463" b="1"/>
            </a:lvl4pPr>
            <a:lvl5pPr marL="1671980" indent="0">
              <a:buNone/>
              <a:defRPr sz="1463" b="1"/>
            </a:lvl5pPr>
            <a:lvl6pPr marL="2089976" indent="0">
              <a:buNone/>
              <a:defRPr sz="1463" b="1"/>
            </a:lvl6pPr>
            <a:lvl7pPr marL="2507970" indent="0">
              <a:buNone/>
              <a:defRPr sz="1463" b="1"/>
            </a:lvl7pPr>
            <a:lvl8pPr marL="2925966" indent="0">
              <a:buNone/>
              <a:defRPr sz="1463" b="1"/>
            </a:lvl8pPr>
            <a:lvl9pPr marL="3343960" indent="0">
              <a:buNone/>
              <a:defRPr sz="1463" b="1"/>
            </a:lvl9pPr>
          </a:lstStyle>
          <a:p>
            <a:pPr lvl="0"/>
            <a:r>
              <a:rPr lang="zh-CN" altLang="en-US"/>
              <a:t>单击此处编辑母版文本样式</a:t>
            </a:r>
          </a:p>
        </p:txBody>
      </p:sp>
      <p:sp>
        <p:nvSpPr>
          <p:cNvPr id="6" name="内容占位符 5"/>
          <p:cNvSpPr>
            <a:spLocks noGrp="1"/>
          </p:cNvSpPr>
          <p:nvPr>
            <p:ph sz="quarter" idx="4"/>
          </p:nvPr>
        </p:nvSpPr>
        <p:spPr>
          <a:xfrm>
            <a:off x="6193374" y="2174875"/>
            <a:ext cx="5389033" cy="3951288"/>
          </a:xfrm>
        </p:spPr>
        <p:txBody>
          <a:bodyPr/>
          <a:lstStyle>
            <a:lvl1pPr>
              <a:defRPr sz="2195"/>
            </a:lvl1pPr>
            <a:lvl2pPr>
              <a:defRPr sz="1829"/>
            </a:lvl2pPr>
            <a:lvl3pPr>
              <a:defRPr sz="1646"/>
            </a:lvl3pPr>
            <a:lvl4pPr>
              <a:defRPr sz="1463"/>
            </a:lvl4pPr>
            <a:lvl5pPr>
              <a:defRPr sz="1463"/>
            </a:lvl5pPr>
            <a:lvl6pPr>
              <a:defRPr sz="1463"/>
            </a:lvl6pPr>
            <a:lvl7pPr>
              <a:defRPr sz="1463"/>
            </a:lvl7pPr>
            <a:lvl8pPr>
              <a:defRPr sz="1463"/>
            </a:lvl8pPr>
            <a:lvl9pPr>
              <a:defRPr sz="1463"/>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9B8E757C-1EEA-4A0E-BB7F-6FF7A4CCA053}"/>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28DED160-A8C7-47C8-B7B5-AF24FC25E6C8}" type="datetime1">
              <a:rPr lang="zh-CN" altLang="en-US"/>
              <a:pPr>
                <a:defRPr/>
              </a:pPr>
              <a:t>2018/10/9</a:t>
            </a:fld>
            <a:endParaRPr lang="zh-CN" altLang="en-US"/>
          </a:p>
        </p:txBody>
      </p:sp>
      <p:sp>
        <p:nvSpPr>
          <p:cNvPr id="8" name="页脚占位符 4">
            <a:extLst>
              <a:ext uri="{FF2B5EF4-FFF2-40B4-BE49-F238E27FC236}">
                <a16:creationId xmlns:a16="http://schemas.microsoft.com/office/drawing/2014/main" id="{0A2AFD35-6FF0-4307-B667-2C0A950F1804}"/>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9" name="灯片编号占位符 5">
            <a:extLst>
              <a:ext uri="{FF2B5EF4-FFF2-40B4-BE49-F238E27FC236}">
                <a16:creationId xmlns:a16="http://schemas.microsoft.com/office/drawing/2014/main" id="{582BDC17-BAFC-4852-8AA9-ED4FA8951B98}"/>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9102ACC5-C4B2-41BD-8739-BEB11B53D319}" type="slidenum">
              <a:rPr lang="zh-CN" altLang="en-US"/>
              <a:pPr>
                <a:defRPr/>
              </a:pPr>
              <a:t>‹#›</a:t>
            </a:fld>
            <a:endParaRPr lang="zh-CN" altLang="en-US"/>
          </a:p>
        </p:txBody>
      </p:sp>
    </p:spTree>
    <p:extLst>
      <p:ext uri="{BB962C8B-B14F-4D97-AF65-F5344CB8AC3E}">
        <p14:creationId xmlns:p14="http://schemas.microsoft.com/office/powerpoint/2010/main" val="3476055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49BAF308-77B1-4085-A8C1-307A5C094C7E}"/>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E47A53F7-8566-4076-9B59-1FDA3F834CC6}" type="datetime1">
              <a:rPr lang="zh-CN" altLang="en-US"/>
              <a:pPr>
                <a:defRPr/>
              </a:pPr>
              <a:t>2018/10/9</a:t>
            </a:fld>
            <a:endParaRPr lang="zh-CN" altLang="en-US"/>
          </a:p>
        </p:txBody>
      </p:sp>
      <p:sp>
        <p:nvSpPr>
          <p:cNvPr id="4" name="页脚占位符 4">
            <a:extLst>
              <a:ext uri="{FF2B5EF4-FFF2-40B4-BE49-F238E27FC236}">
                <a16:creationId xmlns:a16="http://schemas.microsoft.com/office/drawing/2014/main" id="{AA1F5E81-19C2-4030-A08B-F5F158B68540}"/>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5" name="灯片编号占位符 5">
            <a:extLst>
              <a:ext uri="{FF2B5EF4-FFF2-40B4-BE49-F238E27FC236}">
                <a16:creationId xmlns:a16="http://schemas.microsoft.com/office/drawing/2014/main" id="{4EB62833-457E-4EF7-90EE-2C6CD88F9445}"/>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16DECDA4-2542-4A71-8B68-FB74CD355D74}" type="slidenum">
              <a:rPr lang="zh-CN" altLang="en-US"/>
              <a:pPr>
                <a:defRPr/>
              </a:pPr>
              <a:t>‹#›</a:t>
            </a:fld>
            <a:endParaRPr lang="zh-CN" altLang="en-US"/>
          </a:p>
        </p:txBody>
      </p:sp>
    </p:spTree>
    <p:extLst>
      <p:ext uri="{BB962C8B-B14F-4D97-AF65-F5344CB8AC3E}">
        <p14:creationId xmlns:p14="http://schemas.microsoft.com/office/powerpoint/2010/main" val="1600559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C731393E-5B6E-4579-A302-5E5967D296F1}"/>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0B4A67D6-4D51-42B3-A367-0F566E178949}" type="datetime1">
              <a:rPr lang="zh-CN" altLang="en-US"/>
              <a:pPr>
                <a:defRPr/>
              </a:pPr>
              <a:t>2018/10/9</a:t>
            </a:fld>
            <a:endParaRPr lang="zh-CN" altLang="en-US"/>
          </a:p>
        </p:txBody>
      </p:sp>
      <p:sp>
        <p:nvSpPr>
          <p:cNvPr id="3" name="页脚占位符 4">
            <a:extLst>
              <a:ext uri="{FF2B5EF4-FFF2-40B4-BE49-F238E27FC236}">
                <a16:creationId xmlns:a16="http://schemas.microsoft.com/office/drawing/2014/main" id="{142014A2-F480-465E-A369-281F1ADED74A}"/>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4" name="灯片编号占位符 5">
            <a:extLst>
              <a:ext uri="{FF2B5EF4-FFF2-40B4-BE49-F238E27FC236}">
                <a16:creationId xmlns:a16="http://schemas.microsoft.com/office/drawing/2014/main" id="{7909544C-6E61-490A-B24A-361F7FE2A8FE}"/>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3634DC02-E806-4644-A5C7-F96AE20AFA93}" type="slidenum">
              <a:rPr lang="zh-CN" altLang="en-US"/>
              <a:pPr>
                <a:defRPr/>
              </a:pPr>
              <a:t>‹#›</a:t>
            </a:fld>
            <a:endParaRPr lang="zh-CN" altLang="en-US"/>
          </a:p>
        </p:txBody>
      </p:sp>
    </p:spTree>
    <p:extLst>
      <p:ext uri="{BB962C8B-B14F-4D97-AF65-F5344CB8AC3E}">
        <p14:creationId xmlns:p14="http://schemas.microsoft.com/office/powerpoint/2010/main" val="2744855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7" y="273051"/>
            <a:ext cx="4011084" cy="1162050"/>
          </a:xfrm>
        </p:spPr>
        <p:txBody>
          <a:bodyPr anchor="b"/>
          <a:lstStyle>
            <a:lvl1pPr algn="l">
              <a:defRPr sz="1829" b="1"/>
            </a:lvl1pPr>
          </a:lstStyle>
          <a:p>
            <a:r>
              <a:rPr lang="zh-CN" altLang="en-US"/>
              <a:t>单击此处编辑母版标题样式</a:t>
            </a:r>
          </a:p>
        </p:txBody>
      </p:sp>
      <p:sp>
        <p:nvSpPr>
          <p:cNvPr id="3" name="内容占位符 2"/>
          <p:cNvSpPr>
            <a:spLocks noGrp="1"/>
          </p:cNvSpPr>
          <p:nvPr>
            <p:ph idx="1"/>
          </p:nvPr>
        </p:nvSpPr>
        <p:spPr>
          <a:xfrm>
            <a:off x="4766733" y="273052"/>
            <a:ext cx="6815667" cy="5853113"/>
          </a:xfrm>
        </p:spPr>
        <p:txBody>
          <a:bodyPr/>
          <a:lstStyle>
            <a:lvl1pPr>
              <a:defRPr sz="2927"/>
            </a:lvl1pPr>
            <a:lvl2pPr>
              <a:defRPr sz="2561"/>
            </a:lvl2pPr>
            <a:lvl3pPr>
              <a:defRPr sz="2195"/>
            </a:lvl3pPr>
            <a:lvl4pPr>
              <a:defRPr sz="1829"/>
            </a:lvl4pPr>
            <a:lvl5pPr>
              <a:defRPr sz="1829"/>
            </a:lvl5pPr>
            <a:lvl6pPr>
              <a:defRPr sz="1829"/>
            </a:lvl6pPr>
            <a:lvl7pPr>
              <a:defRPr sz="1829"/>
            </a:lvl7pPr>
            <a:lvl8pPr>
              <a:defRPr sz="1829"/>
            </a:lvl8pPr>
            <a:lvl9pPr>
              <a:defRPr sz="1829"/>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7" y="1435101"/>
            <a:ext cx="4011084" cy="4691063"/>
          </a:xfrm>
        </p:spPr>
        <p:txBody>
          <a:bodyPr/>
          <a:lstStyle>
            <a:lvl1pPr marL="0" indent="0">
              <a:buNone/>
              <a:defRPr sz="1280"/>
            </a:lvl1pPr>
            <a:lvl2pPr marL="417994" indent="0">
              <a:buNone/>
              <a:defRPr sz="1098"/>
            </a:lvl2pPr>
            <a:lvl3pPr marL="835990" indent="0">
              <a:buNone/>
              <a:defRPr sz="915"/>
            </a:lvl3pPr>
            <a:lvl4pPr marL="1253985" indent="0">
              <a:buNone/>
              <a:defRPr sz="823"/>
            </a:lvl4pPr>
            <a:lvl5pPr marL="1671980" indent="0">
              <a:buNone/>
              <a:defRPr sz="823"/>
            </a:lvl5pPr>
            <a:lvl6pPr marL="2089976" indent="0">
              <a:buNone/>
              <a:defRPr sz="823"/>
            </a:lvl6pPr>
            <a:lvl7pPr marL="2507970" indent="0">
              <a:buNone/>
              <a:defRPr sz="823"/>
            </a:lvl7pPr>
            <a:lvl8pPr marL="2925966" indent="0">
              <a:buNone/>
              <a:defRPr sz="823"/>
            </a:lvl8pPr>
            <a:lvl9pPr marL="3343960" indent="0">
              <a:buNone/>
              <a:defRPr sz="823"/>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BE01048E-DBFC-4CA8-9367-00474AFD5DD7}"/>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E323958B-C5B0-4232-B8B4-7A4469AFB47D}" type="datetime1">
              <a:rPr lang="zh-CN" altLang="en-US"/>
              <a:pPr>
                <a:defRPr/>
              </a:pPr>
              <a:t>2018/10/9</a:t>
            </a:fld>
            <a:endParaRPr lang="zh-CN" altLang="en-US"/>
          </a:p>
        </p:txBody>
      </p:sp>
      <p:sp>
        <p:nvSpPr>
          <p:cNvPr id="6" name="页脚占位符 4">
            <a:extLst>
              <a:ext uri="{FF2B5EF4-FFF2-40B4-BE49-F238E27FC236}">
                <a16:creationId xmlns:a16="http://schemas.microsoft.com/office/drawing/2014/main" id="{951206D0-F3B4-41AE-A531-419B8CF4022C}"/>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7" name="灯片编号占位符 5">
            <a:extLst>
              <a:ext uri="{FF2B5EF4-FFF2-40B4-BE49-F238E27FC236}">
                <a16:creationId xmlns:a16="http://schemas.microsoft.com/office/drawing/2014/main" id="{2CED5F61-89A5-4976-B589-A4C39E60E63D}"/>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A2B0890D-63B4-44B3-A233-1C089593AE05}" type="slidenum">
              <a:rPr lang="zh-CN" altLang="en-US"/>
              <a:pPr>
                <a:defRPr/>
              </a:pPr>
              <a:t>‹#›</a:t>
            </a:fld>
            <a:endParaRPr lang="zh-CN" altLang="en-US"/>
          </a:p>
        </p:txBody>
      </p:sp>
    </p:spTree>
    <p:extLst>
      <p:ext uri="{BB962C8B-B14F-4D97-AF65-F5344CB8AC3E}">
        <p14:creationId xmlns:p14="http://schemas.microsoft.com/office/powerpoint/2010/main" val="2650755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1829"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2927"/>
            </a:lvl1pPr>
            <a:lvl2pPr marL="417994" indent="0">
              <a:buNone/>
              <a:defRPr sz="2561"/>
            </a:lvl2pPr>
            <a:lvl3pPr marL="835990" indent="0">
              <a:buNone/>
              <a:defRPr sz="2195"/>
            </a:lvl3pPr>
            <a:lvl4pPr marL="1253985" indent="0">
              <a:buNone/>
              <a:defRPr sz="1829"/>
            </a:lvl4pPr>
            <a:lvl5pPr marL="1671980" indent="0">
              <a:buNone/>
              <a:defRPr sz="1829"/>
            </a:lvl5pPr>
            <a:lvl6pPr marL="2089976" indent="0">
              <a:buNone/>
              <a:defRPr sz="1829"/>
            </a:lvl6pPr>
            <a:lvl7pPr marL="2507970" indent="0">
              <a:buNone/>
              <a:defRPr sz="1829"/>
            </a:lvl7pPr>
            <a:lvl8pPr marL="2925966" indent="0">
              <a:buNone/>
              <a:defRPr sz="1829"/>
            </a:lvl8pPr>
            <a:lvl9pPr marL="3343960" indent="0">
              <a:buNone/>
              <a:defRPr sz="1829"/>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280"/>
            </a:lvl1pPr>
            <a:lvl2pPr marL="417994" indent="0">
              <a:buNone/>
              <a:defRPr sz="1098"/>
            </a:lvl2pPr>
            <a:lvl3pPr marL="835990" indent="0">
              <a:buNone/>
              <a:defRPr sz="915"/>
            </a:lvl3pPr>
            <a:lvl4pPr marL="1253985" indent="0">
              <a:buNone/>
              <a:defRPr sz="823"/>
            </a:lvl4pPr>
            <a:lvl5pPr marL="1671980" indent="0">
              <a:buNone/>
              <a:defRPr sz="823"/>
            </a:lvl5pPr>
            <a:lvl6pPr marL="2089976" indent="0">
              <a:buNone/>
              <a:defRPr sz="823"/>
            </a:lvl6pPr>
            <a:lvl7pPr marL="2507970" indent="0">
              <a:buNone/>
              <a:defRPr sz="823"/>
            </a:lvl7pPr>
            <a:lvl8pPr marL="2925966" indent="0">
              <a:buNone/>
              <a:defRPr sz="823"/>
            </a:lvl8pPr>
            <a:lvl9pPr marL="3343960" indent="0">
              <a:buNone/>
              <a:defRPr sz="823"/>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A5E8CFFF-41E9-48EC-BF6F-243478C60F4A}"/>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06453466-ECB1-4DF7-8FD1-848A35BC6DF1}" type="datetime1">
              <a:rPr lang="zh-CN" altLang="en-US"/>
              <a:pPr>
                <a:defRPr/>
              </a:pPr>
              <a:t>2018/10/9</a:t>
            </a:fld>
            <a:endParaRPr lang="zh-CN" altLang="en-US"/>
          </a:p>
        </p:txBody>
      </p:sp>
      <p:sp>
        <p:nvSpPr>
          <p:cNvPr id="6" name="页脚占位符 4">
            <a:extLst>
              <a:ext uri="{FF2B5EF4-FFF2-40B4-BE49-F238E27FC236}">
                <a16:creationId xmlns:a16="http://schemas.microsoft.com/office/drawing/2014/main" id="{92425A77-5BB4-4719-8DBA-6AA57BEE7A50}"/>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7" name="灯片编号占位符 5">
            <a:extLst>
              <a:ext uri="{FF2B5EF4-FFF2-40B4-BE49-F238E27FC236}">
                <a16:creationId xmlns:a16="http://schemas.microsoft.com/office/drawing/2014/main" id="{FA00110E-F6CA-4875-BC6B-6CE47611F41C}"/>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A6B115F6-D630-41CA-B9D6-316360AF8447}" type="slidenum">
              <a:rPr lang="zh-CN" altLang="en-US"/>
              <a:pPr>
                <a:defRPr/>
              </a:pPr>
              <a:t>‹#›</a:t>
            </a:fld>
            <a:endParaRPr lang="zh-CN" altLang="en-US"/>
          </a:p>
        </p:txBody>
      </p:sp>
    </p:spTree>
    <p:extLst>
      <p:ext uri="{BB962C8B-B14F-4D97-AF65-F5344CB8AC3E}">
        <p14:creationId xmlns:p14="http://schemas.microsoft.com/office/powerpoint/2010/main" val="1684680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7DDAE4A5-B7A0-47A3-BE0A-284EDD3B88C4}"/>
              </a:ext>
            </a:extLst>
          </p:cNvPr>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37B0E5A9-3F09-422F-8976-41C1F6923365}"/>
              </a:ext>
            </a:extLst>
          </p:cNvPr>
          <p:cNvSpPr>
            <a:spLocks noGrp="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3566412-D2B0-447C-BB07-B6D23042BE1E}"/>
              </a:ext>
            </a:extLst>
          </p:cNvPr>
          <p:cNvSpPr>
            <a:spLocks noGrp="1"/>
          </p:cNvSpPr>
          <p:nvPr>
            <p:ph type="dt" sz="half" idx="2"/>
          </p:nvPr>
        </p:nvSpPr>
        <p:spPr>
          <a:xfrm>
            <a:off x="609600" y="6356350"/>
            <a:ext cx="2844800" cy="365125"/>
          </a:xfrm>
          <a:prstGeom prst="rect">
            <a:avLst/>
          </a:prstGeom>
        </p:spPr>
        <p:txBody>
          <a:bodyPr vert="horz" lIns="91429" tIns="45714" rIns="91429" bIns="45714" rtlCol="0" anchor="ctr"/>
          <a:lstStyle>
            <a:lvl1pPr algn="l" eaLnBrk="1" fontAlgn="auto" hangingPunct="1">
              <a:spcBef>
                <a:spcPts val="0"/>
              </a:spcBef>
              <a:spcAft>
                <a:spcPts val="0"/>
              </a:spcAft>
              <a:defRPr sz="1098">
                <a:solidFill>
                  <a:prstClr val="black">
                    <a:tint val="75000"/>
                  </a:prstClr>
                </a:solidFill>
                <a:latin typeface="Arial" pitchFamily="34" charset="0"/>
                <a:ea typeface="宋体"/>
                <a:cs typeface="Arial" pitchFamily="34" charset="0"/>
              </a:defRPr>
            </a:lvl1pPr>
          </a:lstStyle>
          <a:p>
            <a:pPr>
              <a:defRPr/>
            </a:pPr>
            <a:fld id="{132D7414-05C0-4087-84AF-F8ACD6D3DE56}" type="datetime1">
              <a:rPr lang="zh-CN" altLang="en-US"/>
              <a:pPr>
                <a:defRPr/>
              </a:pPr>
              <a:t>2018/10/9</a:t>
            </a:fld>
            <a:endParaRPr lang="zh-CN" altLang="en-US"/>
          </a:p>
        </p:txBody>
      </p:sp>
      <p:sp>
        <p:nvSpPr>
          <p:cNvPr id="5" name="页脚占位符 4">
            <a:extLst>
              <a:ext uri="{FF2B5EF4-FFF2-40B4-BE49-F238E27FC236}">
                <a16:creationId xmlns:a16="http://schemas.microsoft.com/office/drawing/2014/main" id="{7C940F7F-B77C-445E-A650-EEB70A00A888}"/>
              </a:ext>
            </a:extLst>
          </p:cNvPr>
          <p:cNvSpPr>
            <a:spLocks noGrp="1"/>
          </p:cNvSpPr>
          <p:nvPr>
            <p:ph type="ftr" sz="quarter" idx="3"/>
          </p:nvPr>
        </p:nvSpPr>
        <p:spPr>
          <a:xfrm>
            <a:off x="4165600" y="6356350"/>
            <a:ext cx="3860800" cy="365125"/>
          </a:xfrm>
          <a:prstGeom prst="rect">
            <a:avLst/>
          </a:prstGeom>
        </p:spPr>
        <p:txBody>
          <a:bodyPr vert="horz" lIns="91429" tIns="45714" rIns="91429" bIns="45714" rtlCol="0" anchor="ctr"/>
          <a:lstStyle>
            <a:lvl1pPr algn="ctr" eaLnBrk="1" fontAlgn="auto" hangingPunct="1">
              <a:spcBef>
                <a:spcPts val="0"/>
              </a:spcBef>
              <a:spcAft>
                <a:spcPts val="0"/>
              </a:spcAft>
              <a:defRPr sz="1098">
                <a:solidFill>
                  <a:prstClr val="black">
                    <a:tint val="75000"/>
                  </a:prstClr>
                </a:solidFill>
                <a:latin typeface="Arial" pitchFamily="34" charset="0"/>
                <a:ea typeface="宋体"/>
                <a:cs typeface="Arial" pitchFamily="34" charset="0"/>
              </a:defRPr>
            </a:lvl1pPr>
          </a:lstStyle>
          <a:p>
            <a:pPr>
              <a:defRPr/>
            </a:pPr>
            <a:endParaRPr lang="zh-CN" altLang="en-US"/>
          </a:p>
        </p:txBody>
      </p:sp>
      <p:sp>
        <p:nvSpPr>
          <p:cNvPr id="6" name="灯片编号占位符 5">
            <a:extLst>
              <a:ext uri="{FF2B5EF4-FFF2-40B4-BE49-F238E27FC236}">
                <a16:creationId xmlns:a16="http://schemas.microsoft.com/office/drawing/2014/main" id="{68FCDF20-1AEA-4F1A-A082-97FF3C723328}"/>
              </a:ext>
            </a:extLst>
          </p:cNvPr>
          <p:cNvSpPr>
            <a:spLocks noGrp="1"/>
          </p:cNvSpPr>
          <p:nvPr>
            <p:ph type="sldNum" sz="quarter" idx="4"/>
          </p:nvPr>
        </p:nvSpPr>
        <p:spPr>
          <a:xfrm>
            <a:off x="8737600" y="6356350"/>
            <a:ext cx="2844800" cy="365125"/>
          </a:xfrm>
          <a:prstGeom prst="rect">
            <a:avLst/>
          </a:prstGeom>
        </p:spPr>
        <p:txBody>
          <a:bodyPr vert="horz" wrap="square" lIns="91429" tIns="45714" rIns="91429" bIns="45714" numCol="1" anchor="ctr" anchorCtr="0" compatLnSpc="1">
            <a:prstTxWarp prst="textNoShape">
              <a:avLst/>
            </a:prstTxWarp>
          </a:bodyPr>
          <a:lstStyle>
            <a:lvl1pPr algn="r" eaLnBrk="1" fontAlgn="auto" hangingPunct="1">
              <a:spcBef>
                <a:spcPts val="0"/>
              </a:spcBef>
              <a:spcAft>
                <a:spcPts val="0"/>
              </a:spcAft>
              <a:defRPr sz="1098">
                <a:solidFill>
                  <a:srgbClr val="898989"/>
                </a:solidFill>
                <a:latin typeface="+mn-lt"/>
                <a:ea typeface="+mn-ea"/>
                <a:cs typeface="Arial" panose="020B0604020202020204" pitchFamily="34" charset="0"/>
              </a:defRPr>
            </a:lvl1pPr>
          </a:lstStyle>
          <a:p>
            <a:pPr>
              <a:defRPr/>
            </a:pPr>
            <a:fld id="{3000AC4F-BA81-41ED-AB19-11169A28B90D}" type="slidenum">
              <a:rPr lang="zh-CN" altLang="en-US"/>
              <a:pPr>
                <a:defRPr/>
              </a:pPr>
              <a:t>‹#›</a:t>
            </a:fld>
            <a:endParaRPr lang="zh-CN" altLang="en-US"/>
          </a:p>
        </p:txBody>
      </p:sp>
      <p:pic>
        <p:nvPicPr>
          <p:cNvPr id="1031" name="Picture 8" descr="PPT内页副本1">
            <a:extLst>
              <a:ext uri="{FF2B5EF4-FFF2-40B4-BE49-F238E27FC236}">
                <a16:creationId xmlns:a16="http://schemas.microsoft.com/office/drawing/2014/main" id="{4787B332-280D-4888-9CEB-DCC620600F9D}"/>
              </a:ext>
            </a:extLst>
          </p:cNvPr>
          <p:cNvPicPr>
            <a:picLocks noChangeAspect="1" noChangeArrowheads="1"/>
          </p:cNvPicPr>
          <p:nvPr userDrawn="1"/>
        </p:nvPicPr>
        <p:blipFill>
          <a:blip r:embed="rId31">
            <a:extLst>
              <a:ext uri="{28A0092B-C50C-407E-A947-70E740481C1C}">
                <a14:useLocalDpi xmlns:a14="http://schemas.microsoft.com/office/drawing/2010/main" val="0"/>
              </a:ext>
            </a:extLst>
          </a:blip>
          <a:srcRect/>
          <a:stretch>
            <a:fillRect/>
          </a:stretch>
        </p:blipFill>
        <p:spPr bwMode="auto">
          <a:xfrm>
            <a:off x="0" y="0"/>
            <a:ext cx="12192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99" r:id="rId1"/>
    <p:sldLayoutId id="2147483900" r:id="rId2"/>
    <p:sldLayoutId id="2147483901" r:id="rId3"/>
    <p:sldLayoutId id="2147483902" r:id="rId4"/>
    <p:sldLayoutId id="2147483903" r:id="rId5"/>
    <p:sldLayoutId id="2147483904" r:id="rId6"/>
    <p:sldLayoutId id="2147483905" r:id="rId7"/>
    <p:sldLayoutId id="2147483906" r:id="rId8"/>
    <p:sldLayoutId id="2147483907" r:id="rId9"/>
    <p:sldLayoutId id="2147483908" r:id="rId10"/>
    <p:sldLayoutId id="2147483909" r:id="rId11"/>
    <p:sldLayoutId id="2147483910" r:id="rId12"/>
    <p:sldLayoutId id="2147483911" r:id="rId13"/>
    <p:sldLayoutId id="2147483912" r:id="rId14"/>
    <p:sldLayoutId id="2147483913" r:id="rId15"/>
    <p:sldLayoutId id="2147483914" r:id="rId16"/>
    <p:sldLayoutId id="2147483915" r:id="rId17"/>
    <p:sldLayoutId id="2147483916" r:id="rId18"/>
    <p:sldLayoutId id="2147483917" r:id="rId19"/>
    <p:sldLayoutId id="2147483918" r:id="rId20"/>
    <p:sldLayoutId id="2147483919" r:id="rId21"/>
    <p:sldLayoutId id="2147483920" r:id="rId22"/>
    <p:sldLayoutId id="2147483921" r:id="rId23"/>
    <p:sldLayoutId id="2147483922" r:id="rId24"/>
    <p:sldLayoutId id="2147483923" r:id="rId25"/>
    <p:sldLayoutId id="2147483924" r:id="rId26"/>
    <p:sldLayoutId id="2147483925" r:id="rId27"/>
    <p:sldLayoutId id="2147483926" r:id="rId28"/>
    <p:sldLayoutId id="2147483927" r:id="rId29"/>
  </p:sldLayoutIdLst>
  <p:hf hdr="0" ftr="0" dt="0"/>
  <p:txStyles>
    <p:titleStyle>
      <a:lvl1pPr algn="ctr" rtl="0" eaLnBrk="0" fontAlgn="base" hangingPunct="0">
        <a:spcBef>
          <a:spcPct val="0"/>
        </a:spcBef>
        <a:spcAft>
          <a:spcPct val="0"/>
        </a:spcAft>
        <a:defRPr sz="3900" kern="1200">
          <a:solidFill>
            <a:schemeClr val="tx1"/>
          </a:solidFill>
          <a:latin typeface="+mj-lt"/>
          <a:ea typeface="+mj-ea"/>
          <a:cs typeface="+mj-cs"/>
        </a:defRPr>
      </a:lvl1pPr>
      <a:lvl2pPr algn="ctr" rtl="0" eaLnBrk="0" fontAlgn="base" hangingPunct="0">
        <a:spcBef>
          <a:spcPct val="0"/>
        </a:spcBef>
        <a:spcAft>
          <a:spcPct val="0"/>
        </a:spcAft>
        <a:defRPr sz="3900">
          <a:solidFill>
            <a:schemeClr val="tx1"/>
          </a:solidFill>
          <a:latin typeface="Calibri" pitchFamily="34" charset="0"/>
          <a:ea typeface="宋体" pitchFamily="2" charset="-122"/>
        </a:defRPr>
      </a:lvl2pPr>
      <a:lvl3pPr algn="ctr" rtl="0" eaLnBrk="0" fontAlgn="base" hangingPunct="0">
        <a:spcBef>
          <a:spcPct val="0"/>
        </a:spcBef>
        <a:spcAft>
          <a:spcPct val="0"/>
        </a:spcAft>
        <a:defRPr sz="3900">
          <a:solidFill>
            <a:schemeClr val="tx1"/>
          </a:solidFill>
          <a:latin typeface="Calibri" pitchFamily="34" charset="0"/>
          <a:ea typeface="宋体" pitchFamily="2" charset="-122"/>
        </a:defRPr>
      </a:lvl3pPr>
      <a:lvl4pPr algn="ctr" rtl="0" eaLnBrk="0" fontAlgn="base" hangingPunct="0">
        <a:spcBef>
          <a:spcPct val="0"/>
        </a:spcBef>
        <a:spcAft>
          <a:spcPct val="0"/>
        </a:spcAft>
        <a:defRPr sz="3900">
          <a:solidFill>
            <a:schemeClr val="tx1"/>
          </a:solidFill>
          <a:latin typeface="Calibri" pitchFamily="34" charset="0"/>
          <a:ea typeface="宋体" pitchFamily="2" charset="-122"/>
        </a:defRPr>
      </a:lvl4pPr>
      <a:lvl5pPr algn="ctr" rtl="0" eaLnBrk="0" fontAlgn="base" hangingPunct="0">
        <a:spcBef>
          <a:spcPct val="0"/>
        </a:spcBef>
        <a:spcAft>
          <a:spcPct val="0"/>
        </a:spcAft>
        <a:defRPr sz="3900">
          <a:solidFill>
            <a:schemeClr val="tx1"/>
          </a:solidFill>
          <a:latin typeface="Calibri" pitchFamily="34" charset="0"/>
          <a:ea typeface="宋体" pitchFamily="2" charset="-122"/>
        </a:defRPr>
      </a:lvl5pPr>
      <a:lvl6pPr marL="418093" algn="ctr" rtl="0" fontAlgn="base">
        <a:spcBef>
          <a:spcPct val="0"/>
        </a:spcBef>
        <a:spcAft>
          <a:spcPct val="0"/>
        </a:spcAft>
        <a:defRPr sz="4024">
          <a:solidFill>
            <a:schemeClr val="tx1"/>
          </a:solidFill>
          <a:latin typeface="Calibri" pitchFamily="34" charset="0"/>
          <a:ea typeface="宋体" pitchFamily="2" charset="-122"/>
        </a:defRPr>
      </a:lvl6pPr>
      <a:lvl7pPr marL="836185" algn="ctr" rtl="0" fontAlgn="base">
        <a:spcBef>
          <a:spcPct val="0"/>
        </a:spcBef>
        <a:spcAft>
          <a:spcPct val="0"/>
        </a:spcAft>
        <a:defRPr sz="4024">
          <a:solidFill>
            <a:schemeClr val="tx1"/>
          </a:solidFill>
          <a:latin typeface="Calibri" pitchFamily="34" charset="0"/>
          <a:ea typeface="宋体" pitchFamily="2" charset="-122"/>
        </a:defRPr>
      </a:lvl7pPr>
      <a:lvl8pPr marL="1254279" algn="ctr" rtl="0" fontAlgn="base">
        <a:spcBef>
          <a:spcPct val="0"/>
        </a:spcBef>
        <a:spcAft>
          <a:spcPct val="0"/>
        </a:spcAft>
        <a:defRPr sz="4024">
          <a:solidFill>
            <a:schemeClr val="tx1"/>
          </a:solidFill>
          <a:latin typeface="Calibri" pitchFamily="34" charset="0"/>
          <a:ea typeface="宋体" pitchFamily="2" charset="-122"/>
        </a:defRPr>
      </a:lvl8pPr>
      <a:lvl9pPr marL="1672371" algn="ctr" rtl="0" fontAlgn="base">
        <a:spcBef>
          <a:spcPct val="0"/>
        </a:spcBef>
        <a:spcAft>
          <a:spcPct val="0"/>
        </a:spcAft>
        <a:defRPr sz="4024">
          <a:solidFill>
            <a:schemeClr val="tx1"/>
          </a:solidFill>
          <a:latin typeface="Calibri" pitchFamily="34" charset="0"/>
          <a:ea typeface="宋体" pitchFamily="2" charset="-122"/>
        </a:defRPr>
      </a:lvl9pPr>
    </p:titleStyle>
    <p:bodyStyle>
      <a:lvl1pPr marL="311150" indent="-311150" algn="l" rtl="0" eaLnBrk="0" fontAlgn="base" hangingPunct="0">
        <a:spcBef>
          <a:spcPct val="20000"/>
        </a:spcBef>
        <a:spcAft>
          <a:spcPct val="0"/>
        </a:spcAft>
        <a:buFont typeface="Arial" panose="020B0604020202020204" pitchFamily="34" charset="0"/>
        <a:buChar char="•"/>
        <a:defRPr sz="2900" kern="1200">
          <a:solidFill>
            <a:schemeClr val="tx1"/>
          </a:solidFill>
          <a:latin typeface="+mn-lt"/>
          <a:ea typeface="+mn-ea"/>
          <a:cs typeface="+mn-cs"/>
        </a:defRPr>
      </a:lvl1pPr>
      <a:lvl2pPr marL="676275" indent="-257175"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041400" indent="-206375" algn="l"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mn-ea"/>
          <a:cs typeface="+mn-cs"/>
        </a:defRPr>
      </a:lvl3pPr>
      <a:lvl4pPr marL="1460500" indent="-206375"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1878013" indent="-206375"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299511" indent="-209046" algn="l" defTabSz="836185" rtl="0" eaLnBrk="1" latinLnBrk="0" hangingPunct="1">
        <a:spcBef>
          <a:spcPct val="20000"/>
        </a:spcBef>
        <a:buFont typeface="Arial" pitchFamily="34" charset="0"/>
        <a:buChar char="•"/>
        <a:defRPr sz="1829" kern="1200">
          <a:solidFill>
            <a:schemeClr val="tx1"/>
          </a:solidFill>
          <a:latin typeface="+mn-lt"/>
          <a:ea typeface="+mn-ea"/>
          <a:cs typeface="+mn-cs"/>
        </a:defRPr>
      </a:lvl6pPr>
      <a:lvl7pPr marL="2717604" indent="-209046" algn="l" defTabSz="836185" rtl="0" eaLnBrk="1" latinLnBrk="0" hangingPunct="1">
        <a:spcBef>
          <a:spcPct val="20000"/>
        </a:spcBef>
        <a:buFont typeface="Arial" pitchFamily="34" charset="0"/>
        <a:buChar char="•"/>
        <a:defRPr sz="1829" kern="1200">
          <a:solidFill>
            <a:schemeClr val="tx1"/>
          </a:solidFill>
          <a:latin typeface="+mn-lt"/>
          <a:ea typeface="+mn-ea"/>
          <a:cs typeface="+mn-cs"/>
        </a:defRPr>
      </a:lvl7pPr>
      <a:lvl8pPr marL="3135696" indent="-209046" algn="l" defTabSz="836185" rtl="0" eaLnBrk="1" latinLnBrk="0" hangingPunct="1">
        <a:spcBef>
          <a:spcPct val="20000"/>
        </a:spcBef>
        <a:buFont typeface="Arial" pitchFamily="34" charset="0"/>
        <a:buChar char="•"/>
        <a:defRPr sz="1829" kern="1200">
          <a:solidFill>
            <a:schemeClr val="tx1"/>
          </a:solidFill>
          <a:latin typeface="+mn-lt"/>
          <a:ea typeface="+mn-ea"/>
          <a:cs typeface="+mn-cs"/>
        </a:defRPr>
      </a:lvl8pPr>
      <a:lvl9pPr marL="3553790" indent="-209046" algn="l" defTabSz="836185" rtl="0" eaLnBrk="1" latinLnBrk="0" hangingPunct="1">
        <a:spcBef>
          <a:spcPct val="20000"/>
        </a:spcBef>
        <a:buFont typeface="Arial" pitchFamily="34" charset="0"/>
        <a:buChar char="•"/>
        <a:defRPr sz="1829" kern="1200">
          <a:solidFill>
            <a:schemeClr val="tx1"/>
          </a:solidFill>
          <a:latin typeface="+mn-lt"/>
          <a:ea typeface="+mn-ea"/>
          <a:cs typeface="+mn-cs"/>
        </a:defRPr>
      </a:lvl9pPr>
    </p:bodyStyle>
    <p:otherStyle>
      <a:defPPr>
        <a:defRPr lang="zh-CN"/>
      </a:defPPr>
      <a:lvl1pPr marL="0" algn="l" defTabSz="836185" rtl="0" eaLnBrk="1" latinLnBrk="0" hangingPunct="1">
        <a:defRPr sz="1646" kern="1200">
          <a:solidFill>
            <a:schemeClr val="tx1"/>
          </a:solidFill>
          <a:latin typeface="+mn-lt"/>
          <a:ea typeface="+mn-ea"/>
          <a:cs typeface="+mn-cs"/>
        </a:defRPr>
      </a:lvl1pPr>
      <a:lvl2pPr marL="418093" algn="l" defTabSz="836185" rtl="0" eaLnBrk="1" latinLnBrk="0" hangingPunct="1">
        <a:defRPr sz="1646" kern="1200">
          <a:solidFill>
            <a:schemeClr val="tx1"/>
          </a:solidFill>
          <a:latin typeface="+mn-lt"/>
          <a:ea typeface="+mn-ea"/>
          <a:cs typeface="+mn-cs"/>
        </a:defRPr>
      </a:lvl2pPr>
      <a:lvl3pPr marL="836185" algn="l" defTabSz="836185" rtl="0" eaLnBrk="1" latinLnBrk="0" hangingPunct="1">
        <a:defRPr sz="1646" kern="1200">
          <a:solidFill>
            <a:schemeClr val="tx1"/>
          </a:solidFill>
          <a:latin typeface="+mn-lt"/>
          <a:ea typeface="+mn-ea"/>
          <a:cs typeface="+mn-cs"/>
        </a:defRPr>
      </a:lvl3pPr>
      <a:lvl4pPr marL="1254279" algn="l" defTabSz="836185" rtl="0" eaLnBrk="1" latinLnBrk="0" hangingPunct="1">
        <a:defRPr sz="1646" kern="1200">
          <a:solidFill>
            <a:schemeClr val="tx1"/>
          </a:solidFill>
          <a:latin typeface="+mn-lt"/>
          <a:ea typeface="+mn-ea"/>
          <a:cs typeface="+mn-cs"/>
        </a:defRPr>
      </a:lvl4pPr>
      <a:lvl5pPr marL="1672371" algn="l" defTabSz="836185" rtl="0" eaLnBrk="1" latinLnBrk="0" hangingPunct="1">
        <a:defRPr sz="1646" kern="1200">
          <a:solidFill>
            <a:schemeClr val="tx1"/>
          </a:solidFill>
          <a:latin typeface="+mn-lt"/>
          <a:ea typeface="+mn-ea"/>
          <a:cs typeface="+mn-cs"/>
        </a:defRPr>
      </a:lvl5pPr>
      <a:lvl6pPr marL="2090465" algn="l" defTabSz="836185" rtl="0" eaLnBrk="1" latinLnBrk="0" hangingPunct="1">
        <a:defRPr sz="1646" kern="1200">
          <a:solidFill>
            <a:schemeClr val="tx1"/>
          </a:solidFill>
          <a:latin typeface="+mn-lt"/>
          <a:ea typeface="+mn-ea"/>
          <a:cs typeface="+mn-cs"/>
        </a:defRPr>
      </a:lvl6pPr>
      <a:lvl7pPr marL="2508556" algn="l" defTabSz="836185" rtl="0" eaLnBrk="1" latinLnBrk="0" hangingPunct="1">
        <a:defRPr sz="1646" kern="1200">
          <a:solidFill>
            <a:schemeClr val="tx1"/>
          </a:solidFill>
          <a:latin typeface="+mn-lt"/>
          <a:ea typeface="+mn-ea"/>
          <a:cs typeface="+mn-cs"/>
        </a:defRPr>
      </a:lvl7pPr>
      <a:lvl8pPr marL="2926651" algn="l" defTabSz="836185" rtl="0" eaLnBrk="1" latinLnBrk="0" hangingPunct="1">
        <a:defRPr sz="1646" kern="1200">
          <a:solidFill>
            <a:schemeClr val="tx1"/>
          </a:solidFill>
          <a:latin typeface="+mn-lt"/>
          <a:ea typeface="+mn-ea"/>
          <a:cs typeface="+mn-cs"/>
        </a:defRPr>
      </a:lvl8pPr>
      <a:lvl9pPr marL="3344742" algn="l" defTabSz="836185" rtl="0" eaLnBrk="1" latinLnBrk="0" hangingPunct="1">
        <a:defRPr sz="16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10" descr="2">
            <a:extLst>
              <a:ext uri="{FF2B5EF4-FFF2-40B4-BE49-F238E27FC236}">
                <a16:creationId xmlns:a16="http://schemas.microsoft.com/office/drawing/2014/main" id="{2EA88380-3B63-422C-A57C-126E92482B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1" name="Rectangle 11">
            <a:extLst>
              <a:ext uri="{FF2B5EF4-FFF2-40B4-BE49-F238E27FC236}">
                <a16:creationId xmlns:a16="http://schemas.microsoft.com/office/drawing/2014/main" id="{06CCDCB9-7D80-414B-A618-4FE38701873D}"/>
              </a:ext>
            </a:extLst>
          </p:cNvPr>
          <p:cNvSpPr>
            <a:spLocks noGrp="1" noChangeArrowheads="1"/>
          </p:cNvSpPr>
          <p:nvPr>
            <p:ph type="ctrTitle"/>
          </p:nvPr>
        </p:nvSpPr>
        <p:spPr>
          <a:xfrm>
            <a:off x="2613025" y="2454275"/>
            <a:ext cx="7107238" cy="1343025"/>
          </a:xfrm>
        </p:spPr>
        <p:txBody>
          <a:bodyPr/>
          <a:lstStyle/>
          <a:p>
            <a:pPr>
              <a:buFont typeface="Wingdings" panose="05000000000000000000" pitchFamily="2" charset="2"/>
              <a:buNone/>
              <a:defRPr/>
            </a:pPr>
            <a:r>
              <a:rPr lang="en-US" altLang="zh-CN" sz="5487">
                <a:solidFill>
                  <a:schemeClr val="bg1"/>
                </a:solidFill>
              </a:rPr>
              <a:t>软件体系结构</a:t>
            </a:r>
          </a:p>
        </p:txBody>
      </p:sp>
      <p:sp>
        <p:nvSpPr>
          <p:cNvPr id="6156" name="Rectangle 12">
            <a:extLst>
              <a:ext uri="{FF2B5EF4-FFF2-40B4-BE49-F238E27FC236}">
                <a16:creationId xmlns:a16="http://schemas.microsoft.com/office/drawing/2014/main" id="{AD3DA133-3EE4-4B9C-9D15-7B2644EF17C0}"/>
              </a:ext>
            </a:extLst>
          </p:cNvPr>
          <p:cNvSpPr>
            <a:spLocks noGrp="1" noChangeArrowheads="1"/>
          </p:cNvSpPr>
          <p:nvPr>
            <p:ph type="subTitle" idx="1"/>
          </p:nvPr>
        </p:nvSpPr>
        <p:spPr>
          <a:xfrm>
            <a:off x="3168650" y="5030788"/>
            <a:ext cx="5854700" cy="1185862"/>
          </a:xfrm>
        </p:spPr>
        <p:txBody>
          <a:bodyPr rtlCol="0">
            <a:normAutofit fontScale="92500" lnSpcReduction="10000"/>
          </a:bodyPr>
          <a:lstStyle/>
          <a:p>
            <a:pPr eaLnBrk="1" fontAlgn="auto" hangingPunct="1">
              <a:lnSpc>
                <a:spcPct val="80000"/>
              </a:lnSpc>
              <a:spcAft>
                <a:spcPts val="0"/>
              </a:spcAft>
              <a:defRPr/>
            </a:pPr>
            <a:r>
              <a:rPr lang="en-US" altLang="zh-CN" sz="2910" dirty="0"/>
              <a:t>SSE 科大</a:t>
            </a:r>
            <a:r>
              <a:rPr lang="zh-CN" altLang="en-US" sz="2910" dirty="0"/>
              <a:t>     </a:t>
            </a:r>
            <a:r>
              <a:rPr lang="en-US" altLang="zh-CN" sz="2910" dirty="0"/>
              <a:t>青鼎</a:t>
            </a:r>
          </a:p>
          <a:p>
            <a:pPr eaLnBrk="1" fontAlgn="auto" hangingPunct="1">
              <a:lnSpc>
                <a:spcPct val="80000"/>
              </a:lnSpc>
              <a:spcAft>
                <a:spcPts val="0"/>
              </a:spcAft>
              <a:defRPr/>
            </a:pPr>
            <a:r>
              <a:rPr lang="en-US" altLang="zh-CN" sz="2910" dirty="0"/>
              <a:t>dingqing@ustc.edu.cn dingqing@ustc</a:t>
            </a:r>
          </a:p>
          <a:p>
            <a:pPr eaLnBrk="1" fontAlgn="auto" hangingPunct="1">
              <a:lnSpc>
                <a:spcPct val="80000"/>
              </a:lnSpc>
              <a:spcAft>
                <a:spcPts val="0"/>
              </a:spcAft>
              <a:defRPr/>
            </a:pPr>
            <a:r>
              <a:rPr lang="en-US" altLang="zh-CN" sz="2910" dirty="0"/>
              <a:t>http://staff.ustc.edu.cn/~dingqing</a:t>
            </a:r>
          </a:p>
        </p:txBody>
      </p:sp>
    </p:spTree>
  </p:cSld>
  <p:clrMapOvr>
    <a:masterClrMapping/>
  </p:clrMapOvr>
</p:sld>
</file>

<file path=ppt/slides/slide10.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2FD3FE0D-3743-40C6-B048-B240E0E89C81}"/>
              </a:ext>
            </a:extLst>
          </p:cNvPr>
          <p:cNvSpPr txBox="1">
            <a:spLocks noGrp="1"/>
          </p:cNvSpPr>
          <p:nvPr>
            <p:ph type="title"/>
          </p:nvPr>
        </p:nvSpPr>
        <p:spPr>
          <a:xfrm>
            <a:off x="609600" y="238125"/>
            <a:ext cx="9158288" cy="612775"/>
          </a:xfrm>
        </p:spPr>
        <p:txBody>
          <a:bodyPr lIns="0" tIns="0" rIns="0" bIns="0" rtlCol="0">
            <a:spAutoFit/>
          </a:bodyPr>
          <a:lstStyle/>
          <a:p>
            <a:pPr marL="12700">
              <a:defRPr/>
            </a:pPr>
            <a:r>
              <a:rPr sz="3992" dirty="0"/>
              <a:t>国防部</a:t>
            </a:r>
            <a:r>
              <a:rPr sz="3992" spc="-5" dirty="0"/>
              <a:t>我</a:t>
            </a:r>
            <a:r>
              <a:rPr sz="3992" dirty="0"/>
              <a:t>F</a:t>
            </a:r>
            <a:r>
              <a:rPr sz="3992" spc="-5" dirty="0"/>
              <a:t>我</a:t>
            </a:r>
            <a:r>
              <a:rPr sz="3992" dirty="0"/>
              <a:t>Ab</a:t>
            </a:r>
            <a:r>
              <a:rPr sz="3992" spc="-5" dirty="0"/>
              <a:t>我</a:t>
            </a:r>
            <a:r>
              <a:rPr sz="3992" dirty="0"/>
              <a:t>我</a:t>
            </a:r>
            <a:r>
              <a:rPr sz="3992" spc="-5" dirty="0"/>
              <a:t>我</a:t>
            </a:r>
            <a:r>
              <a:rPr sz="3992" spc="-110" dirty="0"/>
              <a:t>T</a:t>
            </a:r>
            <a:r>
              <a:rPr sz="3992" dirty="0"/>
              <a:t>Y</a:t>
            </a:r>
          </a:p>
        </p:txBody>
      </p:sp>
      <p:sp>
        <p:nvSpPr>
          <p:cNvPr id="43011" name="object 12">
            <a:extLst>
              <a:ext uri="{FF2B5EF4-FFF2-40B4-BE49-F238E27FC236}">
                <a16:creationId xmlns:a16="http://schemas.microsoft.com/office/drawing/2014/main" id="{C475AE52-F537-4F1E-A8BD-BAB5881AE059}"/>
              </a:ext>
            </a:extLst>
          </p:cNvPr>
          <p:cNvSpPr txBox="1">
            <a:spLocks noChangeArrowheads="1"/>
          </p:cNvSpPr>
          <p:nvPr/>
        </p:nvSpPr>
        <p:spPr bwMode="auto">
          <a:xfrm>
            <a:off x="1709738" y="1184275"/>
            <a:ext cx="8201025" cy="18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55600" indent="-342900">
              <a:tabLst>
                <a:tab pos="355600" algn="l"/>
              </a:tabLst>
              <a:defRPr>
                <a:solidFill>
                  <a:schemeClr val="tx1"/>
                </a:solidFill>
                <a:latin typeface="Calibri" panose="020F0502020204030204" pitchFamily="34" charset="0"/>
                <a:ea typeface="宋体" panose="02010600030101010101" pitchFamily="2" charset="-122"/>
              </a:defRPr>
            </a:lvl1pPr>
            <a:lvl2pPr marL="742950" indent="-285750">
              <a:tabLst>
                <a:tab pos="355600" algn="l"/>
              </a:tabLst>
              <a:defRPr>
                <a:solidFill>
                  <a:schemeClr val="tx1"/>
                </a:solidFill>
                <a:latin typeface="Calibri" panose="020F0502020204030204" pitchFamily="34" charset="0"/>
                <a:ea typeface="宋体" panose="02010600030101010101" pitchFamily="2" charset="-122"/>
              </a:defRPr>
            </a:lvl2pPr>
            <a:lvl3pPr marL="1143000" indent="-228600">
              <a:tabLst>
                <a:tab pos="355600" algn="l"/>
              </a:tabLst>
              <a:defRPr>
                <a:solidFill>
                  <a:schemeClr val="tx1"/>
                </a:solidFill>
                <a:latin typeface="Calibri" panose="020F0502020204030204" pitchFamily="34" charset="0"/>
                <a:ea typeface="宋体" panose="02010600030101010101" pitchFamily="2" charset="-122"/>
              </a:defRPr>
            </a:lvl3pPr>
            <a:lvl4pPr marL="1600200" indent="-228600">
              <a:tabLst>
                <a:tab pos="355600" algn="l"/>
              </a:tabLst>
              <a:defRPr>
                <a:solidFill>
                  <a:schemeClr val="tx1"/>
                </a:solidFill>
                <a:latin typeface="Calibri" panose="020F0502020204030204" pitchFamily="34" charset="0"/>
                <a:ea typeface="宋体" panose="02010600030101010101" pitchFamily="2" charset="-122"/>
              </a:defRPr>
            </a:lvl4pPr>
            <a:lvl5pPr marL="2057400" indent="-228600">
              <a:tabLst>
                <a:tab pos="3556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9pPr>
          </a:lstStyle>
          <a:p>
            <a:pPr eaLnBrk="1" hangingPunct="1">
              <a:lnSpc>
                <a:spcPct val="80000"/>
              </a:lnSpc>
              <a:buFont typeface="Arial" panose="020B0604020202020204" pitchFamily="34" charset="0"/>
              <a:buChar char="•"/>
            </a:pPr>
            <a:r>
              <a:rPr lang="zh-CN" altLang="zh-CN" sz="2800">
                <a:latin typeface="Cambria" panose="02040503050406030204" pitchFamily="18" charset="0"/>
              </a:rPr>
              <a:t>控制莫迪的策略</a:t>
            </a:r>
            <a:r>
              <a:rPr lang="en-US" altLang="zh-CN" sz="2800">
                <a:latin typeface="Cambria" panose="02040503050406030204" pitchFamily="18" charset="0"/>
              </a:rPr>
              <a:t>F</a:t>
            </a:r>
            <a:r>
              <a:rPr lang="zh-CN" altLang="zh-CN" sz="2800">
                <a:latin typeface="Cambria" panose="02040503050406030204" pitchFamily="18" charset="0"/>
              </a:rPr>
              <a:t>iability 的目标是控制实现、测试和部署更改的时间和成本。</a:t>
            </a:r>
          </a:p>
          <a:p>
            <a:pPr eaLnBrk="1" hangingPunct="1">
              <a:spcBef>
                <a:spcPts val="38"/>
              </a:spcBef>
            </a:pPr>
            <a:endParaRPr lang="zh-CN" altLang="zh-CN" sz="2800">
              <a:latin typeface="Times New Roman" panose="02020603050405020304" pitchFamily="18" charset="0"/>
              <a:cs typeface="Times New Roman" panose="02020603050405020304" pitchFamily="18" charset="0"/>
            </a:endParaRPr>
          </a:p>
          <a:p>
            <a:pPr eaLnBrk="1" hangingPunct="1"/>
            <a:r>
              <a:rPr lang="zh-CN" altLang="zh-CN" sz="2800">
                <a:solidFill>
                  <a:srgbClr val="FF0000"/>
                </a:solidFill>
                <a:latin typeface="Cambria" panose="02040503050406030204" pitchFamily="18" charset="0"/>
              </a:rPr>
              <a:t>目标的莫迪</a:t>
            </a:r>
            <a:r>
              <a:rPr lang="en-US" altLang="zh-CN" sz="2800">
                <a:solidFill>
                  <a:srgbClr val="FF0000"/>
                </a:solidFill>
                <a:latin typeface="Cambria" panose="02040503050406030204" pitchFamily="18" charset="0"/>
              </a:rPr>
              <a:t>F</a:t>
            </a:r>
            <a:r>
              <a:rPr lang="zh-CN" altLang="zh-CN" sz="2800">
                <a:solidFill>
                  <a:srgbClr val="FF0000"/>
                </a:solidFill>
                <a:latin typeface="Cambria" panose="02040503050406030204" pitchFamily="18" charset="0"/>
              </a:rPr>
              <a:t>iability 战术</a:t>
            </a:r>
            <a:endParaRPr lang="zh-CN" altLang="zh-CN" sz="2800">
              <a:latin typeface="Cambria" panose="02040503050406030204" pitchFamily="18" charset="0"/>
            </a:endParaRPr>
          </a:p>
        </p:txBody>
      </p:sp>
      <p:sp>
        <p:nvSpPr>
          <p:cNvPr id="43012" name="object 13">
            <a:extLst>
              <a:ext uri="{FF2B5EF4-FFF2-40B4-BE49-F238E27FC236}">
                <a16:creationId xmlns:a16="http://schemas.microsoft.com/office/drawing/2014/main" id="{4FFC36BB-95BA-4807-8429-5130F7D104A6}"/>
              </a:ext>
            </a:extLst>
          </p:cNvPr>
          <p:cNvSpPr>
            <a:spLocks noChangeArrowheads="1"/>
          </p:cNvSpPr>
          <p:nvPr/>
        </p:nvSpPr>
        <p:spPr bwMode="auto">
          <a:xfrm>
            <a:off x="3086100" y="3284538"/>
            <a:ext cx="6019800" cy="169862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43013" name="object 14">
            <a:extLst>
              <a:ext uri="{FF2B5EF4-FFF2-40B4-BE49-F238E27FC236}">
                <a16:creationId xmlns:a16="http://schemas.microsoft.com/office/drawing/2014/main" id="{784C1864-AB8A-4F9C-9CEE-BC8E2D05ACB8}"/>
              </a:ext>
            </a:extLst>
          </p:cNvPr>
          <p:cNvSpPr txBox="1">
            <a:spLocks noChangeArrowheads="1"/>
          </p:cNvSpPr>
          <p:nvPr/>
        </p:nvSpPr>
        <p:spPr bwMode="auto">
          <a:xfrm>
            <a:off x="6029325" y="6592888"/>
            <a:ext cx="139700" cy="19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ts val="1538"/>
              </a:lnSpc>
            </a:pPr>
            <a:r>
              <a:rPr lang="zh-CN" altLang="zh-CN" sz="1400" b="1">
                <a:solidFill>
                  <a:srgbClr val="FFFFFF"/>
                </a:solidFill>
                <a:latin typeface="Tahoma" panose="020B0604030504040204" pitchFamily="34" charset="0"/>
                <a:cs typeface="Tahoma" panose="020B0604030504040204" pitchFamily="34" charset="0"/>
              </a:rPr>
              <a:t>9</a:t>
            </a:r>
            <a:endParaRPr lang="zh-CN" altLang="zh-CN" sz="1400">
              <a:latin typeface="Tahoma" panose="020B0604030504040204" pitchFamily="34" charset="0"/>
              <a:cs typeface="Tahoma" panose="020B0604030504040204" pitchFamily="34" charset="0"/>
            </a:endParaRPr>
          </a:p>
        </p:txBody>
      </p:sp>
    </p:spTree>
  </p:cSld>
  <p:clrMapOvr>
    <a:masterClrMapping/>
  </p:clrMapOvr>
</p:sld>
</file>

<file path=ppt/slides/slide1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AD8C65CA-B851-482C-949B-6289A832691A}"/>
              </a:ext>
            </a:extLst>
          </p:cNvPr>
          <p:cNvSpPr txBox="1">
            <a:spLocks noGrp="1"/>
          </p:cNvSpPr>
          <p:nvPr>
            <p:ph type="title"/>
          </p:nvPr>
        </p:nvSpPr>
        <p:spPr>
          <a:xfrm>
            <a:off x="609600" y="238125"/>
            <a:ext cx="9158288" cy="612775"/>
          </a:xfrm>
        </p:spPr>
        <p:txBody>
          <a:bodyPr lIns="0" tIns="0" rIns="0" bIns="0" rtlCol="0">
            <a:spAutoFit/>
          </a:bodyPr>
          <a:lstStyle/>
          <a:p>
            <a:pPr marL="12700">
              <a:defRPr/>
            </a:pPr>
            <a:r>
              <a:rPr sz="3992" dirty="0"/>
              <a:t>国防部</a:t>
            </a:r>
            <a:r>
              <a:rPr sz="3992" spc="-5" dirty="0"/>
              <a:t>我</a:t>
            </a:r>
            <a:r>
              <a:rPr sz="3992" dirty="0"/>
              <a:t>F</a:t>
            </a:r>
            <a:r>
              <a:rPr sz="3992" spc="-5" dirty="0"/>
              <a:t>我</a:t>
            </a:r>
            <a:r>
              <a:rPr sz="3992" dirty="0"/>
              <a:t>Ab</a:t>
            </a:r>
            <a:r>
              <a:rPr sz="3992" spc="-5" dirty="0"/>
              <a:t>我</a:t>
            </a:r>
            <a:r>
              <a:rPr sz="3992" dirty="0"/>
              <a:t>我</a:t>
            </a:r>
            <a:r>
              <a:rPr sz="3992" spc="-5" dirty="0"/>
              <a:t>我</a:t>
            </a:r>
            <a:r>
              <a:rPr sz="3992" spc="-110" dirty="0"/>
              <a:t>T</a:t>
            </a:r>
            <a:r>
              <a:rPr sz="3992" dirty="0"/>
              <a:t>Y</a:t>
            </a:r>
          </a:p>
        </p:txBody>
      </p:sp>
      <p:sp>
        <p:nvSpPr>
          <p:cNvPr id="44035" name="object 13">
            <a:extLst>
              <a:ext uri="{FF2B5EF4-FFF2-40B4-BE49-F238E27FC236}">
                <a16:creationId xmlns:a16="http://schemas.microsoft.com/office/drawing/2014/main" id="{A92E264D-F4EE-4037-A7BF-A5FD8010245C}"/>
              </a:ext>
            </a:extLst>
          </p:cNvPr>
          <p:cNvSpPr txBox="1">
            <a:spLocks noChangeArrowheads="1"/>
          </p:cNvSpPr>
          <p:nvPr/>
        </p:nvSpPr>
        <p:spPr bwMode="auto">
          <a:xfrm>
            <a:off x="5972175" y="6592888"/>
            <a:ext cx="252413" cy="19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ts val="1538"/>
              </a:lnSpc>
            </a:pPr>
            <a:r>
              <a:rPr lang="zh-CN" altLang="zh-CN" sz="1400" b="1">
                <a:solidFill>
                  <a:srgbClr val="FFFFFF"/>
                </a:solidFill>
                <a:latin typeface="Tahoma" panose="020B0604030504040204" pitchFamily="34" charset="0"/>
                <a:cs typeface="Tahoma" panose="020B0604030504040204" pitchFamily="34" charset="0"/>
              </a:rPr>
              <a:t>10</a:t>
            </a:r>
            <a:endParaRPr lang="zh-CN" altLang="zh-CN" sz="1400">
              <a:latin typeface="Tahoma" panose="020B0604030504040204" pitchFamily="34" charset="0"/>
              <a:cs typeface="Tahoma" panose="020B0604030504040204" pitchFamily="34" charset="0"/>
            </a:endParaRPr>
          </a:p>
        </p:txBody>
      </p:sp>
      <p:sp>
        <p:nvSpPr>
          <p:cNvPr id="44036" name="object 12">
            <a:extLst>
              <a:ext uri="{FF2B5EF4-FFF2-40B4-BE49-F238E27FC236}">
                <a16:creationId xmlns:a16="http://schemas.microsoft.com/office/drawing/2014/main" id="{0C0B9E3C-F977-4BCD-838C-2A485F48C43B}"/>
              </a:ext>
            </a:extLst>
          </p:cNvPr>
          <p:cNvSpPr txBox="1">
            <a:spLocks noChangeArrowheads="1"/>
          </p:cNvSpPr>
          <p:nvPr/>
        </p:nvSpPr>
        <p:spPr bwMode="auto">
          <a:xfrm>
            <a:off x="685800" y="1192213"/>
            <a:ext cx="10820400" cy="423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55600" indent="-342900">
              <a:tabLst>
                <a:tab pos="355600" algn="l"/>
              </a:tabLst>
              <a:defRPr>
                <a:solidFill>
                  <a:schemeClr val="tx1"/>
                </a:solidFill>
                <a:latin typeface="Calibri" panose="020F0502020204030204" pitchFamily="34" charset="0"/>
                <a:ea typeface="宋体" panose="02010600030101010101" pitchFamily="2" charset="-122"/>
              </a:defRPr>
            </a:lvl1pPr>
            <a:lvl2pPr marL="749300" indent="-279400">
              <a:tabLst>
                <a:tab pos="355600" algn="l"/>
              </a:tabLst>
              <a:defRPr>
                <a:solidFill>
                  <a:schemeClr val="tx1"/>
                </a:solidFill>
                <a:latin typeface="Calibri" panose="020F0502020204030204" pitchFamily="34" charset="0"/>
                <a:ea typeface="宋体" panose="02010600030101010101" pitchFamily="2" charset="-122"/>
              </a:defRPr>
            </a:lvl2pPr>
            <a:lvl3pPr marL="1143000" indent="-228600">
              <a:tabLst>
                <a:tab pos="355600" algn="l"/>
              </a:tabLst>
              <a:defRPr>
                <a:solidFill>
                  <a:schemeClr val="tx1"/>
                </a:solidFill>
                <a:latin typeface="Calibri" panose="020F0502020204030204" pitchFamily="34" charset="0"/>
                <a:ea typeface="宋体" panose="02010600030101010101" pitchFamily="2" charset="-122"/>
              </a:defRPr>
            </a:lvl3pPr>
            <a:lvl4pPr marL="1600200" indent="-228600">
              <a:tabLst>
                <a:tab pos="355600" algn="l"/>
              </a:tabLst>
              <a:defRPr>
                <a:solidFill>
                  <a:schemeClr val="tx1"/>
                </a:solidFill>
                <a:latin typeface="Calibri" panose="020F0502020204030204" pitchFamily="34" charset="0"/>
                <a:ea typeface="宋体" panose="02010600030101010101" pitchFamily="2" charset="-122"/>
              </a:defRPr>
            </a:lvl4pPr>
            <a:lvl5pPr marL="2057400" indent="-228600">
              <a:tabLst>
                <a:tab pos="3556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9pPr>
          </a:lstStyle>
          <a:p>
            <a:pPr eaLnBrk="1" hangingPunct="1">
              <a:lnSpc>
                <a:spcPts val="2500"/>
              </a:lnSpc>
              <a:buFont typeface="Arial" panose="020B0604020202020204" pitchFamily="34" charset="0"/>
              <a:buChar char="•"/>
            </a:pPr>
            <a:r>
              <a:rPr lang="zh-CN" altLang="zh-CN" sz="2800">
                <a:latin typeface="Cambria" panose="02040503050406030204" pitchFamily="18" charset="0"/>
              </a:rPr>
              <a:t>我们为莫迪组织了战术。</a:t>
            </a:r>
            <a:r>
              <a:rPr lang="en-US" altLang="zh-CN" sz="2800">
                <a:latin typeface="Cambria" panose="02040503050406030204" pitchFamily="18" charset="0"/>
              </a:rPr>
              <a:t>F</a:t>
            </a:r>
            <a:r>
              <a:rPr lang="zh-CN" altLang="zh-CN" sz="2800">
                <a:latin typeface="Cambria" panose="02040503050406030204" pitchFamily="18" charset="0"/>
              </a:rPr>
              <a:t>iability 根据他们的目标集合。</a:t>
            </a:r>
          </a:p>
          <a:p>
            <a:pPr lvl="1" algn="just" eaLnBrk="1" hangingPunct="1">
              <a:lnSpc>
                <a:spcPts val="2225"/>
              </a:lnSpc>
              <a:spcBef>
                <a:spcPts val="450"/>
              </a:spcBef>
              <a:buFont typeface="Arial" panose="020B0604020202020204" pitchFamily="34" charset="0"/>
              <a:buChar char="–"/>
            </a:pPr>
            <a:r>
              <a:rPr lang="zh-CN" altLang="zh-CN" sz="2400">
                <a:latin typeface="Cambria" panose="02040503050406030204" pitchFamily="18" charset="0"/>
              </a:rPr>
              <a:t>一个集合的目标是减少直接受更改影响的模块数。我们称此设置为 "</a:t>
            </a:r>
            <a:r>
              <a:rPr lang="zh-CN" altLang="zh-CN" sz="2400">
                <a:solidFill>
                  <a:srgbClr val="FF0000"/>
                </a:solidFill>
                <a:latin typeface="Cambria" panose="02040503050406030204" pitchFamily="18" charset="0"/>
              </a:rPr>
              <a:t>本地化莫迪</a:t>
            </a:r>
            <a:r>
              <a:rPr lang="en-US" altLang="zh-CN" sz="2400">
                <a:solidFill>
                  <a:srgbClr val="FF0000"/>
                </a:solidFill>
                <a:latin typeface="Cambria" panose="02040503050406030204" pitchFamily="18" charset="0"/>
              </a:rPr>
              <a:t>F</a:t>
            </a:r>
            <a:r>
              <a:rPr lang="zh-CN" altLang="zh-CN" sz="2400">
                <a:solidFill>
                  <a:srgbClr val="FF0000"/>
                </a:solidFill>
                <a:latin typeface="Cambria" panose="02040503050406030204" pitchFamily="18" charset="0"/>
              </a:rPr>
              <a:t>ications</a:t>
            </a:r>
            <a:r>
              <a:rPr lang="zh-CN" altLang="zh-CN" sz="2400">
                <a:latin typeface="Cambria" panose="02040503050406030204" pitchFamily="18" charset="0"/>
              </a:rPr>
              <a:t>."</a:t>
            </a:r>
          </a:p>
          <a:p>
            <a:pPr lvl="1" algn="just" eaLnBrk="1" hangingPunct="1">
              <a:lnSpc>
                <a:spcPts val="2225"/>
              </a:lnSpc>
              <a:spcBef>
                <a:spcPts val="363"/>
              </a:spcBef>
              <a:buFont typeface="Arial" panose="020B0604020202020204" pitchFamily="34" charset="0"/>
              <a:buChar char="–"/>
            </a:pPr>
            <a:r>
              <a:rPr lang="zh-CN" altLang="zh-CN" sz="2400">
                <a:latin typeface="Cambria" panose="02040503050406030204" pitchFamily="18" charset="0"/>
              </a:rPr>
              <a:t>第二组有它的目标限制莫迪</a:t>
            </a:r>
            <a:r>
              <a:rPr lang="en-US" altLang="zh-CN" sz="2400">
                <a:latin typeface="Cambria" panose="02040503050406030204" pitchFamily="18" charset="0"/>
              </a:rPr>
              <a:t>F</a:t>
            </a:r>
            <a:r>
              <a:rPr lang="zh-CN" altLang="zh-CN" sz="2400">
                <a:latin typeface="Cambria" panose="02040503050406030204" pitchFamily="18" charset="0"/>
              </a:rPr>
              <a:t>ications 到本地化模块。我们用这套战术来 "</a:t>
            </a:r>
            <a:r>
              <a:rPr lang="zh-CN" altLang="zh-CN" sz="2400">
                <a:solidFill>
                  <a:srgbClr val="FF0000"/>
                </a:solidFill>
                <a:latin typeface="Cambria" panose="02040503050406030204" pitchFamily="18" charset="0"/>
              </a:rPr>
              <a:t>防止波纹效应</a:t>
            </a:r>
            <a:r>
              <a:rPr lang="zh-CN" altLang="zh-CN" sz="2400">
                <a:latin typeface="Cambria" panose="02040503050406030204" pitchFamily="18" charset="0"/>
              </a:rPr>
              <a:t>."</a:t>
            </a:r>
          </a:p>
          <a:p>
            <a:pPr lvl="1" algn="just" eaLnBrk="1" hangingPunct="1">
              <a:lnSpc>
                <a:spcPct val="91000"/>
              </a:lnSpc>
              <a:spcBef>
                <a:spcPts val="350"/>
              </a:spcBef>
              <a:buFont typeface="Arial" panose="020B0604020202020204" pitchFamily="34" charset="0"/>
              <a:buChar char="–"/>
            </a:pPr>
            <a:r>
              <a:rPr lang="zh-CN" altLang="zh-CN" sz="2400">
                <a:latin typeface="Cambria" panose="02040503050406030204" pitchFamily="18" charset="0"/>
              </a:rPr>
              <a:t>隐含在这个区别是有模块</a:t>
            </a:r>
            <a:r>
              <a:rPr lang="zh-CN" altLang="zh-CN" sz="2400">
                <a:solidFill>
                  <a:srgbClr val="FF0000"/>
                </a:solidFill>
                <a:latin typeface="Cambria" panose="02040503050406030204" pitchFamily="18" charset="0"/>
              </a:rPr>
              <a:t>直接</a:t>
            </a:r>
            <a:r>
              <a:rPr lang="zh-CN" altLang="zh-CN" sz="2400">
                <a:latin typeface="Cambria" panose="02040503050406030204" pitchFamily="18" charset="0"/>
              </a:rPr>
              <a:t>受影响 (负责调整其职责以完成更改的人) 和模块</a:t>
            </a:r>
            <a:r>
              <a:rPr lang="zh-CN" altLang="zh-CN" sz="2400">
                <a:solidFill>
                  <a:srgbClr val="FF0000"/>
                </a:solidFill>
                <a:latin typeface="Cambria" panose="02040503050406030204" pitchFamily="18" charset="0"/>
              </a:rPr>
              <a:t>间接</a:t>
            </a:r>
            <a:r>
              <a:rPr lang="zh-CN" altLang="zh-CN" sz="2400">
                <a:latin typeface="Cambria" panose="02040503050406030204" pitchFamily="18" charset="0"/>
              </a:rPr>
              <a:t>受更改影响 (其职责保持不变, 但其实施必须更改以适应直接受影响的模块)。</a:t>
            </a:r>
          </a:p>
          <a:p>
            <a:pPr lvl="1" algn="just" eaLnBrk="1" hangingPunct="1">
              <a:lnSpc>
                <a:spcPts val="2225"/>
              </a:lnSpc>
              <a:spcBef>
                <a:spcPts val="400"/>
              </a:spcBef>
              <a:buFont typeface="Arial" panose="020B0604020202020204" pitchFamily="34" charset="0"/>
              <a:buChar char="–"/>
            </a:pPr>
            <a:r>
              <a:rPr lang="zh-CN" altLang="zh-CN" sz="2400">
                <a:latin typeface="Cambria" panose="02040503050406030204" pitchFamily="18" charset="0"/>
              </a:rPr>
              <a:t>第三组策略的目标是控制部署时间和成本。我们称此设置为 "</a:t>
            </a:r>
            <a:r>
              <a:rPr lang="zh-CN" altLang="zh-CN" sz="2400">
                <a:solidFill>
                  <a:srgbClr val="FF0000"/>
                </a:solidFill>
                <a:latin typeface="Cambria" panose="02040503050406030204" pitchFamily="18" charset="0"/>
              </a:rPr>
              <a:t>延迟绑定时间</a:t>
            </a:r>
            <a:r>
              <a:rPr lang="zh-CN" altLang="zh-CN" sz="2400">
                <a:latin typeface="Cambria" panose="02040503050406030204" pitchFamily="18" charset="0"/>
              </a:rPr>
              <a:t>."</a:t>
            </a:r>
          </a:p>
        </p:txBody>
      </p:sp>
    </p:spTree>
  </p:cSld>
  <p:clrMapOvr>
    <a:masterClrMapping/>
  </p:clrMapOvr>
</p:sld>
</file>

<file path=ppt/slides/slide1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a:extLst>
              <a:ext uri="{FF2B5EF4-FFF2-40B4-BE49-F238E27FC236}">
                <a16:creationId xmlns:a16="http://schemas.microsoft.com/office/drawing/2014/main" id="{4CF1D927-B8FE-4F25-8C2D-E50FEAF3129C}"/>
              </a:ext>
            </a:extLst>
          </p:cNvPr>
          <p:cNvSpPr txBox="1">
            <a:spLocks noGrp="1"/>
          </p:cNvSpPr>
          <p:nvPr>
            <p:ph type="title"/>
          </p:nvPr>
        </p:nvSpPr>
        <p:spPr>
          <a:xfrm>
            <a:off x="609600" y="146050"/>
            <a:ext cx="10329863" cy="615950"/>
          </a:xfrm>
        </p:spPr>
        <p:txBody>
          <a:bodyPr lIns="0" tIns="0" rIns="0" bIns="0" rtlCol="0">
            <a:spAutoFit/>
          </a:bodyPr>
          <a:lstStyle/>
          <a:p>
            <a:pPr marL="12700">
              <a:defRPr/>
            </a:pPr>
            <a:r>
              <a:rPr sz="4000" spc="-5" dirty="0"/>
              <a:t>适应性</a:t>
            </a:r>
            <a:r>
              <a:rPr sz="4000" spc="-70" dirty="0"/>
              <a:t> </a:t>
            </a:r>
            <a:r>
              <a:rPr sz="4000" spc="-45" dirty="0"/>
              <a:t>策略</a:t>
            </a:r>
            <a:r>
              <a:rPr lang="en-US" altLang="zh-CN" sz="4000" spc="-5" dirty="0">
                <a:solidFill>
                  <a:srgbClr val="FFFFFF"/>
                </a:solidFill>
                <a:latin typeface="Tahoma"/>
                <a:cs typeface="Tahoma"/>
              </a:rPr>
              <a:t>本地化</a:t>
            </a:r>
            <a:r>
              <a:rPr lang="en-US" altLang="zh-CN" sz="4000" spc="-20" dirty="0">
                <a:solidFill>
                  <a:srgbClr val="FFFFFF"/>
                </a:solidFill>
                <a:latin typeface="Tahoma"/>
                <a:cs typeface="Tahoma"/>
              </a:rPr>
              <a:t> </a:t>
            </a:r>
            <a:r>
              <a:rPr lang="en-US" altLang="zh-CN" sz="4000" spc="-5" dirty="0">
                <a:solidFill>
                  <a:srgbClr val="FFFFFF"/>
                </a:solidFill>
                <a:latin typeface="Tahoma"/>
                <a:cs typeface="Tahoma"/>
              </a:rPr>
              <a:t>修改</a:t>
            </a:r>
            <a:endParaRPr sz="4000" spc="-45" dirty="0"/>
          </a:p>
        </p:txBody>
      </p:sp>
      <p:sp>
        <p:nvSpPr>
          <p:cNvPr id="45059" name="object 14">
            <a:extLst>
              <a:ext uri="{FF2B5EF4-FFF2-40B4-BE49-F238E27FC236}">
                <a16:creationId xmlns:a16="http://schemas.microsoft.com/office/drawing/2014/main" id="{5BBA950B-1B34-4B84-89D2-160BE5A0DD5D}"/>
              </a:ext>
            </a:extLst>
          </p:cNvPr>
          <p:cNvSpPr txBox="1">
            <a:spLocks noChangeArrowheads="1"/>
          </p:cNvSpPr>
          <p:nvPr/>
        </p:nvSpPr>
        <p:spPr bwMode="auto">
          <a:xfrm>
            <a:off x="685800" y="1185863"/>
            <a:ext cx="10744200" cy="501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55600" indent="-342900">
              <a:tabLst>
                <a:tab pos="355600" algn="l"/>
              </a:tabLst>
              <a:defRPr>
                <a:solidFill>
                  <a:schemeClr val="tx1"/>
                </a:solidFill>
                <a:latin typeface="Calibri" panose="020F0502020204030204" pitchFamily="34" charset="0"/>
                <a:ea typeface="宋体" panose="02010600030101010101" pitchFamily="2" charset="-122"/>
              </a:defRPr>
            </a:lvl1pPr>
            <a:lvl2pPr marL="749300" indent="-279400">
              <a:tabLst>
                <a:tab pos="355600" algn="l"/>
              </a:tabLst>
              <a:defRPr>
                <a:solidFill>
                  <a:schemeClr val="tx1"/>
                </a:solidFill>
                <a:latin typeface="Calibri" panose="020F0502020204030204" pitchFamily="34" charset="0"/>
                <a:ea typeface="宋体" panose="02010600030101010101" pitchFamily="2" charset="-122"/>
              </a:defRPr>
            </a:lvl2pPr>
            <a:lvl3pPr marL="1143000" indent="-228600">
              <a:tabLst>
                <a:tab pos="355600" algn="l"/>
              </a:tabLst>
              <a:defRPr>
                <a:solidFill>
                  <a:schemeClr val="tx1"/>
                </a:solidFill>
                <a:latin typeface="Calibri" panose="020F0502020204030204" pitchFamily="34" charset="0"/>
                <a:ea typeface="宋体" panose="02010600030101010101" pitchFamily="2" charset="-122"/>
              </a:defRPr>
            </a:lvl3pPr>
            <a:lvl4pPr marL="1600200" indent="-228600">
              <a:tabLst>
                <a:tab pos="355600" algn="l"/>
              </a:tabLst>
              <a:defRPr>
                <a:solidFill>
                  <a:schemeClr val="tx1"/>
                </a:solidFill>
                <a:latin typeface="Calibri" panose="020F0502020204030204" pitchFamily="34" charset="0"/>
                <a:ea typeface="宋体" panose="02010600030101010101" pitchFamily="2" charset="-122"/>
              </a:defRPr>
            </a:lvl4pPr>
            <a:lvl5pPr marL="2057400" indent="-228600">
              <a:tabLst>
                <a:tab pos="3556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9pPr>
          </a:lstStyle>
          <a:p>
            <a:pPr algn="just" eaLnBrk="1" hangingPunct="1">
              <a:lnSpc>
                <a:spcPct val="79000"/>
              </a:lnSpc>
              <a:buFont typeface="Arial" panose="020B0604020202020204" pitchFamily="34" charset="0"/>
              <a:buChar char="•"/>
            </a:pPr>
            <a:r>
              <a:rPr lang="zh-CN" altLang="zh-CN" sz="2400">
                <a:latin typeface="Cambria" panose="02040503050406030204" pitchFamily="18" charset="0"/>
              </a:rPr>
              <a:t>本集的策略目标是在设计过程中分配对模块的责任, 以便预期的更改在范围内会受到限制。我们确定以下策略。</a:t>
            </a:r>
          </a:p>
          <a:p>
            <a:pPr eaLnBrk="1" hangingPunct="1">
              <a:spcBef>
                <a:spcPts val="25"/>
              </a:spcBef>
              <a:buFont typeface="Arial" panose="020B0604020202020204" pitchFamily="34" charset="0"/>
              <a:buChar char="•"/>
            </a:pPr>
            <a:endParaRPr lang="zh-CN" altLang="zh-CN" sz="240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Char char="•"/>
            </a:pPr>
            <a:r>
              <a:rPr lang="zh-CN" altLang="zh-CN" sz="2400">
                <a:solidFill>
                  <a:srgbClr val="FF0000"/>
                </a:solidFill>
                <a:latin typeface="Cambria" panose="02040503050406030204" pitchFamily="18" charset="0"/>
              </a:rPr>
              <a:t>保持语义连贯性。</a:t>
            </a:r>
            <a:endParaRPr lang="zh-CN" altLang="zh-CN" sz="2400">
              <a:latin typeface="Cambria" panose="02040503050406030204" pitchFamily="18" charset="0"/>
            </a:endParaRPr>
          </a:p>
          <a:p>
            <a:pPr lvl="1" eaLnBrk="1" hangingPunct="1">
              <a:lnSpc>
                <a:spcPts val="1925"/>
              </a:lnSpc>
              <a:spcBef>
                <a:spcPts val="463"/>
              </a:spcBef>
              <a:buFont typeface="Arial" panose="020B0604020202020204" pitchFamily="34" charset="0"/>
              <a:buChar char="–"/>
            </a:pPr>
            <a:r>
              <a:rPr lang="zh-CN" altLang="zh-CN" sz="2400">
                <a:latin typeface="Cambria" panose="02040503050406030204" pitchFamily="18" charset="0"/>
              </a:rPr>
              <a:t>语义一致性应该根据一组预期的变化来衡量。一个子‐tactic 是</a:t>
            </a:r>
            <a:r>
              <a:rPr lang="zh-CN" altLang="zh-CN" sz="2400">
                <a:solidFill>
                  <a:srgbClr val="FF0000"/>
                </a:solidFill>
                <a:latin typeface="Cambria" panose="02040503050406030204" pitchFamily="18" charset="0"/>
              </a:rPr>
              <a:t>抽象公共服务</a:t>
            </a:r>
            <a:r>
              <a:rPr lang="zh-CN" altLang="zh-CN" sz="2400">
                <a:latin typeface="Cambria" panose="02040503050406030204" pitchFamily="18" charset="0"/>
              </a:rPr>
              <a:t>.</a:t>
            </a:r>
          </a:p>
          <a:p>
            <a:pPr lvl="1" eaLnBrk="1" hangingPunct="1">
              <a:spcBef>
                <a:spcPts val="38"/>
              </a:spcBef>
              <a:buFont typeface="Arial" panose="020B0604020202020204" pitchFamily="34" charset="0"/>
              <a:buChar char="–"/>
            </a:pPr>
            <a:endParaRPr lang="zh-CN" altLang="zh-CN" sz="240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Char char="•"/>
            </a:pPr>
            <a:r>
              <a:rPr lang="zh-CN" altLang="zh-CN" sz="2400">
                <a:solidFill>
                  <a:srgbClr val="FF0000"/>
                </a:solidFill>
                <a:latin typeface="Cambria" panose="02040503050406030204" pitchFamily="18" charset="0"/>
              </a:rPr>
              <a:t>预测预期的更改。</a:t>
            </a:r>
            <a:endParaRPr lang="zh-CN" altLang="zh-CN" sz="2400">
              <a:latin typeface="Cambria" panose="02040503050406030204" pitchFamily="18" charset="0"/>
            </a:endParaRPr>
          </a:p>
          <a:p>
            <a:pPr lvl="1" algn="just" eaLnBrk="1" hangingPunct="1">
              <a:lnSpc>
                <a:spcPct val="90000"/>
              </a:lnSpc>
              <a:spcBef>
                <a:spcPts val="438"/>
              </a:spcBef>
              <a:buFont typeface="Arial" panose="020B0604020202020204" pitchFamily="34" charset="0"/>
              <a:buChar char="–"/>
            </a:pPr>
            <a:r>
              <a:rPr lang="zh-CN" altLang="zh-CN" sz="2400">
                <a:latin typeface="Cambria" panose="02040503050406030204" pitchFamily="18" charset="0"/>
              </a:rPr>
              <a:t>预测预期变化的策略与模块的职责一致性无关, 而是与</a:t>
            </a:r>
            <a:r>
              <a:rPr lang="zh-CN" altLang="zh-CN" sz="2400">
                <a:solidFill>
                  <a:srgbClr val="FF0000"/>
                </a:solidFill>
                <a:latin typeface="Cambria" panose="02040503050406030204" pitchFamily="18" charset="0"/>
              </a:rPr>
              <a:t>最小化更改的影响</a:t>
            </a:r>
            <a:r>
              <a:rPr lang="zh-CN" altLang="zh-CN" sz="2400">
                <a:latin typeface="Cambria" panose="02040503050406030204" pitchFamily="18" charset="0"/>
              </a:rPr>
              <a:t>.</a:t>
            </a:r>
          </a:p>
          <a:p>
            <a:pPr lvl="1" algn="just" eaLnBrk="1" hangingPunct="1">
              <a:lnSpc>
                <a:spcPct val="90000"/>
              </a:lnSpc>
              <a:spcBef>
                <a:spcPts val="525"/>
              </a:spcBef>
              <a:buFont typeface="Arial" panose="020B0604020202020204" pitchFamily="34" charset="0"/>
              <a:buChar char="–"/>
            </a:pPr>
            <a:r>
              <a:rPr lang="zh-CN" altLang="zh-CN" sz="2400">
                <a:latin typeface="Cambria" panose="02040503050406030204" pitchFamily="18" charset="0"/>
              </a:rPr>
              <a:t>实际上, 这种策略是</a:t>
            </a:r>
            <a:r>
              <a:rPr lang="en-US" altLang="zh-CN" sz="2400">
                <a:latin typeface="Cambria" panose="02040503050406030204" pitchFamily="18" charset="0"/>
              </a:rPr>
              <a:t>F</a:t>
            </a:r>
            <a:r>
              <a:rPr lang="zh-CN" altLang="zh-CN" sz="2400">
                <a:latin typeface="Cambria" panose="02040503050406030204" pitchFamily="18" charset="0"/>
              </a:rPr>
              <a:t>icult 使用本身, 因为它不可能预测所有的变化。</a:t>
            </a:r>
            <a:r>
              <a:rPr lang="zh-CN" altLang="zh-CN" sz="2400">
                <a:solidFill>
                  <a:srgbClr val="FF0000"/>
                </a:solidFill>
                <a:latin typeface="Cambria" panose="02040503050406030204" pitchFamily="18" charset="0"/>
              </a:rPr>
              <a:t>因此, 它通常与语义连贯结合使用。</a:t>
            </a:r>
            <a:endParaRPr lang="zh-CN" altLang="zh-CN" sz="2400">
              <a:latin typeface="Cambria" panose="02040503050406030204" pitchFamily="18" charset="0"/>
            </a:endParaRPr>
          </a:p>
        </p:txBody>
      </p:sp>
    </p:spTree>
  </p:cSld>
  <p:clrMapOvr>
    <a:masterClrMapping/>
  </p:clrMapOvr>
</p:sld>
</file>

<file path=ppt/slides/slide13.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a:extLst>
              <a:ext uri="{FF2B5EF4-FFF2-40B4-BE49-F238E27FC236}">
                <a16:creationId xmlns:a16="http://schemas.microsoft.com/office/drawing/2014/main" id="{2298FF78-2C9B-4060-81BE-C675B6559141}"/>
              </a:ext>
            </a:extLst>
          </p:cNvPr>
          <p:cNvSpPr txBox="1">
            <a:spLocks noGrp="1"/>
          </p:cNvSpPr>
          <p:nvPr>
            <p:ph type="title"/>
          </p:nvPr>
        </p:nvSpPr>
        <p:spPr>
          <a:xfrm>
            <a:off x="533400" y="222250"/>
            <a:ext cx="9961563" cy="615950"/>
          </a:xfrm>
        </p:spPr>
        <p:txBody>
          <a:bodyPr lIns="0" tIns="0" rIns="0" bIns="0" rtlCol="0">
            <a:spAutoFit/>
          </a:bodyPr>
          <a:lstStyle/>
          <a:p>
            <a:pPr marL="12700">
              <a:defRPr/>
            </a:pPr>
            <a:r>
              <a:rPr sz="3992" spc="-5" dirty="0"/>
              <a:t>适应性</a:t>
            </a:r>
            <a:r>
              <a:rPr sz="3992" spc="-70" dirty="0"/>
              <a:t> </a:t>
            </a:r>
            <a:r>
              <a:rPr sz="3992" spc="-45" dirty="0"/>
              <a:t>策略</a:t>
            </a:r>
            <a:r>
              <a:rPr lang="en-US" altLang="zh-CN" sz="4000" spc="-5" dirty="0">
                <a:solidFill>
                  <a:srgbClr val="FFFFFF"/>
                </a:solidFill>
                <a:latin typeface="Tahoma"/>
                <a:cs typeface="Tahoma"/>
              </a:rPr>
              <a:t>本地化</a:t>
            </a:r>
            <a:r>
              <a:rPr lang="en-US" altLang="zh-CN" sz="4000" spc="-20" dirty="0">
                <a:solidFill>
                  <a:srgbClr val="FFFFFF"/>
                </a:solidFill>
                <a:latin typeface="Tahoma"/>
                <a:cs typeface="Tahoma"/>
              </a:rPr>
              <a:t> </a:t>
            </a:r>
            <a:r>
              <a:rPr lang="en-US" altLang="zh-CN" sz="4000" spc="-5" dirty="0">
                <a:solidFill>
                  <a:srgbClr val="FFFFFF"/>
                </a:solidFill>
                <a:latin typeface="Tahoma"/>
                <a:cs typeface="Tahoma"/>
              </a:rPr>
              <a:t>修改</a:t>
            </a:r>
            <a:endParaRPr sz="3992" spc="-45" dirty="0"/>
          </a:p>
        </p:txBody>
      </p:sp>
      <p:sp>
        <p:nvSpPr>
          <p:cNvPr id="46083" name="object 14">
            <a:extLst>
              <a:ext uri="{FF2B5EF4-FFF2-40B4-BE49-F238E27FC236}">
                <a16:creationId xmlns:a16="http://schemas.microsoft.com/office/drawing/2014/main" id="{006731E0-1335-4280-BF6E-23631D492630}"/>
              </a:ext>
            </a:extLst>
          </p:cNvPr>
          <p:cNvSpPr txBox="1">
            <a:spLocks noChangeArrowheads="1"/>
          </p:cNvSpPr>
          <p:nvPr/>
        </p:nvSpPr>
        <p:spPr bwMode="auto">
          <a:xfrm>
            <a:off x="609600" y="1111250"/>
            <a:ext cx="10744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55600" indent="-342900">
              <a:tabLst>
                <a:tab pos="355600" algn="l"/>
              </a:tabLst>
              <a:defRPr>
                <a:solidFill>
                  <a:schemeClr val="tx1"/>
                </a:solidFill>
                <a:latin typeface="Calibri" panose="020F0502020204030204" pitchFamily="34" charset="0"/>
                <a:ea typeface="宋体" panose="02010600030101010101" pitchFamily="2" charset="-122"/>
              </a:defRPr>
            </a:lvl1pPr>
            <a:lvl2pPr marL="749300" indent="-279400">
              <a:tabLst>
                <a:tab pos="355600" algn="l"/>
              </a:tabLst>
              <a:defRPr>
                <a:solidFill>
                  <a:schemeClr val="tx1"/>
                </a:solidFill>
                <a:latin typeface="Calibri" panose="020F0502020204030204" pitchFamily="34" charset="0"/>
                <a:ea typeface="宋体" panose="02010600030101010101" pitchFamily="2" charset="-122"/>
              </a:defRPr>
            </a:lvl2pPr>
            <a:lvl3pPr marL="1143000" indent="-228600">
              <a:tabLst>
                <a:tab pos="355600" algn="l"/>
              </a:tabLst>
              <a:defRPr>
                <a:solidFill>
                  <a:schemeClr val="tx1"/>
                </a:solidFill>
                <a:latin typeface="Calibri" panose="020F0502020204030204" pitchFamily="34" charset="0"/>
                <a:ea typeface="宋体" panose="02010600030101010101" pitchFamily="2" charset="-122"/>
              </a:defRPr>
            </a:lvl3pPr>
            <a:lvl4pPr marL="1600200" indent="-228600">
              <a:tabLst>
                <a:tab pos="355600" algn="l"/>
              </a:tabLst>
              <a:defRPr>
                <a:solidFill>
                  <a:schemeClr val="tx1"/>
                </a:solidFill>
                <a:latin typeface="Calibri" panose="020F0502020204030204" pitchFamily="34" charset="0"/>
                <a:ea typeface="宋体" panose="02010600030101010101" pitchFamily="2" charset="-122"/>
              </a:defRPr>
            </a:lvl4pPr>
            <a:lvl5pPr marL="2057400" indent="-228600">
              <a:tabLst>
                <a:tab pos="3556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9pPr>
          </a:lstStyle>
          <a:p>
            <a:pPr eaLnBrk="1" hangingPunct="1">
              <a:lnSpc>
                <a:spcPts val="2875"/>
              </a:lnSpc>
              <a:buFont typeface="Arial" panose="020B0604020202020204" pitchFamily="34" charset="0"/>
              <a:buChar char="•"/>
            </a:pPr>
            <a:r>
              <a:rPr lang="zh-CN" altLang="zh-CN" sz="2800">
                <a:solidFill>
                  <a:srgbClr val="FF0000"/>
                </a:solidFill>
                <a:latin typeface="Cambria" panose="02040503050406030204" pitchFamily="18" charset="0"/>
              </a:rPr>
              <a:t>概括该模块。</a:t>
            </a:r>
            <a:endParaRPr lang="zh-CN" altLang="zh-CN" sz="2800">
              <a:latin typeface="Cambria" panose="02040503050406030204" pitchFamily="18" charset="0"/>
            </a:endParaRPr>
          </a:p>
          <a:p>
            <a:pPr lvl="1" eaLnBrk="1" hangingPunct="1">
              <a:lnSpc>
                <a:spcPts val="1925"/>
              </a:lnSpc>
              <a:spcBef>
                <a:spcPts val="450"/>
              </a:spcBef>
              <a:buFont typeface="Arial" panose="020B0604020202020204" pitchFamily="34" charset="0"/>
              <a:buChar char="–"/>
            </a:pPr>
            <a:r>
              <a:rPr lang="zh-CN" altLang="zh-CN" sz="2400">
                <a:latin typeface="Cambria" panose="02040503050406030204" pitchFamily="18" charset="0"/>
              </a:rPr>
              <a:t>使模块更通用使其能够根据输入计算更广泛的函数。</a:t>
            </a:r>
          </a:p>
          <a:p>
            <a:pPr lvl="1" eaLnBrk="1" hangingPunct="1">
              <a:lnSpc>
                <a:spcPct val="80000"/>
              </a:lnSpc>
              <a:spcBef>
                <a:spcPts val="488"/>
              </a:spcBef>
              <a:buFont typeface="Arial" panose="020B0604020202020204" pitchFamily="34" charset="0"/>
              <a:buChar char="–"/>
            </a:pPr>
            <a:r>
              <a:rPr lang="zh-CN" altLang="zh-CN" sz="2400">
                <a:latin typeface="Cambria" panose="02040503050406030204" pitchFamily="18" charset="0"/>
              </a:rPr>
              <a:t>模块越一般, 请求的更改就越可能通过调整输入语言而不是修改模块来进行。</a:t>
            </a:r>
          </a:p>
          <a:p>
            <a:pPr lvl="1" eaLnBrk="1" hangingPunct="1">
              <a:spcBef>
                <a:spcPts val="38"/>
              </a:spcBef>
              <a:buFont typeface="Arial" panose="020B0604020202020204" pitchFamily="34" charset="0"/>
              <a:buChar char="–"/>
            </a:pPr>
            <a:endParaRPr lang="zh-CN" altLang="zh-CN" sz="240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Char char="•"/>
            </a:pPr>
            <a:r>
              <a:rPr lang="zh-CN" altLang="zh-CN" sz="2800">
                <a:solidFill>
                  <a:srgbClr val="FF0000"/>
                </a:solidFill>
                <a:latin typeface="Cambria" panose="02040503050406030204" pitchFamily="18" charset="0"/>
              </a:rPr>
              <a:t>限制可能的选项。</a:t>
            </a:r>
            <a:endParaRPr lang="zh-CN" altLang="zh-CN" sz="2800">
              <a:latin typeface="Cambria" panose="02040503050406030204" pitchFamily="18" charset="0"/>
            </a:endParaRPr>
          </a:p>
          <a:p>
            <a:pPr lvl="1" eaLnBrk="1" hangingPunct="1">
              <a:lnSpc>
                <a:spcPts val="1925"/>
              </a:lnSpc>
              <a:spcBef>
                <a:spcPts val="463"/>
              </a:spcBef>
              <a:buFont typeface="Arial" panose="020B0604020202020204" pitchFamily="34" charset="0"/>
              <a:buChar char="–"/>
            </a:pPr>
            <a:r>
              <a:rPr lang="zh-CN" altLang="zh-CN" sz="2400">
                <a:latin typeface="Cambria" panose="02040503050406030204" pitchFamily="18" charset="0"/>
              </a:rPr>
              <a:t>莫笛</a:t>
            </a:r>
            <a:r>
              <a:rPr lang="en-US" altLang="zh-CN" sz="2400">
                <a:latin typeface="Cambria" panose="02040503050406030204" pitchFamily="18" charset="0"/>
              </a:rPr>
              <a:t>F</a:t>
            </a:r>
            <a:r>
              <a:rPr lang="zh-CN" altLang="zh-CN" sz="2400">
                <a:latin typeface="Cambria" panose="02040503050406030204" pitchFamily="18" charset="0"/>
              </a:rPr>
              <a:t>ications, 特别是在一个产品线可能是远范围, 因此影响许多模块。</a:t>
            </a:r>
          </a:p>
          <a:p>
            <a:pPr lvl="1" eaLnBrk="1" hangingPunct="1">
              <a:lnSpc>
                <a:spcPct val="81000"/>
              </a:lnSpc>
              <a:spcBef>
                <a:spcPts val="450"/>
              </a:spcBef>
              <a:buFont typeface="Arial" panose="020B0604020202020204" pitchFamily="34" charset="0"/>
              <a:buChar char="–"/>
            </a:pPr>
            <a:r>
              <a:rPr lang="zh-CN" altLang="zh-CN" sz="2400">
                <a:latin typeface="Cambria" panose="02040503050406030204" pitchFamily="18" charset="0"/>
              </a:rPr>
              <a:t>限制可能的选择将减少这些莫迪的影响</a:t>
            </a:r>
            <a:r>
              <a:rPr lang="en-US" altLang="zh-CN" sz="2400">
                <a:latin typeface="Cambria" panose="02040503050406030204" pitchFamily="18" charset="0"/>
              </a:rPr>
              <a:t>F</a:t>
            </a:r>
            <a:r>
              <a:rPr lang="zh-CN" altLang="zh-CN" sz="2400">
                <a:latin typeface="Cambria" panose="02040503050406030204" pitchFamily="18" charset="0"/>
              </a:rPr>
              <a:t>ications。例如, 产品线中的变体点可能允许更改处理器。限制对同一家庭成员的处理器更改会限制可能的选项。</a:t>
            </a:r>
          </a:p>
        </p:txBody>
      </p:sp>
    </p:spTree>
  </p:cSld>
  <p:clrMapOvr>
    <a:masterClrMapping/>
  </p:clrMapOvr>
</p:sld>
</file>

<file path=ppt/slides/slide1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a:extLst>
              <a:ext uri="{FF2B5EF4-FFF2-40B4-BE49-F238E27FC236}">
                <a16:creationId xmlns:a16="http://schemas.microsoft.com/office/drawing/2014/main" id="{AE7962B3-09E4-452B-AA76-CF1A8D2409EA}"/>
              </a:ext>
            </a:extLst>
          </p:cNvPr>
          <p:cNvSpPr txBox="1">
            <a:spLocks noGrp="1"/>
          </p:cNvSpPr>
          <p:nvPr>
            <p:ph type="title"/>
          </p:nvPr>
        </p:nvSpPr>
        <p:spPr>
          <a:xfrm>
            <a:off x="762000" y="115888"/>
            <a:ext cx="10896600" cy="677862"/>
          </a:xfrm>
        </p:spPr>
        <p:txBody>
          <a:bodyPr lIns="0" tIns="0" rIns="0" bIns="0" rtlCol="0">
            <a:spAutoFit/>
          </a:bodyPr>
          <a:lstStyle/>
          <a:p>
            <a:pPr marL="12700">
              <a:defRPr/>
            </a:pPr>
            <a:r>
              <a:rPr sz="4400" spc="-5" dirty="0"/>
              <a:t>适应性</a:t>
            </a:r>
            <a:r>
              <a:rPr sz="4400" spc="-70" dirty="0"/>
              <a:t> </a:t>
            </a:r>
            <a:r>
              <a:rPr sz="4400" spc="-45" dirty="0"/>
              <a:t>策略</a:t>
            </a:r>
            <a:r>
              <a:rPr lang="en-US" altLang="zh-CN" sz="4400" spc="-10" dirty="0">
                <a:solidFill>
                  <a:srgbClr val="FFFFFF"/>
                </a:solidFill>
                <a:latin typeface="Tahoma"/>
                <a:cs typeface="Tahoma"/>
              </a:rPr>
              <a:t>防止</a:t>
            </a:r>
            <a:r>
              <a:rPr lang="en-US" altLang="zh-CN" sz="4400" dirty="0">
                <a:solidFill>
                  <a:srgbClr val="FFFFFF"/>
                </a:solidFill>
                <a:latin typeface="Tahoma"/>
                <a:cs typeface="Tahoma"/>
              </a:rPr>
              <a:t>的波纹</a:t>
            </a:r>
            <a:r>
              <a:rPr lang="en-US" altLang="zh-CN" sz="4400" spc="-70" dirty="0">
                <a:solidFill>
                  <a:srgbClr val="FFFFFF"/>
                </a:solidFill>
                <a:latin typeface="Tahoma"/>
                <a:cs typeface="Tahoma"/>
              </a:rPr>
              <a:t> </a:t>
            </a:r>
            <a:r>
              <a:rPr lang="en-US" altLang="zh-CN" sz="4400" spc="-10" dirty="0">
                <a:solidFill>
                  <a:srgbClr val="FFFFFF"/>
                </a:solidFill>
                <a:latin typeface="Tahoma"/>
                <a:cs typeface="Tahoma"/>
              </a:rPr>
              <a:t>影响</a:t>
            </a:r>
            <a:endParaRPr sz="4400" spc="-45" dirty="0"/>
          </a:p>
        </p:txBody>
      </p:sp>
      <p:sp>
        <p:nvSpPr>
          <p:cNvPr id="47107" name="object 14">
            <a:extLst>
              <a:ext uri="{FF2B5EF4-FFF2-40B4-BE49-F238E27FC236}">
                <a16:creationId xmlns:a16="http://schemas.microsoft.com/office/drawing/2014/main" id="{D6BB4DF5-9B30-4D19-8B08-7307C109AAF7}"/>
              </a:ext>
            </a:extLst>
          </p:cNvPr>
          <p:cNvSpPr txBox="1">
            <a:spLocks noChangeArrowheads="1"/>
          </p:cNvSpPr>
          <p:nvPr/>
        </p:nvSpPr>
        <p:spPr bwMode="auto">
          <a:xfrm>
            <a:off x="762000" y="1184275"/>
            <a:ext cx="10972800" cy="491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69900" indent="-457200">
              <a:tabLst>
                <a:tab pos="469900" algn="l"/>
              </a:tabLst>
              <a:defRPr>
                <a:solidFill>
                  <a:schemeClr val="tx1"/>
                </a:solidFill>
                <a:latin typeface="Calibri" panose="020F0502020204030204" pitchFamily="34" charset="0"/>
                <a:ea typeface="宋体" panose="02010600030101010101" pitchFamily="2" charset="-122"/>
              </a:defRPr>
            </a:lvl1pPr>
            <a:lvl2pPr marL="646113" indent="-298450">
              <a:tabLst>
                <a:tab pos="469900" algn="l"/>
              </a:tabLst>
              <a:defRPr>
                <a:solidFill>
                  <a:schemeClr val="tx1"/>
                </a:solidFill>
                <a:latin typeface="Calibri" panose="020F0502020204030204" pitchFamily="34" charset="0"/>
                <a:ea typeface="宋体" panose="02010600030101010101" pitchFamily="2" charset="-122"/>
              </a:defRPr>
            </a:lvl2pPr>
            <a:lvl3pPr marL="850900" indent="-381000">
              <a:tabLst>
                <a:tab pos="469900" algn="l"/>
              </a:tabLst>
              <a:defRPr>
                <a:solidFill>
                  <a:schemeClr val="tx1"/>
                </a:solidFill>
                <a:latin typeface="Calibri" panose="020F0502020204030204" pitchFamily="34" charset="0"/>
                <a:ea typeface="宋体" panose="02010600030101010101" pitchFamily="2" charset="-122"/>
              </a:defRPr>
            </a:lvl3pPr>
            <a:lvl4pPr marL="1600200" indent="-228600">
              <a:tabLst>
                <a:tab pos="469900" algn="l"/>
              </a:tabLst>
              <a:defRPr>
                <a:solidFill>
                  <a:schemeClr val="tx1"/>
                </a:solidFill>
                <a:latin typeface="Calibri" panose="020F0502020204030204" pitchFamily="34" charset="0"/>
                <a:ea typeface="宋体" panose="02010600030101010101" pitchFamily="2" charset="-122"/>
              </a:defRPr>
            </a:lvl4pPr>
            <a:lvl5pPr marL="2057400" indent="-228600">
              <a:tabLst>
                <a:tab pos="4699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4699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4699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4699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469900" algn="l"/>
              </a:tabLst>
              <a:defRPr>
                <a:solidFill>
                  <a:schemeClr val="tx1"/>
                </a:solidFill>
                <a:latin typeface="Calibri" panose="020F0502020204030204" pitchFamily="34" charset="0"/>
                <a:ea typeface="宋体" panose="02010600030101010101" pitchFamily="2" charset="-122"/>
              </a:defRPr>
            </a:lvl9pPr>
          </a:lstStyle>
          <a:p>
            <a:pPr eaLnBrk="1" hangingPunct="1">
              <a:lnSpc>
                <a:spcPct val="80000"/>
              </a:lnSpc>
              <a:buFont typeface="Arial" panose="020B0604020202020204" pitchFamily="34" charset="0"/>
              <a:buChar char="•"/>
            </a:pPr>
            <a:r>
              <a:rPr lang="zh-CN" altLang="zh-CN" sz="2800">
                <a:latin typeface="Cambria" panose="02040503050406030204" pitchFamily="18" charset="0"/>
              </a:rPr>
              <a:t>来自莫迪的涟漪效应</a:t>
            </a:r>
            <a:r>
              <a:rPr lang="en-US" altLang="zh-CN" sz="2800">
                <a:latin typeface="Cambria" panose="02040503050406030204" pitchFamily="18" charset="0"/>
              </a:rPr>
              <a:t>F</a:t>
            </a:r>
            <a:r>
              <a:rPr lang="zh-CN" altLang="zh-CN" sz="2800">
                <a:latin typeface="Cambria" panose="02040503050406030204" pitchFamily="18" charset="0"/>
              </a:rPr>
              <a:t>ication 是对没有直接影响的模块进行更改的必要。</a:t>
            </a:r>
          </a:p>
          <a:p>
            <a:pPr eaLnBrk="1" hangingPunct="1">
              <a:spcBef>
                <a:spcPts val="25"/>
              </a:spcBef>
              <a:buFont typeface="Arial" panose="020B0604020202020204" pitchFamily="34" charset="0"/>
              <a:buChar char="•"/>
            </a:pPr>
            <a:endParaRPr lang="zh-CN" altLang="zh-CN" sz="2800">
              <a:latin typeface="Times New Roman" panose="02020603050405020304" pitchFamily="18" charset="0"/>
              <a:cs typeface="Times New Roman" panose="02020603050405020304" pitchFamily="18" charset="0"/>
            </a:endParaRPr>
          </a:p>
          <a:p>
            <a:pPr eaLnBrk="1" hangingPunct="1">
              <a:lnSpc>
                <a:spcPct val="79000"/>
              </a:lnSpc>
              <a:buFont typeface="Arial" panose="020B0604020202020204" pitchFamily="34" charset="0"/>
              <a:buChar char="•"/>
            </a:pPr>
            <a:r>
              <a:rPr lang="zh-CN" altLang="zh-CN" sz="2800">
                <a:latin typeface="Cambria" panose="02040503050406030204" pitchFamily="18" charset="0"/>
              </a:rPr>
              <a:t>我们开始讨论波纹效应, 讨论一个模块可以对另一个模型所具有的各种类型的依赖关系。我们确定八种类型:</a:t>
            </a:r>
          </a:p>
          <a:p>
            <a:pPr eaLnBrk="1" hangingPunct="1">
              <a:spcBef>
                <a:spcPts val="25"/>
              </a:spcBef>
              <a:buFont typeface="Arial" panose="020B0604020202020204" pitchFamily="34" charset="0"/>
              <a:buChar char="•"/>
            </a:pPr>
            <a:endParaRPr lang="zh-CN" altLang="zh-CN" sz="2800">
              <a:latin typeface="Times New Roman" panose="02020603050405020304" pitchFamily="18" charset="0"/>
              <a:cs typeface="Times New Roman" panose="02020603050405020304" pitchFamily="18" charset="0"/>
            </a:endParaRPr>
          </a:p>
          <a:p>
            <a:pPr lvl="1" eaLnBrk="1" hangingPunct="1">
              <a:buFontTx/>
              <a:buAutoNum type="arabicPeriod"/>
            </a:pPr>
            <a:r>
              <a:rPr lang="zh-CN" altLang="zh-CN" sz="2800">
                <a:solidFill>
                  <a:srgbClr val="FF0000"/>
                </a:solidFill>
                <a:latin typeface="Cambria" panose="02040503050406030204" pitchFamily="18" charset="0"/>
              </a:rPr>
              <a:t>语法的</a:t>
            </a:r>
            <a:endParaRPr lang="zh-CN" altLang="zh-CN" sz="2800">
              <a:latin typeface="Cambria" panose="02040503050406030204" pitchFamily="18" charset="0"/>
            </a:endParaRPr>
          </a:p>
          <a:p>
            <a:pPr lvl="2" eaLnBrk="1" hangingPunct="1">
              <a:lnSpc>
                <a:spcPct val="80000"/>
              </a:lnSpc>
              <a:spcBef>
                <a:spcPts val="488"/>
              </a:spcBef>
              <a:buFont typeface="Arial" panose="020B0604020202020204" pitchFamily="34" charset="0"/>
              <a:buChar char="–"/>
            </a:pPr>
            <a:r>
              <a:rPr lang="zh-CN" altLang="zh-CN" sz="2400">
                <a:latin typeface="Cambria" panose="02040503050406030204" pitchFamily="18" charset="0"/>
              </a:rPr>
              <a:t>数据。b 若要正确编译 (或执行), 由 b 生成并消耗的数据的类型 (或格式) 必须与 b 所假定的数据的类型 (或格式) 一致。</a:t>
            </a:r>
          </a:p>
          <a:p>
            <a:pPr lvl="2" eaLnBrk="1" hangingPunct="1">
              <a:lnSpc>
                <a:spcPct val="82000"/>
              </a:lnSpc>
              <a:spcBef>
                <a:spcPts val="425"/>
              </a:spcBef>
              <a:buFont typeface="Arial" panose="020B0604020202020204" pitchFamily="34" charset="0"/>
              <a:buChar char="–"/>
            </a:pPr>
            <a:r>
              <a:rPr lang="zh-CN" altLang="zh-CN" sz="2400">
                <a:latin typeface="Cambria" panose="02040503050406030204" pitchFamily="18" charset="0"/>
              </a:rPr>
              <a:t>服务。b 若要正确编译和执行, 则由 b 提供并调用的服务的签名必须与 b 的假设一致。</a:t>
            </a:r>
          </a:p>
        </p:txBody>
      </p:sp>
    </p:spTree>
  </p:cSld>
  <p:clrMapOvr>
    <a:masterClrMapping/>
  </p:clrMapOvr>
</p:sld>
</file>

<file path=ppt/slides/slide15.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object 14">
            <a:extLst>
              <a:ext uri="{FF2B5EF4-FFF2-40B4-BE49-F238E27FC236}">
                <a16:creationId xmlns:a16="http://schemas.microsoft.com/office/drawing/2014/main" id="{E9A2252D-C5E0-4AA6-9E53-9CC6AB4CE2EF}"/>
              </a:ext>
            </a:extLst>
          </p:cNvPr>
          <p:cNvSpPr txBox="1">
            <a:spLocks noChangeArrowheads="1"/>
          </p:cNvSpPr>
          <p:nvPr/>
        </p:nvSpPr>
        <p:spPr bwMode="auto">
          <a:xfrm>
            <a:off x="685800" y="1141413"/>
            <a:ext cx="10820400" cy="508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09563" indent="-296863">
              <a:tabLst>
                <a:tab pos="311150" algn="l"/>
              </a:tabLst>
              <a:defRPr>
                <a:solidFill>
                  <a:schemeClr val="tx1"/>
                </a:solidFill>
                <a:latin typeface="Calibri" panose="020F0502020204030204" pitchFamily="34" charset="0"/>
                <a:ea typeface="宋体" panose="02010600030101010101" pitchFamily="2" charset="-122"/>
              </a:defRPr>
            </a:lvl1pPr>
            <a:lvl2pPr marL="666750" indent="-533400">
              <a:tabLst>
                <a:tab pos="311150" algn="l"/>
              </a:tabLst>
              <a:defRPr>
                <a:solidFill>
                  <a:schemeClr val="tx1"/>
                </a:solidFill>
                <a:latin typeface="Calibri" panose="020F0502020204030204" pitchFamily="34" charset="0"/>
                <a:ea typeface="宋体" panose="02010600030101010101" pitchFamily="2" charset="-122"/>
              </a:defRPr>
            </a:lvl2pPr>
            <a:lvl3pPr marL="1143000" indent="-228600">
              <a:tabLst>
                <a:tab pos="311150" algn="l"/>
              </a:tabLst>
              <a:defRPr>
                <a:solidFill>
                  <a:schemeClr val="tx1"/>
                </a:solidFill>
                <a:latin typeface="Calibri" panose="020F0502020204030204" pitchFamily="34" charset="0"/>
                <a:ea typeface="宋体" panose="02010600030101010101" pitchFamily="2" charset="-122"/>
              </a:defRPr>
            </a:lvl3pPr>
            <a:lvl4pPr marL="1600200" indent="-228600">
              <a:tabLst>
                <a:tab pos="311150" algn="l"/>
              </a:tabLst>
              <a:defRPr>
                <a:solidFill>
                  <a:schemeClr val="tx1"/>
                </a:solidFill>
                <a:latin typeface="Calibri" panose="020F0502020204030204" pitchFamily="34" charset="0"/>
                <a:ea typeface="宋体" panose="02010600030101010101" pitchFamily="2" charset="-122"/>
              </a:defRPr>
            </a:lvl4pPr>
            <a:lvl5pPr marL="2057400" indent="-228600">
              <a:tabLst>
                <a:tab pos="31115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1115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1115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1115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11150" algn="l"/>
              </a:tabLst>
              <a:defRPr>
                <a:solidFill>
                  <a:schemeClr val="tx1"/>
                </a:solidFill>
                <a:latin typeface="Calibri" panose="020F0502020204030204" pitchFamily="34" charset="0"/>
                <a:ea typeface="宋体" panose="02010600030101010101" pitchFamily="2" charset="-122"/>
              </a:defRPr>
            </a:lvl9pPr>
          </a:lstStyle>
          <a:p>
            <a:pPr eaLnBrk="1" hangingPunct="1">
              <a:buFontTx/>
              <a:buAutoNum type="arabicPeriod" startAt="2"/>
            </a:pPr>
            <a:r>
              <a:rPr lang="zh-CN" altLang="zh-CN" sz="2800">
                <a:solidFill>
                  <a:srgbClr val="FF0000"/>
                </a:solidFill>
                <a:latin typeface="Cambria" panose="02040503050406030204" pitchFamily="18" charset="0"/>
              </a:rPr>
              <a:t>的语义</a:t>
            </a:r>
            <a:endParaRPr lang="zh-CN" altLang="zh-CN" sz="2800">
              <a:latin typeface="Cambria" panose="02040503050406030204" pitchFamily="18" charset="0"/>
            </a:endParaRPr>
          </a:p>
          <a:p>
            <a:pPr lvl="1" eaLnBrk="1" hangingPunct="1">
              <a:lnSpc>
                <a:spcPts val="2225"/>
              </a:lnSpc>
              <a:spcBef>
                <a:spcPts val="363"/>
              </a:spcBef>
              <a:buFont typeface="Arial" panose="020B0604020202020204" pitchFamily="34" charset="0"/>
              <a:buChar char="–"/>
            </a:pPr>
            <a:r>
              <a:rPr lang="zh-CN" altLang="zh-CN" sz="2400">
                <a:latin typeface="Cambria" panose="02040503050406030204" pitchFamily="18" charset="0"/>
              </a:rPr>
              <a:t>数据。b 要正确执行, 由 a 和 b 所消耗的数据的语义必须与 b 的假设一致。</a:t>
            </a:r>
          </a:p>
          <a:p>
            <a:pPr lvl="1" eaLnBrk="1" hangingPunct="1">
              <a:lnSpc>
                <a:spcPct val="90000"/>
              </a:lnSpc>
              <a:spcBef>
                <a:spcPts val="375"/>
              </a:spcBef>
              <a:buFont typeface="Arial" panose="020B0604020202020204" pitchFamily="34" charset="0"/>
              <a:buChar char="–"/>
            </a:pPr>
            <a:r>
              <a:rPr lang="zh-CN" altLang="zh-CN" sz="2400">
                <a:latin typeface="Cambria" panose="02040503050406030204" pitchFamily="18" charset="0"/>
              </a:rPr>
              <a:t>服务。b 若要正确执行, 由 a 和 b 所使用的服务的语义必须与 b 的假设一致。</a:t>
            </a:r>
          </a:p>
          <a:p>
            <a:pPr lvl="1" eaLnBrk="1" hangingPunct="1">
              <a:buFont typeface="Arial" panose="020B0604020202020204" pitchFamily="34" charset="0"/>
              <a:buChar char="–"/>
            </a:pPr>
            <a:endParaRPr lang="zh-CN" altLang="zh-CN" sz="2800">
              <a:latin typeface="Times New Roman" panose="02020603050405020304" pitchFamily="18" charset="0"/>
              <a:cs typeface="Times New Roman" panose="02020603050405020304" pitchFamily="18" charset="0"/>
            </a:endParaRPr>
          </a:p>
          <a:p>
            <a:pPr eaLnBrk="1" hangingPunct="1">
              <a:buFontTx/>
              <a:buAutoNum type="arabicPeriod" startAt="2"/>
            </a:pPr>
            <a:r>
              <a:rPr lang="zh-CN" altLang="zh-CN" sz="2800">
                <a:solidFill>
                  <a:srgbClr val="FF0000"/>
                </a:solidFill>
                <a:latin typeface="Cambria" panose="02040503050406030204" pitchFamily="18" charset="0"/>
              </a:rPr>
              <a:t>序列的</a:t>
            </a:r>
            <a:endParaRPr lang="zh-CN" altLang="zh-CN" sz="2800">
              <a:latin typeface="Cambria" panose="02040503050406030204" pitchFamily="18" charset="0"/>
            </a:endParaRPr>
          </a:p>
          <a:p>
            <a:pPr lvl="1" eaLnBrk="1" hangingPunct="1">
              <a:lnSpc>
                <a:spcPct val="91000"/>
              </a:lnSpc>
              <a:spcBef>
                <a:spcPts val="488"/>
              </a:spcBef>
              <a:buFont typeface="Arial" panose="020B0604020202020204" pitchFamily="34" charset="0"/>
              <a:buChar char="–"/>
            </a:pPr>
            <a:r>
              <a:rPr lang="zh-CN" altLang="zh-CN" sz="2400">
                <a:latin typeface="Cambria" panose="02040503050406030204" pitchFamily="18" charset="0"/>
              </a:rPr>
              <a:t>数据。为了使 B 正确执行, 它必须接收以 Hixed 序列生成的数据。例如, 数据包的标头必须在其正文之前按接收顺序排列 (与数据中内置序列号的协议相对)。</a:t>
            </a:r>
          </a:p>
          <a:p>
            <a:pPr lvl="1" eaLnBrk="1" hangingPunct="1">
              <a:lnSpc>
                <a:spcPct val="90000"/>
              </a:lnSpc>
              <a:spcBef>
                <a:spcPts val="425"/>
              </a:spcBef>
              <a:buFont typeface="Arial" panose="020B0604020202020204" pitchFamily="34" charset="0"/>
              <a:buChar char="–"/>
            </a:pPr>
            <a:r>
              <a:rPr lang="zh-CN" altLang="zh-CN" sz="2400">
                <a:latin typeface="Cambria" panose="02040503050406030204" pitchFamily="18" charset="0"/>
              </a:rPr>
              <a:t>控制。要正确执行 B, 必须在某些时间限制内执行。例如, 在执行 B 之前, 必须执行的时间不超过5ms。</a:t>
            </a:r>
          </a:p>
        </p:txBody>
      </p:sp>
      <p:sp>
        <p:nvSpPr>
          <p:cNvPr id="17" name="object 12">
            <a:extLst>
              <a:ext uri="{FF2B5EF4-FFF2-40B4-BE49-F238E27FC236}">
                <a16:creationId xmlns:a16="http://schemas.microsoft.com/office/drawing/2014/main" id="{86B7B0DF-AA03-4CAE-B5DC-32E29139E3E0}"/>
              </a:ext>
            </a:extLst>
          </p:cNvPr>
          <p:cNvSpPr txBox="1">
            <a:spLocks noGrp="1"/>
          </p:cNvSpPr>
          <p:nvPr>
            <p:ph type="title"/>
          </p:nvPr>
        </p:nvSpPr>
        <p:spPr>
          <a:xfrm>
            <a:off x="609600" y="204788"/>
            <a:ext cx="11201400" cy="677862"/>
          </a:xfrm>
        </p:spPr>
        <p:txBody>
          <a:bodyPr lIns="0" tIns="0" rIns="0" bIns="0" rtlCol="0">
            <a:spAutoFit/>
          </a:bodyPr>
          <a:lstStyle/>
          <a:p>
            <a:pPr marL="12700">
              <a:defRPr/>
            </a:pPr>
            <a:r>
              <a:rPr sz="4400" spc="-5" dirty="0"/>
              <a:t>适应性</a:t>
            </a:r>
            <a:r>
              <a:rPr sz="4400" spc="-70" dirty="0"/>
              <a:t> </a:t>
            </a:r>
            <a:r>
              <a:rPr sz="4400" spc="-45" dirty="0"/>
              <a:t>策略</a:t>
            </a:r>
            <a:r>
              <a:rPr lang="en-US" altLang="zh-CN" sz="4400" spc="-10" dirty="0">
                <a:solidFill>
                  <a:srgbClr val="FFFFFF"/>
                </a:solidFill>
                <a:latin typeface="Tahoma"/>
                <a:cs typeface="Tahoma"/>
              </a:rPr>
              <a:t>防止</a:t>
            </a:r>
            <a:r>
              <a:rPr lang="en-US" altLang="zh-CN" sz="4400" dirty="0">
                <a:solidFill>
                  <a:srgbClr val="FFFFFF"/>
                </a:solidFill>
                <a:latin typeface="Tahoma"/>
                <a:cs typeface="Tahoma"/>
              </a:rPr>
              <a:t>的波纹</a:t>
            </a:r>
            <a:r>
              <a:rPr lang="en-US" altLang="zh-CN" sz="4400" spc="-70" dirty="0">
                <a:solidFill>
                  <a:srgbClr val="FFFFFF"/>
                </a:solidFill>
                <a:latin typeface="Tahoma"/>
                <a:cs typeface="Tahoma"/>
              </a:rPr>
              <a:t> </a:t>
            </a:r>
            <a:r>
              <a:rPr lang="en-US" altLang="zh-CN" sz="4400" spc="-10" dirty="0">
                <a:solidFill>
                  <a:srgbClr val="FFFFFF"/>
                </a:solidFill>
                <a:latin typeface="Tahoma"/>
                <a:cs typeface="Tahoma"/>
              </a:rPr>
              <a:t>影响</a:t>
            </a:r>
            <a:endParaRPr sz="4400" spc="-45" dirty="0"/>
          </a:p>
        </p:txBody>
      </p:sp>
    </p:spTree>
  </p:cSld>
  <p:clrMapOvr>
    <a:masterClrMapping/>
  </p:clrMapOvr>
</p:sld>
</file>

<file path=ppt/slides/slide16.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object 14">
            <a:extLst>
              <a:ext uri="{FF2B5EF4-FFF2-40B4-BE49-F238E27FC236}">
                <a16:creationId xmlns:a16="http://schemas.microsoft.com/office/drawing/2014/main" id="{4D8FF2D1-4F31-4FD2-9DDE-A2DD8824EB3F}"/>
              </a:ext>
            </a:extLst>
          </p:cNvPr>
          <p:cNvSpPr txBox="1">
            <a:spLocks noChangeArrowheads="1"/>
          </p:cNvSpPr>
          <p:nvPr/>
        </p:nvSpPr>
        <p:spPr bwMode="auto">
          <a:xfrm>
            <a:off x="609600" y="1141413"/>
            <a:ext cx="10820400" cy="565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622300" indent="-609600">
              <a:tabLst>
                <a:tab pos="622300" algn="l"/>
              </a:tabLst>
              <a:defRPr>
                <a:solidFill>
                  <a:schemeClr val="tx1"/>
                </a:solidFill>
                <a:latin typeface="Calibri" panose="020F0502020204030204" pitchFamily="34" charset="0"/>
                <a:ea typeface="宋体" panose="02010600030101010101" pitchFamily="2" charset="-122"/>
              </a:defRPr>
            </a:lvl1pPr>
            <a:lvl2pPr marL="1003300" indent="-533400">
              <a:tabLst>
                <a:tab pos="622300" algn="l"/>
              </a:tabLst>
              <a:defRPr>
                <a:solidFill>
                  <a:schemeClr val="tx1"/>
                </a:solidFill>
                <a:latin typeface="Calibri" panose="020F0502020204030204" pitchFamily="34" charset="0"/>
                <a:ea typeface="宋体" panose="02010600030101010101" pitchFamily="2" charset="-122"/>
              </a:defRPr>
            </a:lvl2pPr>
            <a:lvl3pPr marL="1143000" indent="-228600">
              <a:tabLst>
                <a:tab pos="622300" algn="l"/>
              </a:tabLst>
              <a:defRPr>
                <a:solidFill>
                  <a:schemeClr val="tx1"/>
                </a:solidFill>
                <a:latin typeface="Calibri" panose="020F0502020204030204" pitchFamily="34" charset="0"/>
                <a:ea typeface="宋体" panose="02010600030101010101" pitchFamily="2" charset="-122"/>
              </a:defRPr>
            </a:lvl3pPr>
            <a:lvl4pPr marL="1600200" indent="-228600">
              <a:tabLst>
                <a:tab pos="622300" algn="l"/>
              </a:tabLst>
              <a:defRPr>
                <a:solidFill>
                  <a:schemeClr val="tx1"/>
                </a:solidFill>
                <a:latin typeface="Calibri" panose="020F0502020204030204" pitchFamily="34" charset="0"/>
                <a:ea typeface="宋体" panose="02010600030101010101" pitchFamily="2" charset="-122"/>
              </a:defRPr>
            </a:lvl4pPr>
            <a:lvl5pPr marL="2057400" indent="-228600">
              <a:tabLst>
                <a:tab pos="6223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6223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6223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6223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622300" algn="l"/>
              </a:tabLst>
              <a:defRPr>
                <a:solidFill>
                  <a:schemeClr val="tx1"/>
                </a:solidFill>
                <a:latin typeface="Calibri" panose="020F0502020204030204" pitchFamily="34" charset="0"/>
                <a:ea typeface="宋体" panose="02010600030101010101" pitchFamily="2" charset="-122"/>
              </a:defRPr>
            </a:lvl9pPr>
          </a:lstStyle>
          <a:p>
            <a:pPr eaLnBrk="1" hangingPunct="1">
              <a:buFontTx/>
              <a:buAutoNum type="arabicPeriod" startAt="4"/>
            </a:pPr>
            <a:r>
              <a:rPr lang="zh-CN" altLang="zh-CN" sz="2800">
                <a:solidFill>
                  <a:srgbClr val="FF0000"/>
                </a:solidFill>
                <a:latin typeface="Cambria" panose="02040503050406030204" pitchFamily="18" charset="0"/>
              </a:rPr>
              <a:t>接口的标识。</a:t>
            </a:r>
            <a:endParaRPr lang="zh-CN" altLang="zh-CN" sz="2800">
              <a:latin typeface="Cambria" panose="02040503050406030204" pitchFamily="18" charset="0"/>
            </a:endParaRPr>
          </a:p>
          <a:p>
            <a:pPr lvl="1" eaLnBrk="1" hangingPunct="1">
              <a:lnSpc>
                <a:spcPct val="90000"/>
              </a:lnSpc>
              <a:spcBef>
                <a:spcPts val="375"/>
              </a:spcBef>
              <a:buFont typeface="Arial" panose="020B0604020202020204" pitchFamily="34" charset="0"/>
              <a:buChar char="–"/>
            </a:pPr>
            <a:r>
              <a:rPr lang="zh-CN" altLang="zh-CN" sz="2400">
                <a:latin typeface="Cambria" panose="02040503050406030204" pitchFamily="18" charset="0"/>
              </a:rPr>
              <a:t>A 可能有多个接口。为了使 b 正确编译和执行, 接口的标识 (名称或句柄) 必须与 b 的假设一致。</a:t>
            </a:r>
          </a:p>
          <a:p>
            <a:pPr lvl="1" eaLnBrk="1" hangingPunct="1">
              <a:buFont typeface="Arial" panose="020B0604020202020204" pitchFamily="34" charset="0"/>
              <a:buChar char="–"/>
            </a:pPr>
            <a:endParaRPr lang="zh-CN" altLang="zh-CN" sz="2800">
              <a:latin typeface="Times New Roman" panose="02020603050405020304" pitchFamily="18" charset="0"/>
              <a:cs typeface="Times New Roman" panose="02020603050405020304" pitchFamily="18" charset="0"/>
            </a:endParaRPr>
          </a:p>
          <a:p>
            <a:pPr eaLnBrk="1" hangingPunct="1">
              <a:buFontTx/>
              <a:buAutoNum type="arabicPeriod" startAt="4"/>
            </a:pPr>
            <a:r>
              <a:rPr lang="zh-CN" altLang="zh-CN" sz="2800">
                <a:solidFill>
                  <a:srgbClr val="FF0000"/>
                </a:solidFill>
                <a:latin typeface="Cambria" panose="02040503050406030204" pitchFamily="18" charset="0"/>
              </a:rPr>
              <a:t>(运行时) 的位置。</a:t>
            </a:r>
            <a:endParaRPr lang="zh-CN" altLang="zh-CN" sz="2800">
              <a:latin typeface="Cambria" panose="02040503050406030204" pitchFamily="18" charset="0"/>
            </a:endParaRPr>
          </a:p>
          <a:p>
            <a:pPr lvl="1" eaLnBrk="1" hangingPunct="1">
              <a:lnSpc>
                <a:spcPct val="90000"/>
              </a:lnSpc>
              <a:spcBef>
                <a:spcPts val="500"/>
              </a:spcBef>
              <a:buFont typeface="Arial" panose="020B0604020202020204" pitchFamily="34" charset="0"/>
              <a:buChar char="–"/>
            </a:pPr>
            <a:r>
              <a:rPr lang="zh-CN" altLang="zh-CN" sz="2400">
                <a:latin typeface="Cambria" panose="02040503050406030204" pitchFamily="18" charset="0"/>
              </a:rPr>
              <a:t>为使 b 正确执行, A 的运行时位置必须与 b 的假设一致。例如, B 可能假定 A 位于同一处理器上的另一个进程中。</a:t>
            </a:r>
          </a:p>
          <a:p>
            <a:pPr lvl="1" eaLnBrk="1" hangingPunct="1">
              <a:buFont typeface="Arial" panose="020B0604020202020204" pitchFamily="34" charset="0"/>
              <a:buChar char="–"/>
            </a:pPr>
            <a:endParaRPr lang="zh-CN" altLang="zh-CN" sz="2800">
              <a:latin typeface="Times New Roman" panose="02020603050405020304" pitchFamily="18" charset="0"/>
              <a:cs typeface="Times New Roman" panose="02020603050405020304" pitchFamily="18" charset="0"/>
            </a:endParaRPr>
          </a:p>
          <a:p>
            <a:pPr eaLnBrk="1" hangingPunct="1">
              <a:buFontTx/>
              <a:buAutoNum type="arabicPeriod" startAt="4"/>
            </a:pPr>
            <a:r>
              <a:rPr lang="zh-CN" altLang="zh-CN" sz="2800">
                <a:solidFill>
                  <a:srgbClr val="FF0000"/>
                </a:solidFill>
                <a:latin typeface="Cambria" panose="02040503050406030204" pitchFamily="18" charset="0"/>
              </a:rPr>
              <a:t>提供的服务质量/数据。</a:t>
            </a:r>
            <a:endParaRPr lang="zh-CN" altLang="zh-CN" sz="2800">
              <a:latin typeface="Cambria" panose="02040503050406030204" pitchFamily="18" charset="0"/>
            </a:endParaRPr>
          </a:p>
          <a:p>
            <a:pPr lvl="1" eaLnBrk="1" hangingPunct="1">
              <a:lnSpc>
                <a:spcPct val="90000"/>
              </a:lnSpc>
              <a:spcBef>
                <a:spcPts val="500"/>
              </a:spcBef>
              <a:buFont typeface="Arial" panose="020B0604020202020204" pitchFamily="34" charset="0"/>
              <a:buChar char="–"/>
            </a:pPr>
            <a:r>
              <a:rPr lang="zh-CN" altLang="zh-CN" sz="2400">
                <a:latin typeface="Cambria" panose="02040503050406030204" pitchFamily="18" charset="0"/>
              </a:rPr>
              <a:t>为使 b 正确执行, 涉及 A 所提供的数据或服务质量的某些属性必须与 B 的假设一致。例如, 特定传感器提供的数据必须具有一定的准确性, 才能使 B 的算法正常工作。</a:t>
            </a:r>
          </a:p>
        </p:txBody>
      </p:sp>
      <p:sp>
        <p:nvSpPr>
          <p:cNvPr id="17" name="object 12">
            <a:extLst>
              <a:ext uri="{FF2B5EF4-FFF2-40B4-BE49-F238E27FC236}">
                <a16:creationId xmlns:a16="http://schemas.microsoft.com/office/drawing/2014/main" id="{93AEE3A9-69B8-4DDF-B130-A021A6C1846C}"/>
              </a:ext>
            </a:extLst>
          </p:cNvPr>
          <p:cNvSpPr txBox="1">
            <a:spLocks noGrp="1"/>
          </p:cNvSpPr>
          <p:nvPr>
            <p:ph type="title"/>
          </p:nvPr>
        </p:nvSpPr>
        <p:spPr>
          <a:xfrm>
            <a:off x="533400" y="115888"/>
            <a:ext cx="11125200" cy="677862"/>
          </a:xfrm>
        </p:spPr>
        <p:txBody>
          <a:bodyPr lIns="0" tIns="0" rIns="0" bIns="0" rtlCol="0">
            <a:spAutoFit/>
          </a:bodyPr>
          <a:lstStyle/>
          <a:p>
            <a:pPr marL="12700">
              <a:defRPr/>
            </a:pPr>
            <a:r>
              <a:rPr sz="4400" spc="-5" dirty="0"/>
              <a:t>适应性</a:t>
            </a:r>
            <a:r>
              <a:rPr sz="4400" spc="-70" dirty="0"/>
              <a:t> </a:t>
            </a:r>
            <a:r>
              <a:rPr sz="4400" spc="-45" dirty="0"/>
              <a:t>策略</a:t>
            </a:r>
            <a:r>
              <a:rPr lang="en-US" altLang="zh-CN" sz="4400" spc="-10" dirty="0">
                <a:solidFill>
                  <a:srgbClr val="FFFFFF"/>
                </a:solidFill>
                <a:latin typeface="Tahoma"/>
                <a:cs typeface="Tahoma"/>
              </a:rPr>
              <a:t>防止</a:t>
            </a:r>
            <a:r>
              <a:rPr lang="en-US" altLang="zh-CN" sz="4400" dirty="0">
                <a:solidFill>
                  <a:srgbClr val="FFFFFF"/>
                </a:solidFill>
                <a:latin typeface="Tahoma"/>
                <a:cs typeface="Tahoma"/>
              </a:rPr>
              <a:t>的波纹</a:t>
            </a:r>
            <a:r>
              <a:rPr lang="en-US" altLang="zh-CN" sz="4400" spc="-70" dirty="0">
                <a:solidFill>
                  <a:srgbClr val="FFFFFF"/>
                </a:solidFill>
                <a:latin typeface="Tahoma"/>
                <a:cs typeface="Tahoma"/>
              </a:rPr>
              <a:t> </a:t>
            </a:r>
            <a:r>
              <a:rPr lang="en-US" altLang="zh-CN" sz="4400" spc="-10" dirty="0">
                <a:solidFill>
                  <a:srgbClr val="FFFFFF"/>
                </a:solidFill>
                <a:latin typeface="Tahoma"/>
                <a:cs typeface="Tahoma"/>
              </a:rPr>
              <a:t>影响</a:t>
            </a:r>
            <a:endParaRPr sz="4400" spc="-45" dirty="0"/>
          </a:p>
        </p:txBody>
      </p:sp>
    </p:spTree>
  </p:cSld>
  <p:clrMapOvr>
    <a:masterClrMapping/>
  </p:clrMapOvr>
</p:sld>
</file>

<file path=ppt/slides/slide17.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object 14">
            <a:extLst>
              <a:ext uri="{FF2B5EF4-FFF2-40B4-BE49-F238E27FC236}">
                <a16:creationId xmlns:a16="http://schemas.microsoft.com/office/drawing/2014/main" id="{2B285073-957D-4B20-9386-5BF275594129}"/>
              </a:ext>
            </a:extLst>
          </p:cNvPr>
          <p:cNvSpPr txBox="1">
            <a:spLocks noChangeArrowheads="1"/>
          </p:cNvSpPr>
          <p:nvPr/>
        </p:nvSpPr>
        <p:spPr bwMode="auto">
          <a:xfrm>
            <a:off x="609600" y="1141413"/>
            <a:ext cx="11125200" cy="539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622300" indent="-609600">
              <a:tabLst>
                <a:tab pos="622300" algn="l"/>
              </a:tabLst>
              <a:defRPr>
                <a:solidFill>
                  <a:schemeClr val="tx1"/>
                </a:solidFill>
                <a:latin typeface="Calibri" panose="020F0502020204030204" pitchFamily="34" charset="0"/>
                <a:ea typeface="宋体" panose="02010600030101010101" pitchFamily="2" charset="-122"/>
              </a:defRPr>
            </a:lvl1pPr>
            <a:lvl2pPr marL="1003300" indent="-533400">
              <a:tabLst>
                <a:tab pos="622300" algn="l"/>
              </a:tabLst>
              <a:defRPr>
                <a:solidFill>
                  <a:schemeClr val="tx1"/>
                </a:solidFill>
                <a:latin typeface="Calibri" panose="020F0502020204030204" pitchFamily="34" charset="0"/>
                <a:ea typeface="宋体" panose="02010600030101010101" pitchFamily="2" charset="-122"/>
              </a:defRPr>
            </a:lvl2pPr>
            <a:lvl3pPr marL="1143000" indent="-228600">
              <a:tabLst>
                <a:tab pos="622300" algn="l"/>
              </a:tabLst>
              <a:defRPr>
                <a:solidFill>
                  <a:schemeClr val="tx1"/>
                </a:solidFill>
                <a:latin typeface="Calibri" panose="020F0502020204030204" pitchFamily="34" charset="0"/>
                <a:ea typeface="宋体" panose="02010600030101010101" pitchFamily="2" charset="-122"/>
              </a:defRPr>
            </a:lvl3pPr>
            <a:lvl4pPr marL="1600200" indent="-228600">
              <a:tabLst>
                <a:tab pos="622300" algn="l"/>
              </a:tabLst>
              <a:defRPr>
                <a:solidFill>
                  <a:schemeClr val="tx1"/>
                </a:solidFill>
                <a:latin typeface="Calibri" panose="020F0502020204030204" pitchFamily="34" charset="0"/>
                <a:ea typeface="宋体" panose="02010600030101010101" pitchFamily="2" charset="-122"/>
              </a:defRPr>
            </a:lvl4pPr>
            <a:lvl5pPr marL="2057400" indent="-228600">
              <a:tabLst>
                <a:tab pos="6223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6223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6223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6223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622300" algn="l"/>
              </a:tabLst>
              <a:defRPr>
                <a:solidFill>
                  <a:schemeClr val="tx1"/>
                </a:solidFill>
                <a:latin typeface="Calibri" panose="020F0502020204030204" pitchFamily="34" charset="0"/>
                <a:ea typeface="宋体" panose="02010600030101010101" pitchFamily="2" charset="-122"/>
              </a:defRPr>
            </a:lvl9pPr>
          </a:lstStyle>
          <a:p>
            <a:pPr eaLnBrk="1" hangingPunct="1">
              <a:buFontTx/>
              <a:buAutoNum type="arabicPeriod" startAt="7"/>
            </a:pPr>
            <a:r>
              <a:rPr lang="zh-CN" altLang="zh-CN" sz="2800">
                <a:solidFill>
                  <a:srgbClr val="FF0000"/>
                </a:solidFill>
                <a:latin typeface="Cambria" panose="02040503050406030204" pitchFamily="18" charset="0"/>
              </a:rPr>
              <a:t>存在的。</a:t>
            </a:r>
            <a:endParaRPr lang="zh-CN" altLang="zh-CN" sz="2800">
              <a:latin typeface="Cambria" panose="02040503050406030204" pitchFamily="18" charset="0"/>
            </a:endParaRPr>
          </a:p>
          <a:p>
            <a:pPr lvl="1" eaLnBrk="1" hangingPunct="1">
              <a:lnSpc>
                <a:spcPct val="90000"/>
              </a:lnSpc>
              <a:spcBef>
                <a:spcPts val="375"/>
              </a:spcBef>
              <a:buFont typeface="Arial" panose="020B0604020202020204" pitchFamily="34" charset="0"/>
              <a:buChar char="–"/>
            </a:pPr>
            <a:r>
              <a:rPr lang="zh-CN" altLang="zh-CN" sz="2400">
                <a:latin typeface="Cambria" panose="02040503050406030204" pitchFamily="18" charset="0"/>
              </a:rPr>
              <a:t>要正确执行 B, 必须存在。例如, 如果 b 从对象 a 请求服务, 而 a 不存在且无法动态创建, 则 b 将无法正确执行。</a:t>
            </a:r>
          </a:p>
          <a:p>
            <a:pPr lvl="1" eaLnBrk="1" hangingPunct="1">
              <a:buFont typeface="Arial" panose="020B0604020202020204" pitchFamily="34" charset="0"/>
              <a:buChar char="–"/>
            </a:pPr>
            <a:endParaRPr lang="zh-CN" altLang="zh-CN" sz="2800">
              <a:latin typeface="Times New Roman" panose="02020603050405020304" pitchFamily="18" charset="0"/>
              <a:cs typeface="Times New Roman" panose="02020603050405020304" pitchFamily="18" charset="0"/>
            </a:endParaRPr>
          </a:p>
          <a:p>
            <a:pPr eaLnBrk="1" hangingPunct="1">
              <a:buFontTx/>
              <a:buAutoNum type="arabicPeriod" startAt="7"/>
            </a:pPr>
            <a:r>
              <a:rPr lang="zh-CN" altLang="zh-CN" sz="2800">
                <a:solidFill>
                  <a:srgbClr val="FF0000"/>
                </a:solidFill>
                <a:latin typeface="Cambria" panose="02040503050406030204" pitchFamily="18" charset="0"/>
              </a:rPr>
              <a:t>资源行为。</a:t>
            </a:r>
            <a:endParaRPr lang="zh-CN" altLang="zh-CN" sz="2800">
              <a:latin typeface="Cambria" panose="02040503050406030204" pitchFamily="18" charset="0"/>
            </a:endParaRPr>
          </a:p>
          <a:p>
            <a:pPr lvl="1" eaLnBrk="1" hangingPunct="1">
              <a:lnSpc>
                <a:spcPct val="91000"/>
              </a:lnSpc>
              <a:spcBef>
                <a:spcPts val="488"/>
              </a:spcBef>
              <a:buFont typeface="Arial" panose="020B0604020202020204" pitchFamily="34" charset="0"/>
              <a:buChar char="–"/>
            </a:pPr>
            <a:r>
              <a:rPr lang="zh-CN" altLang="zh-CN" sz="2400">
                <a:latin typeface="Cambria" panose="02040503050406030204" pitchFamily="18" charset="0"/>
              </a:rPr>
              <a:t>为了使 b 正确执行, A 的资源行为必须与 B 的假设一致。这可以是 a 的资源使用 (a 使用与 B 相同的内存) 或资源所有权 (B 保留信任它拥有的资源)。</a:t>
            </a:r>
          </a:p>
          <a:p>
            <a:pPr eaLnBrk="1" hangingPunct="1">
              <a:spcBef>
                <a:spcPts val="25"/>
              </a:spcBef>
            </a:pPr>
            <a:endParaRPr lang="zh-CN" altLang="zh-CN" sz="3200">
              <a:latin typeface="Times New Roman" panose="02020603050405020304" pitchFamily="18" charset="0"/>
              <a:cs typeface="Times New Roman" panose="02020603050405020304" pitchFamily="18" charset="0"/>
            </a:endParaRPr>
          </a:p>
          <a:p>
            <a:pPr algn="just" eaLnBrk="1" hangingPunct="1">
              <a:lnSpc>
                <a:spcPct val="89000"/>
              </a:lnSpc>
              <a:buFont typeface="Arial" panose="020B0604020202020204" pitchFamily="34" charset="0"/>
              <a:buChar char="•"/>
            </a:pPr>
            <a:r>
              <a:rPr lang="zh-CN" altLang="zh-CN" sz="2800">
                <a:latin typeface="Cambria" panose="02040503050406030204" pitchFamily="18" charset="0"/>
              </a:rPr>
              <a:t>有了这种对依赖类型的理解, 我们现在可以讨论架构师为防止某些类型的波纹效应而提供的策略。</a:t>
            </a:r>
          </a:p>
        </p:txBody>
      </p:sp>
      <p:sp>
        <p:nvSpPr>
          <p:cNvPr id="17" name="object 12">
            <a:extLst>
              <a:ext uri="{FF2B5EF4-FFF2-40B4-BE49-F238E27FC236}">
                <a16:creationId xmlns:a16="http://schemas.microsoft.com/office/drawing/2014/main" id="{C910A89E-E5C6-4733-86D3-5E62D11C75E4}"/>
              </a:ext>
            </a:extLst>
          </p:cNvPr>
          <p:cNvSpPr txBox="1">
            <a:spLocks/>
          </p:cNvSpPr>
          <p:nvPr/>
        </p:nvSpPr>
        <p:spPr bwMode="auto">
          <a:xfrm>
            <a:off x="609600" y="115888"/>
            <a:ext cx="11277600"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gn="l" rtl="0" eaLnBrk="0" fontAlgn="base" hangingPunct="0">
              <a:spcBef>
                <a:spcPct val="0"/>
              </a:spcBef>
              <a:spcAft>
                <a:spcPct val="0"/>
              </a:spcAft>
              <a:defRPr sz="3992" kern="1200">
                <a:solidFill>
                  <a:schemeClr val="bg1"/>
                </a:solidFill>
                <a:latin typeface="+mj-lt"/>
                <a:ea typeface="+mj-ea"/>
                <a:cs typeface="+mj-cs"/>
              </a:defRPr>
            </a:lvl1pPr>
            <a:lvl2pPr algn="ctr" rtl="0" eaLnBrk="0" fontAlgn="base" hangingPunct="0">
              <a:spcBef>
                <a:spcPct val="0"/>
              </a:spcBef>
              <a:spcAft>
                <a:spcPct val="0"/>
              </a:spcAft>
              <a:defRPr sz="3992">
                <a:solidFill>
                  <a:schemeClr val="tx1"/>
                </a:solidFill>
                <a:latin typeface="Calibri" pitchFamily="34" charset="0"/>
                <a:ea typeface="宋体" pitchFamily="2" charset="-122"/>
              </a:defRPr>
            </a:lvl2pPr>
            <a:lvl3pPr algn="ctr" rtl="0" eaLnBrk="0" fontAlgn="base" hangingPunct="0">
              <a:spcBef>
                <a:spcPct val="0"/>
              </a:spcBef>
              <a:spcAft>
                <a:spcPct val="0"/>
              </a:spcAft>
              <a:defRPr sz="3992">
                <a:solidFill>
                  <a:schemeClr val="tx1"/>
                </a:solidFill>
                <a:latin typeface="Calibri" pitchFamily="34" charset="0"/>
                <a:ea typeface="宋体" pitchFamily="2" charset="-122"/>
              </a:defRPr>
            </a:lvl3pPr>
            <a:lvl4pPr algn="ctr" rtl="0" eaLnBrk="0" fontAlgn="base" hangingPunct="0">
              <a:spcBef>
                <a:spcPct val="0"/>
              </a:spcBef>
              <a:spcAft>
                <a:spcPct val="0"/>
              </a:spcAft>
              <a:defRPr sz="3992">
                <a:solidFill>
                  <a:schemeClr val="tx1"/>
                </a:solidFill>
                <a:latin typeface="Calibri" pitchFamily="34" charset="0"/>
                <a:ea typeface="宋体" pitchFamily="2" charset="-122"/>
              </a:defRPr>
            </a:lvl4pPr>
            <a:lvl5pPr algn="ctr" rtl="0" eaLnBrk="0" fontAlgn="base" hangingPunct="0">
              <a:spcBef>
                <a:spcPct val="0"/>
              </a:spcBef>
              <a:spcAft>
                <a:spcPct val="0"/>
              </a:spcAft>
              <a:defRPr sz="3992">
                <a:solidFill>
                  <a:schemeClr val="tx1"/>
                </a:solidFill>
                <a:latin typeface="Calibri" pitchFamily="34" charset="0"/>
                <a:ea typeface="宋体" pitchFamily="2" charset="-122"/>
              </a:defRPr>
            </a:lvl5pPr>
            <a:lvl6pPr marL="418093" algn="ctr" rtl="0" fontAlgn="base">
              <a:spcBef>
                <a:spcPct val="0"/>
              </a:spcBef>
              <a:spcAft>
                <a:spcPct val="0"/>
              </a:spcAft>
              <a:defRPr sz="4024">
                <a:solidFill>
                  <a:schemeClr val="tx1"/>
                </a:solidFill>
                <a:latin typeface="Calibri" pitchFamily="34" charset="0"/>
                <a:ea typeface="宋体" pitchFamily="2" charset="-122"/>
              </a:defRPr>
            </a:lvl6pPr>
            <a:lvl7pPr marL="836185" algn="ctr" rtl="0" fontAlgn="base">
              <a:spcBef>
                <a:spcPct val="0"/>
              </a:spcBef>
              <a:spcAft>
                <a:spcPct val="0"/>
              </a:spcAft>
              <a:defRPr sz="4024">
                <a:solidFill>
                  <a:schemeClr val="tx1"/>
                </a:solidFill>
                <a:latin typeface="Calibri" pitchFamily="34" charset="0"/>
                <a:ea typeface="宋体" pitchFamily="2" charset="-122"/>
              </a:defRPr>
            </a:lvl7pPr>
            <a:lvl8pPr marL="1254279" algn="ctr" rtl="0" fontAlgn="base">
              <a:spcBef>
                <a:spcPct val="0"/>
              </a:spcBef>
              <a:spcAft>
                <a:spcPct val="0"/>
              </a:spcAft>
              <a:defRPr sz="4024">
                <a:solidFill>
                  <a:schemeClr val="tx1"/>
                </a:solidFill>
                <a:latin typeface="Calibri" pitchFamily="34" charset="0"/>
                <a:ea typeface="宋体" pitchFamily="2" charset="-122"/>
              </a:defRPr>
            </a:lvl8pPr>
            <a:lvl9pPr marL="1672371" algn="ctr" rtl="0" fontAlgn="base">
              <a:spcBef>
                <a:spcPct val="0"/>
              </a:spcBef>
              <a:spcAft>
                <a:spcPct val="0"/>
              </a:spcAft>
              <a:defRPr sz="4024">
                <a:solidFill>
                  <a:schemeClr val="tx1"/>
                </a:solidFill>
                <a:latin typeface="Calibri" pitchFamily="34" charset="0"/>
                <a:ea typeface="宋体" pitchFamily="2" charset="-122"/>
              </a:defRPr>
            </a:lvl9pPr>
          </a:lstStyle>
          <a:p>
            <a:pPr marL="12700">
              <a:defRPr/>
            </a:pPr>
            <a:r>
              <a:rPr lang="en-US" sz="4400" spc="-5" dirty="0"/>
              <a:t>适应性</a:t>
            </a:r>
            <a:r>
              <a:rPr lang="en-US" sz="4400" spc="-70" dirty="0"/>
              <a:t> </a:t>
            </a:r>
            <a:r>
              <a:rPr lang="en-US" sz="4400" spc="-45" dirty="0"/>
              <a:t>策略</a:t>
            </a:r>
            <a:r>
              <a:rPr lang="en-US" altLang="zh-CN" sz="4400" spc="-10" dirty="0">
                <a:solidFill>
                  <a:srgbClr val="FFFFFF"/>
                </a:solidFill>
                <a:latin typeface="Tahoma"/>
                <a:cs typeface="Tahoma"/>
              </a:rPr>
              <a:t>防止</a:t>
            </a:r>
            <a:r>
              <a:rPr lang="en-US" altLang="zh-CN" sz="4400" dirty="0">
                <a:solidFill>
                  <a:srgbClr val="FFFFFF"/>
                </a:solidFill>
                <a:latin typeface="Tahoma"/>
                <a:cs typeface="Tahoma"/>
              </a:rPr>
              <a:t>的波纹</a:t>
            </a:r>
            <a:r>
              <a:rPr lang="en-US" altLang="zh-CN" sz="4400" spc="-70" dirty="0">
                <a:solidFill>
                  <a:srgbClr val="FFFFFF"/>
                </a:solidFill>
                <a:latin typeface="Tahoma"/>
                <a:cs typeface="Tahoma"/>
              </a:rPr>
              <a:t> </a:t>
            </a:r>
            <a:r>
              <a:rPr lang="en-US" altLang="zh-CN" sz="4400" spc="-10" dirty="0">
                <a:solidFill>
                  <a:srgbClr val="FFFFFF"/>
                </a:solidFill>
                <a:latin typeface="Tahoma"/>
                <a:cs typeface="Tahoma"/>
              </a:rPr>
              <a:t>影响</a:t>
            </a:r>
            <a:endParaRPr lang="en-US" sz="4400" spc="-45" dirty="0"/>
          </a:p>
        </p:txBody>
      </p:sp>
    </p:spTree>
  </p:cSld>
  <p:clrMapOvr>
    <a:masterClrMapping/>
  </p:clrMapOvr>
</p:sld>
</file>

<file path=ppt/slides/slide18.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object 14">
            <a:extLst>
              <a:ext uri="{FF2B5EF4-FFF2-40B4-BE49-F238E27FC236}">
                <a16:creationId xmlns:a16="http://schemas.microsoft.com/office/drawing/2014/main" id="{9DAF60F8-E93F-4D37-B6A6-3D58B5C9A66A}"/>
              </a:ext>
            </a:extLst>
          </p:cNvPr>
          <p:cNvSpPr txBox="1">
            <a:spLocks noChangeArrowheads="1"/>
          </p:cNvSpPr>
          <p:nvPr/>
        </p:nvSpPr>
        <p:spPr bwMode="auto">
          <a:xfrm>
            <a:off x="609600" y="1192213"/>
            <a:ext cx="10820400" cy="416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622300" indent="-609600">
              <a:tabLst>
                <a:tab pos="622300" algn="l"/>
              </a:tabLst>
              <a:defRPr>
                <a:solidFill>
                  <a:schemeClr val="tx1"/>
                </a:solidFill>
                <a:latin typeface="Calibri" panose="020F0502020204030204" pitchFamily="34" charset="0"/>
                <a:ea typeface="宋体" panose="02010600030101010101" pitchFamily="2" charset="-122"/>
              </a:defRPr>
            </a:lvl1pPr>
            <a:lvl2pPr marL="1003300" indent="-533400">
              <a:tabLst>
                <a:tab pos="622300" algn="l"/>
              </a:tabLst>
              <a:defRPr>
                <a:solidFill>
                  <a:schemeClr val="tx1"/>
                </a:solidFill>
                <a:latin typeface="Calibri" panose="020F0502020204030204" pitchFamily="34" charset="0"/>
                <a:ea typeface="宋体" panose="02010600030101010101" pitchFamily="2" charset="-122"/>
              </a:defRPr>
            </a:lvl2pPr>
            <a:lvl3pPr marL="1143000" indent="-228600">
              <a:tabLst>
                <a:tab pos="622300" algn="l"/>
              </a:tabLst>
              <a:defRPr>
                <a:solidFill>
                  <a:schemeClr val="tx1"/>
                </a:solidFill>
                <a:latin typeface="Calibri" panose="020F0502020204030204" pitchFamily="34" charset="0"/>
                <a:ea typeface="宋体" panose="02010600030101010101" pitchFamily="2" charset="-122"/>
              </a:defRPr>
            </a:lvl3pPr>
            <a:lvl4pPr marL="1600200" indent="-228600">
              <a:tabLst>
                <a:tab pos="622300" algn="l"/>
              </a:tabLst>
              <a:defRPr>
                <a:solidFill>
                  <a:schemeClr val="tx1"/>
                </a:solidFill>
                <a:latin typeface="Calibri" panose="020F0502020204030204" pitchFamily="34" charset="0"/>
                <a:ea typeface="宋体" panose="02010600030101010101" pitchFamily="2" charset="-122"/>
              </a:defRPr>
            </a:lvl4pPr>
            <a:lvl5pPr marL="2057400" indent="-228600">
              <a:tabLst>
                <a:tab pos="6223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6223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6223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6223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622300" algn="l"/>
              </a:tabLst>
              <a:defRPr>
                <a:solidFill>
                  <a:schemeClr val="tx1"/>
                </a:solidFill>
                <a:latin typeface="Calibri" panose="020F0502020204030204" pitchFamily="34" charset="0"/>
                <a:ea typeface="宋体" panose="02010600030101010101" pitchFamily="2" charset="-122"/>
              </a:defRPr>
            </a:lvl9pPr>
          </a:lstStyle>
          <a:p>
            <a:pPr eaLnBrk="1" hangingPunct="1">
              <a:lnSpc>
                <a:spcPts val="2500"/>
              </a:lnSpc>
              <a:buFont typeface="Arial" panose="020B0604020202020204" pitchFamily="34" charset="0"/>
              <a:buChar char="•"/>
            </a:pPr>
            <a:r>
              <a:rPr lang="zh-CN" altLang="zh-CN" sz="2800">
                <a:latin typeface="Cambria" panose="02040503050406030204" pitchFamily="18" charset="0"/>
              </a:rPr>
              <a:t>注意, 我们的战术没有必要阻止语义变化的涟漪。</a:t>
            </a:r>
          </a:p>
          <a:p>
            <a:pPr eaLnBrk="1" hangingPunct="1">
              <a:spcBef>
                <a:spcPts val="25"/>
              </a:spcBef>
              <a:buFont typeface="Arial" panose="020B0604020202020204" pitchFamily="34" charset="0"/>
              <a:buChar char="•"/>
            </a:pPr>
            <a:endParaRPr lang="zh-CN" altLang="zh-CN" sz="320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Char char="•"/>
            </a:pPr>
            <a:r>
              <a:rPr lang="zh-CN" altLang="zh-CN" sz="2800">
                <a:solidFill>
                  <a:srgbClr val="FF0000"/>
                </a:solidFill>
                <a:latin typeface="Cambria" panose="02040503050406030204" pitchFamily="18" charset="0"/>
              </a:rPr>
              <a:t>隐藏信息。</a:t>
            </a:r>
            <a:endParaRPr lang="zh-CN" altLang="zh-CN" sz="2800">
              <a:latin typeface="Cambria" panose="02040503050406030204" pitchFamily="18" charset="0"/>
            </a:endParaRPr>
          </a:p>
          <a:p>
            <a:pPr lvl="1" eaLnBrk="1" hangingPunct="1">
              <a:spcBef>
                <a:spcPts val="263"/>
              </a:spcBef>
              <a:buFont typeface="Arial" panose="020B0604020202020204" pitchFamily="34" charset="0"/>
              <a:buChar char="–"/>
            </a:pPr>
            <a:r>
              <a:rPr lang="zh-CN" altLang="zh-CN" sz="2400">
                <a:latin typeface="Cambria" panose="02040503050406030204" pitchFamily="18" charset="0"/>
              </a:rPr>
              <a:t>这是防止更改传播的最古老的技术。</a:t>
            </a:r>
          </a:p>
          <a:p>
            <a:pPr lvl="1" eaLnBrk="1" hangingPunct="1">
              <a:lnSpc>
                <a:spcPts val="2225"/>
              </a:lnSpc>
              <a:spcBef>
                <a:spcPts val="425"/>
              </a:spcBef>
              <a:buFont typeface="Arial" panose="020B0604020202020204" pitchFamily="34" charset="0"/>
              <a:buChar char="–"/>
            </a:pPr>
            <a:r>
              <a:rPr lang="zh-CN" altLang="zh-CN" sz="2400">
                <a:latin typeface="Cambria" panose="02040503050406030204" pitchFamily="18" charset="0"/>
              </a:rPr>
              <a:t>它与 "</a:t>
            </a:r>
            <a:r>
              <a:rPr lang="zh-CN" altLang="zh-CN" sz="2400">
                <a:solidFill>
                  <a:srgbClr val="FF0000"/>
                </a:solidFill>
                <a:latin typeface="Cambria" panose="02040503050406030204" pitchFamily="18" charset="0"/>
              </a:rPr>
              <a:t>预测预期的更改</a:t>
            </a:r>
            <a:r>
              <a:rPr lang="zh-CN" altLang="zh-CN" sz="2400">
                <a:latin typeface="Cambria" panose="02040503050406030204" pitchFamily="18" charset="0"/>
              </a:rPr>
              <a:t>"因为它使用这些变化作为分解的基础。</a:t>
            </a:r>
          </a:p>
          <a:p>
            <a:pPr lvl="1" eaLnBrk="1" hangingPunct="1">
              <a:spcBef>
                <a:spcPts val="13"/>
              </a:spcBef>
              <a:buFont typeface="Arial" panose="020B0604020202020204" pitchFamily="34" charset="0"/>
              <a:buChar char="–"/>
            </a:pPr>
            <a:endParaRPr lang="zh-CN" altLang="zh-CN" sz="280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Char char="•"/>
            </a:pPr>
            <a:r>
              <a:rPr lang="zh-CN" altLang="zh-CN" sz="2800">
                <a:solidFill>
                  <a:srgbClr val="FF0000"/>
                </a:solidFill>
                <a:latin typeface="Cambria" panose="02040503050406030204" pitchFamily="18" charset="0"/>
              </a:rPr>
              <a:t>维护现有接口。</a:t>
            </a:r>
            <a:endParaRPr lang="zh-CN" altLang="zh-CN" sz="2800">
              <a:latin typeface="Cambria" panose="02040503050406030204" pitchFamily="18" charset="0"/>
            </a:endParaRPr>
          </a:p>
          <a:p>
            <a:pPr lvl="1" algn="just" eaLnBrk="1" hangingPunct="1">
              <a:lnSpc>
                <a:spcPct val="90000"/>
              </a:lnSpc>
              <a:spcBef>
                <a:spcPts val="400"/>
              </a:spcBef>
              <a:buFont typeface="Arial" panose="020B0604020202020204" pitchFamily="34" charset="0"/>
              <a:buChar char="–"/>
            </a:pPr>
            <a:r>
              <a:rPr lang="zh-CN" altLang="zh-CN" sz="2400">
                <a:latin typeface="Cambria" panose="02040503050406030204" pitchFamily="18" charset="0"/>
              </a:rPr>
              <a:t>如果 b 依赖于 A 接口的名称和签名, 维护此接口及其语法允许 b 保持不变。</a:t>
            </a:r>
          </a:p>
        </p:txBody>
      </p:sp>
      <p:sp>
        <p:nvSpPr>
          <p:cNvPr id="17" name="object 12">
            <a:extLst>
              <a:ext uri="{FF2B5EF4-FFF2-40B4-BE49-F238E27FC236}">
                <a16:creationId xmlns:a16="http://schemas.microsoft.com/office/drawing/2014/main" id="{D5E1D7C4-1EA4-4816-87E7-547D6D5C0090}"/>
              </a:ext>
            </a:extLst>
          </p:cNvPr>
          <p:cNvSpPr txBox="1">
            <a:spLocks noGrp="1"/>
          </p:cNvSpPr>
          <p:nvPr>
            <p:ph type="title"/>
          </p:nvPr>
        </p:nvSpPr>
        <p:spPr>
          <a:xfrm>
            <a:off x="533400" y="115888"/>
            <a:ext cx="11353800" cy="677862"/>
          </a:xfrm>
        </p:spPr>
        <p:txBody>
          <a:bodyPr lIns="0" tIns="0" rIns="0" bIns="0" rtlCol="0">
            <a:spAutoFit/>
          </a:bodyPr>
          <a:lstStyle/>
          <a:p>
            <a:pPr marL="12700">
              <a:defRPr/>
            </a:pPr>
            <a:r>
              <a:rPr sz="4400" spc="-5" dirty="0"/>
              <a:t>适应性</a:t>
            </a:r>
            <a:r>
              <a:rPr sz="4400" spc="-70" dirty="0"/>
              <a:t> </a:t>
            </a:r>
            <a:r>
              <a:rPr sz="4400" spc="-45" dirty="0"/>
              <a:t>策略</a:t>
            </a:r>
            <a:r>
              <a:rPr lang="en-US" altLang="zh-CN" sz="4400" spc="-10" dirty="0">
                <a:solidFill>
                  <a:srgbClr val="FFFFFF"/>
                </a:solidFill>
                <a:latin typeface="Tahoma"/>
                <a:cs typeface="Tahoma"/>
              </a:rPr>
              <a:t>防止</a:t>
            </a:r>
            <a:r>
              <a:rPr lang="en-US" altLang="zh-CN" sz="4400" dirty="0">
                <a:solidFill>
                  <a:srgbClr val="FFFFFF"/>
                </a:solidFill>
                <a:latin typeface="Tahoma"/>
                <a:cs typeface="Tahoma"/>
              </a:rPr>
              <a:t>的波纹</a:t>
            </a:r>
            <a:r>
              <a:rPr lang="en-US" altLang="zh-CN" sz="4400" spc="-70" dirty="0">
                <a:solidFill>
                  <a:srgbClr val="FFFFFF"/>
                </a:solidFill>
                <a:latin typeface="Tahoma"/>
                <a:cs typeface="Tahoma"/>
              </a:rPr>
              <a:t> </a:t>
            </a:r>
            <a:r>
              <a:rPr lang="en-US" altLang="zh-CN" sz="4400" spc="-10" dirty="0">
                <a:solidFill>
                  <a:srgbClr val="FFFFFF"/>
                </a:solidFill>
                <a:latin typeface="Tahoma"/>
                <a:cs typeface="Tahoma"/>
              </a:rPr>
              <a:t>影响</a:t>
            </a:r>
            <a:endParaRPr sz="4400" spc="-45" dirty="0"/>
          </a:p>
        </p:txBody>
      </p:sp>
    </p:spTree>
  </p:cSld>
  <p:clrMapOvr>
    <a:masterClrMapping/>
  </p:clrMapOvr>
</p:sld>
</file>

<file path=ppt/slides/slide19.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object 14">
            <a:extLst>
              <a:ext uri="{FF2B5EF4-FFF2-40B4-BE49-F238E27FC236}">
                <a16:creationId xmlns:a16="http://schemas.microsoft.com/office/drawing/2014/main" id="{65DF6F8A-B50E-4E54-A9C8-1105588AFC7F}"/>
              </a:ext>
            </a:extLst>
          </p:cNvPr>
          <p:cNvSpPr txBox="1">
            <a:spLocks noChangeArrowheads="1"/>
          </p:cNvSpPr>
          <p:nvPr/>
        </p:nvSpPr>
        <p:spPr bwMode="auto">
          <a:xfrm>
            <a:off x="838200" y="1173163"/>
            <a:ext cx="10744200" cy="455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546100" indent="-533400">
              <a:tabLst>
                <a:tab pos="546100" algn="l"/>
              </a:tabLst>
              <a:defRPr>
                <a:solidFill>
                  <a:schemeClr val="tx1"/>
                </a:solidFill>
                <a:latin typeface="Calibri" panose="020F0502020204030204" pitchFamily="34" charset="0"/>
                <a:ea typeface="宋体" panose="02010600030101010101" pitchFamily="2" charset="-122"/>
              </a:defRPr>
            </a:lvl1pPr>
            <a:lvl2pPr marL="863600" indent="-457200">
              <a:tabLst>
                <a:tab pos="546100" algn="l"/>
              </a:tabLst>
              <a:defRPr>
                <a:solidFill>
                  <a:schemeClr val="tx1"/>
                </a:solidFill>
                <a:latin typeface="Calibri" panose="020F0502020204030204" pitchFamily="34" charset="0"/>
                <a:ea typeface="宋体" panose="02010600030101010101" pitchFamily="2" charset="-122"/>
              </a:defRPr>
            </a:lvl2pPr>
            <a:lvl3pPr marL="1143000" indent="-228600">
              <a:tabLst>
                <a:tab pos="546100" algn="l"/>
              </a:tabLst>
              <a:defRPr>
                <a:solidFill>
                  <a:schemeClr val="tx1"/>
                </a:solidFill>
                <a:latin typeface="Calibri" panose="020F0502020204030204" pitchFamily="34" charset="0"/>
                <a:ea typeface="宋体" panose="02010600030101010101" pitchFamily="2" charset="-122"/>
              </a:defRPr>
            </a:lvl3pPr>
            <a:lvl4pPr marL="1600200" indent="-228600">
              <a:tabLst>
                <a:tab pos="546100" algn="l"/>
              </a:tabLst>
              <a:defRPr>
                <a:solidFill>
                  <a:schemeClr val="tx1"/>
                </a:solidFill>
                <a:latin typeface="Calibri" panose="020F0502020204030204" pitchFamily="34" charset="0"/>
                <a:ea typeface="宋体" panose="02010600030101010101" pitchFamily="2" charset="-122"/>
              </a:defRPr>
            </a:lvl4pPr>
            <a:lvl5pPr marL="2057400" indent="-228600">
              <a:tabLst>
                <a:tab pos="5461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5461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5461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5461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546100" algn="l"/>
              </a:tabLs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Char char="–"/>
            </a:pPr>
            <a:r>
              <a:rPr lang="zh-CN" altLang="zh-CN" sz="3200">
                <a:latin typeface="Cambria" panose="02040503050406030204" pitchFamily="18" charset="0"/>
              </a:rPr>
              <a:t>实施这种策略的模式包括</a:t>
            </a:r>
          </a:p>
          <a:p>
            <a:pPr lvl="1" eaLnBrk="1" hangingPunct="1">
              <a:spcBef>
                <a:spcPts val="388"/>
              </a:spcBef>
              <a:buFont typeface="Arial" panose="020B0604020202020204" pitchFamily="34" charset="0"/>
              <a:buChar char="•"/>
            </a:pPr>
            <a:r>
              <a:rPr lang="zh-CN" altLang="zh-CN" sz="2800">
                <a:solidFill>
                  <a:srgbClr val="FF0000"/>
                </a:solidFill>
                <a:latin typeface="Cambria" panose="02040503050406030204" pitchFamily="18" charset="0"/>
              </a:rPr>
              <a:t>添加接口</a:t>
            </a:r>
            <a:r>
              <a:rPr lang="zh-CN" altLang="zh-CN" sz="2800">
                <a:solidFill>
                  <a:srgbClr val="0080FF"/>
                </a:solidFill>
                <a:latin typeface="Cambria" panose="02040503050406030204" pitchFamily="18" charset="0"/>
              </a:rPr>
              <a:t>.</a:t>
            </a:r>
            <a:r>
              <a:rPr lang="zh-CN" altLang="zh-CN" sz="2800">
                <a:latin typeface="Cambria" panose="02040503050406030204" pitchFamily="18" charset="0"/>
              </a:rPr>
              <a:t>大多数编程语言允许多个接口。可以通过新的接口提供新可见的服务或数据, 从而允许现有接口保持不变并提供相同的签名。</a:t>
            </a:r>
          </a:p>
          <a:p>
            <a:pPr lvl="1" eaLnBrk="1" hangingPunct="1">
              <a:lnSpc>
                <a:spcPct val="101000"/>
              </a:lnSpc>
              <a:spcBef>
                <a:spcPts val="463"/>
              </a:spcBef>
              <a:buFont typeface="Arial" panose="020B0604020202020204" pitchFamily="34" charset="0"/>
              <a:buChar char="•"/>
            </a:pPr>
            <a:r>
              <a:rPr lang="zh-CN" altLang="zh-CN" sz="2800">
                <a:solidFill>
                  <a:srgbClr val="FF0000"/>
                </a:solidFill>
                <a:latin typeface="Cambria" panose="02040503050406030204" pitchFamily="18" charset="0"/>
              </a:rPr>
              <a:t>添加适配器</a:t>
            </a:r>
            <a:r>
              <a:rPr lang="zh-CN" altLang="zh-CN" sz="2800">
                <a:latin typeface="Cambria" panose="02040503050406030204" pitchFamily="18" charset="0"/>
              </a:rPr>
              <a:t>.将适配器添加到包装 a 并提供原始 A 的签名。</a:t>
            </a:r>
          </a:p>
          <a:p>
            <a:pPr lvl="1" eaLnBrk="1" hangingPunct="1">
              <a:spcBef>
                <a:spcPts val="475"/>
              </a:spcBef>
              <a:buFont typeface="Arial" panose="020B0604020202020204" pitchFamily="34" charset="0"/>
              <a:buChar char="•"/>
            </a:pPr>
            <a:r>
              <a:rPr lang="zh-CN" altLang="zh-CN" sz="2800">
                <a:solidFill>
                  <a:srgbClr val="FF0000"/>
                </a:solidFill>
                <a:latin typeface="Cambria" panose="02040503050406030204" pitchFamily="18" charset="0"/>
              </a:rPr>
              <a:t>提供存根 a</a:t>
            </a:r>
            <a:r>
              <a:rPr lang="zh-CN" altLang="zh-CN" sz="2800">
                <a:solidFill>
                  <a:srgbClr val="0080FF"/>
                </a:solidFill>
                <a:latin typeface="Cambria" panose="02040503050406030204" pitchFamily="18" charset="0"/>
              </a:rPr>
              <a:t>.</a:t>
            </a:r>
            <a:r>
              <a:rPr lang="zh-CN" altLang="zh-CN" sz="2800">
                <a:latin typeface="Cambria" panose="02040503050406030204" pitchFamily="18" charset="0"/>
              </a:rPr>
              <a:t>如果 modiHication 要求删除 a, 则提供 a 的存根将允许 b 保持不变, 如果 b 只依赖于 A 的签名。</a:t>
            </a:r>
          </a:p>
        </p:txBody>
      </p:sp>
      <p:sp>
        <p:nvSpPr>
          <p:cNvPr id="17" name="object 12">
            <a:extLst>
              <a:ext uri="{FF2B5EF4-FFF2-40B4-BE49-F238E27FC236}">
                <a16:creationId xmlns:a16="http://schemas.microsoft.com/office/drawing/2014/main" id="{0B389F43-3F06-4127-8D1A-DC5AA908DACD}"/>
              </a:ext>
            </a:extLst>
          </p:cNvPr>
          <p:cNvSpPr txBox="1">
            <a:spLocks noGrp="1"/>
          </p:cNvSpPr>
          <p:nvPr>
            <p:ph type="title"/>
          </p:nvPr>
        </p:nvSpPr>
        <p:spPr>
          <a:xfrm>
            <a:off x="838200" y="115888"/>
            <a:ext cx="10896600" cy="677862"/>
          </a:xfrm>
        </p:spPr>
        <p:txBody>
          <a:bodyPr lIns="0" tIns="0" rIns="0" bIns="0" rtlCol="0">
            <a:spAutoFit/>
          </a:bodyPr>
          <a:lstStyle/>
          <a:p>
            <a:pPr marL="12700">
              <a:defRPr/>
            </a:pPr>
            <a:r>
              <a:rPr sz="4400" spc="-5" dirty="0"/>
              <a:t>适应性</a:t>
            </a:r>
            <a:r>
              <a:rPr sz="4400" spc="-70" dirty="0"/>
              <a:t> </a:t>
            </a:r>
            <a:r>
              <a:rPr sz="4400" spc="-45" dirty="0"/>
              <a:t>策略</a:t>
            </a:r>
            <a:r>
              <a:rPr lang="en-US" altLang="zh-CN" sz="4400" spc="-10" dirty="0">
                <a:solidFill>
                  <a:srgbClr val="FFFFFF"/>
                </a:solidFill>
                <a:latin typeface="Tahoma"/>
                <a:cs typeface="Tahoma"/>
              </a:rPr>
              <a:t>防止</a:t>
            </a:r>
            <a:r>
              <a:rPr lang="en-US" altLang="zh-CN" sz="4400" dirty="0">
                <a:solidFill>
                  <a:srgbClr val="FFFFFF"/>
                </a:solidFill>
                <a:latin typeface="Tahoma"/>
                <a:cs typeface="Tahoma"/>
              </a:rPr>
              <a:t>的波纹</a:t>
            </a:r>
            <a:r>
              <a:rPr lang="en-US" altLang="zh-CN" sz="4400" spc="-70" dirty="0">
                <a:solidFill>
                  <a:srgbClr val="FFFFFF"/>
                </a:solidFill>
                <a:latin typeface="Tahoma"/>
                <a:cs typeface="Tahoma"/>
              </a:rPr>
              <a:t> </a:t>
            </a:r>
            <a:r>
              <a:rPr lang="en-US" altLang="zh-CN" sz="4400" spc="-10" dirty="0">
                <a:solidFill>
                  <a:srgbClr val="FFFFFF"/>
                </a:solidFill>
                <a:latin typeface="Tahoma"/>
                <a:cs typeface="Tahoma"/>
              </a:rPr>
              <a:t>影响</a:t>
            </a:r>
            <a:endParaRPr sz="4400" spc="-45" dirty="0"/>
          </a:p>
        </p:txBody>
      </p:sp>
    </p:spTree>
  </p:cSld>
  <p:clrMapOvr>
    <a:masterClrMapping/>
  </p:clrMapOvr>
</p:sld>
</file>

<file path=ppt/slides/slide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3">
            <a:extLst>
              <a:ext uri="{FF2B5EF4-FFF2-40B4-BE49-F238E27FC236}">
                <a16:creationId xmlns:a16="http://schemas.microsoft.com/office/drawing/2014/main" id="{7244E2BF-A36D-4EEA-B208-92B1CF663692}"/>
              </a:ext>
            </a:extLst>
          </p:cNvPr>
          <p:cNvSpPr>
            <a:spLocks noChangeArrowheads="1"/>
          </p:cNvSpPr>
          <p:nvPr/>
        </p:nvSpPr>
        <p:spPr bwMode="auto">
          <a:xfrm>
            <a:off x="2390775" y="2524125"/>
            <a:ext cx="7561263" cy="2530475"/>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endParaRPr lang="zh-CN" altLang="zh-CN" sz="1996">
              <a:latin typeface="Arial" panose="020B0604020202020204" pitchFamily="34" charset="0"/>
            </a:endParaRPr>
          </a:p>
        </p:txBody>
      </p:sp>
      <p:sp>
        <p:nvSpPr>
          <p:cNvPr id="8" name="object 4">
            <a:extLst>
              <a:ext uri="{FF2B5EF4-FFF2-40B4-BE49-F238E27FC236}">
                <a16:creationId xmlns:a16="http://schemas.microsoft.com/office/drawing/2014/main" id="{5576BE07-C0DB-4358-9017-FFBEFC8974E8}"/>
              </a:ext>
            </a:extLst>
          </p:cNvPr>
          <p:cNvSpPr>
            <a:spLocks/>
          </p:cNvSpPr>
          <p:nvPr/>
        </p:nvSpPr>
        <p:spPr bwMode="auto">
          <a:xfrm>
            <a:off x="2449513" y="2555875"/>
            <a:ext cx="7443787" cy="2414588"/>
          </a:xfrm>
          <a:custGeom>
            <a:avLst/>
            <a:gdLst>
              <a:gd name="T0" fmla="*/ 11679903 w 8140700"/>
              <a:gd name="T1" fmla="*/ 0 h 2641600"/>
              <a:gd name="T2" fmla="*/ 240161 w 8140700"/>
              <a:gd name="T3" fmla="*/ 0 h 2641600"/>
              <a:gd name="T4" fmla="*/ 176315 w 8140700"/>
              <a:gd name="T5" fmla="*/ 8572 h 2641600"/>
              <a:gd name="T6" fmla="*/ 118945 w 8140700"/>
              <a:gd name="T7" fmla="*/ 32763 h 2641600"/>
              <a:gd name="T8" fmla="*/ 70341 w 8140700"/>
              <a:gd name="T9" fmla="*/ 70289 h 2641600"/>
              <a:gd name="T10" fmla="*/ 32788 w 8140700"/>
              <a:gd name="T11" fmla="*/ 118854 h 2641600"/>
              <a:gd name="T12" fmla="*/ 8578 w 8140700"/>
              <a:gd name="T13" fmla="*/ 176181 h 2641600"/>
              <a:gd name="T14" fmla="*/ 0 w 8140700"/>
              <a:gd name="T15" fmla="*/ 239977 h 2641600"/>
              <a:gd name="T16" fmla="*/ 0 w 8140700"/>
              <a:gd name="T17" fmla="*/ 3625053 h 2641600"/>
              <a:gd name="T18" fmla="*/ 8578 w 8140700"/>
              <a:gd name="T19" fmla="*/ 3688850 h 2641600"/>
              <a:gd name="T20" fmla="*/ 32788 w 8140700"/>
              <a:gd name="T21" fmla="*/ 3746175 h 2641600"/>
              <a:gd name="T22" fmla="*/ 70341 w 8140700"/>
              <a:gd name="T23" fmla="*/ 3794743 h 2641600"/>
              <a:gd name="T24" fmla="*/ 118945 w 8140700"/>
              <a:gd name="T25" fmla="*/ 3832266 h 2641600"/>
              <a:gd name="T26" fmla="*/ 176315 w 8140700"/>
              <a:gd name="T27" fmla="*/ 3856460 h 2641600"/>
              <a:gd name="T28" fmla="*/ 240161 w 8140700"/>
              <a:gd name="T29" fmla="*/ 3865033 h 2641600"/>
              <a:gd name="T30" fmla="*/ 11679903 w 8140700"/>
              <a:gd name="T31" fmla="*/ 3865033 h 2641600"/>
              <a:gd name="T32" fmla="*/ 11743748 w 8140700"/>
              <a:gd name="T33" fmla="*/ 3856460 h 2641600"/>
              <a:gd name="T34" fmla="*/ 11801119 w 8140700"/>
              <a:gd name="T35" fmla="*/ 3832266 h 2641600"/>
              <a:gd name="T36" fmla="*/ 11849722 w 8140700"/>
              <a:gd name="T37" fmla="*/ 3794743 h 2641600"/>
              <a:gd name="T38" fmla="*/ 11887274 w 8140700"/>
              <a:gd name="T39" fmla="*/ 3746175 h 2641600"/>
              <a:gd name="T40" fmla="*/ 11911486 w 8140700"/>
              <a:gd name="T41" fmla="*/ 3688850 h 2641600"/>
              <a:gd name="T42" fmla="*/ 11920065 w 8140700"/>
              <a:gd name="T43" fmla="*/ 3625053 h 2641600"/>
              <a:gd name="T44" fmla="*/ 11920065 w 8140700"/>
              <a:gd name="T45" fmla="*/ 239977 h 2641600"/>
              <a:gd name="T46" fmla="*/ 11911486 w 8140700"/>
              <a:gd name="T47" fmla="*/ 176181 h 2641600"/>
              <a:gd name="T48" fmla="*/ 11887274 w 8140700"/>
              <a:gd name="T49" fmla="*/ 118854 h 2641600"/>
              <a:gd name="T50" fmla="*/ 11849722 w 8140700"/>
              <a:gd name="T51" fmla="*/ 70289 h 2641600"/>
              <a:gd name="T52" fmla="*/ 11801119 w 8140700"/>
              <a:gd name="T53" fmla="*/ 32763 h 2641600"/>
              <a:gd name="T54" fmla="*/ 11743748 w 8140700"/>
              <a:gd name="T55" fmla="*/ 8572 h 2641600"/>
              <a:gd name="T56" fmla="*/ 11679903 w 8140700"/>
              <a:gd name="T57" fmla="*/ 0 h 264160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8140700" h="2641600">
                <a:moveTo>
                  <a:pt x="7976684" y="0"/>
                </a:moveTo>
                <a:lnTo>
                  <a:pt x="164015" y="0"/>
                </a:lnTo>
                <a:lnTo>
                  <a:pt x="120413" y="5858"/>
                </a:lnTo>
                <a:lnTo>
                  <a:pt x="81233" y="22393"/>
                </a:lnTo>
                <a:lnTo>
                  <a:pt x="48039" y="48039"/>
                </a:lnTo>
                <a:lnTo>
                  <a:pt x="22392" y="81233"/>
                </a:lnTo>
                <a:lnTo>
                  <a:pt x="5858" y="120413"/>
                </a:lnTo>
                <a:lnTo>
                  <a:pt x="0" y="164015"/>
                </a:lnTo>
                <a:lnTo>
                  <a:pt x="0" y="2477584"/>
                </a:lnTo>
                <a:lnTo>
                  <a:pt x="5858" y="2521186"/>
                </a:lnTo>
                <a:lnTo>
                  <a:pt x="22392" y="2560366"/>
                </a:lnTo>
                <a:lnTo>
                  <a:pt x="48039" y="2593560"/>
                </a:lnTo>
                <a:lnTo>
                  <a:pt x="81233" y="2619206"/>
                </a:lnTo>
                <a:lnTo>
                  <a:pt x="120413" y="2635741"/>
                </a:lnTo>
                <a:lnTo>
                  <a:pt x="164015" y="2641600"/>
                </a:lnTo>
                <a:lnTo>
                  <a:pt x="7976684" y="2641600"/>
                </a:lnTo>
                <a:lnTo>
                  <a:pt x="8020286" y="2635741"/>
                </a:lnTo>
                <a:lnTo>
                  <a:pt x="8059466" y="2619206"/>
                </a:lnTo>
                <a:lnTo>
                  <a:pt x="8092660" y="2593560"/>
                </a:lnTo>
                <a:lnTo>
                  <a:pt x="8118306" y="2560366"/>
                </a:lnTo>
                <a:lnTo>
                  <a:pt x="8134841" y="2521186"/>
                </a:lnTo>
                <a:lnTo>
                  <a:pt x="8140700" y="2477584"/>
                </a:lnTo>
                <a:lnTo>
                  <a:pt x="8140700" y="164015"/>
                </a:lnTo>
                <a:lnTo>
                  <a:pt x="8134841" y="120413"/>
                </a:lnTo>
                <a:lnTo>
                  <a:pt x="8118306" y="81233"/>
                </a:lnTo>
                <a:lnTo>
                  <a:pt x="8092660" y="48039"/>
                </a:lnTo>
                <a:lnTo>
                  <a:pt x="8059466" y="22393"/>
                </a:lnTo>
                <a:lnTo>
                  <a:pt x="8020286" y="5858"/>
                </a:lnTo>
                <a:lnTo>
                  <a:pt x="7976684" y="0"/>
                </a:lnTo>
                <a:close/>
              </a:path>
            </a:pathLst>
          </a:custGeom>
          <a:solidFill>
            <a:srgbClr val="73ACF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eaLnBrk="1" fontAlgn="auto" hangingPunct="1">
              <a:spcBef>
                <a:spcPts val="0"/>
              </a:spcBef>
              <a:spcAft>
                <a:spcPts val="0"/>
              </a:spcAft>
              <a:defRPr/>
            </a:pPr>
            <a:endParaRPr lang="zh-CN" altLang="en-US" sz="1996">
              <a:latin typeface="+mn-lt"/>
              <a:ea typeface="+mn-ea"/>
            </a:endParaRPr>
          </a:p>
        </p:txBody>
      </p:sp>
      <p:sp>
        <p:nvSpPr>
          <p:cNvPr id="9" name="object 8">
            <a:extLst>
              <a:ext uri="{FF2B5EF4-FFF2-40B4-BE49-F238E27FC236}">
                <a16:creationId xmlns:a16="http://schemas.microsoft.com/office/drawing/2014/main" id="{3582DA52-2095-4C1F-9B8A-7636BFB0D5A3}"/>
              </a:ext>
            </a:extLst>
          </p:cNvPr>
          <p:cNvSpPr>
            <a:spLocks noGrp="1"/>
          </p:cNvSpPr>
          <p:nvPr>
            <p:ph type="title"/>
          </p:nvPr>
        </p:nvSpPr>
        <p:spPr>
          <a:xfrm>
            <a:off x="2720975" y="2716213"/>
            <a:ext cx="6599238" cy="2159000"/>
          </a:xfrm>
        </p:spPr>
        <p:txBody>
          <a:bodyPr lIns="0" tIns="0" rIns="0" bIns="0">
            <a:spAutoFit/>
          </a:bodyPr>
          <a:lstStyle/>
          <a:p>
            <a:pPr marL="12700" algn="ctr">
              <a:tabLst>
                <a:tab pos="355600" algn="l"/>
              </a:tabLst>
              <a:defRPr/>
            </a:pPr>
            <a:r>
              <a:rPr lang="en-US" altLang="zh-CN" sz="4618" spc="-9" dirty="0"/>
              <a:t>品质属性</a:t>
            </a:r>
            <a:r>
              <a:rPr lang="en-US" altLang="zh-CN" sz="4618" spc="4" dirty="0"/>
              <a:t>的</a:t>
            </a:r>
            <a:r>
              <a:rPr lang="en-US" altLang="zh-CN" sz="4618" spc="-9" dirty="0"/>
              <a:t>建筑</a:t>
            </a:r>
            <a:r>
              <a:rPr lang="en-US" altLang="zh-CN" sz="4618" spc="483" dirty="0"/>
              <a:t> </a:t>
            </a:r>
            <a:r>
              <a:rPr lang="en-US" altLang="zh-CN" sz="4618" dirty="0"/>
              <a:t>第三</a:t>
            </a:r>
            <a:br>
              <a:rPr lang="en-US" altLang="zh-CN" sz="4618" dirty="0"/>
            </a:br>
            <a:r>
              <a:rPr lang="en-US" altLang="zh-CN" sz="4800" spc="-90" dirty="0"/>
              <a:t>适应性</a:t>
            </a:r>
            <a:r>
              <a:rPr lang="en-US" altLang="zh-CN" sz="4800" dirty="0"/>
              <a:t>&amp;</a:t>
            </a:r>
            <a:r>
              <a:rPr lang="en-US" altLang="zh-CN" sz="4800" spc="60" dirty="0"/>
              <a:t> </a:t>
            </a:r>
            <a:r>
              <a:rPr lang="en-US" altLang="zh-CN" sz="4800" spc="-5" dirty="0"/>
              <a:t>安全</a:t>
            </a:r>
          </a:p>
        </p:txBody>
      </p:sp>
      <p:sp>
        <p:nvSpPr>
          <p:cNvPr id="10" name="object 5">
            <a:extLst>
              <a:ext uri="{FF2B5EF4-FFF2-40B4-BE49-F238E27FC236}">
                <a16:creationId xmlns:a16="http://schemas.microsoft.com/office/drawing/2014/main" id="{51C408F3-6DF6-47DA-B586-E60985DB16A6}"/>
              </a:ext>
            </a:extLst>
          </p:cNvPr>
          <p:cNvSpPr>
            <a:spLocks/>
          </p:cNvSpPr>
          <p:nvPr/>
        </p:nvSpPr>
        <p:spPr bwMode="auto">
          <a:xfrm>
            <a:off x="1916113" y="6319838"/>
            <a:ext cx="8359775" cy="244475"/>
          </a:xfrm>
          <a:custGeom>
            <a:avLst/>
            <a:gdLst>
              <a:gd name="T0" fmla="*/ 0 w 9144000"/>
              <a:gd name="T1" fmla="*/ 391743 h 266700"/>
              <a:gd name="T2" fmla="*/ 0 w 9144000"/>
              <a:gd name="T3" fmla="*/ 0 h 266700"/>
              <a:gd name="T4" fmla="*/ 13387730 w 9144000"/>
              <a:gd name="T5" fmla="*/ 0 h 266700"/>
              <a:gd name="T6" fmla="*/ 13387730 w 9144000"/>
              <a:gd name="T7" fmla="*/ 391743 h 266700"/>
              <a:gd name="T8" fmla="*/ 0 w 9144000"/>
              <a:gd name="T9" fmla="*/ 391743 h 2667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44000" h="266700">
                <a:moveTo>
                  <a:pt x="0" y="266700"/>
                </a:moveTo>
                <a:lnTo>
                  <a:pt x="0" y="0"/>
                </a:lnTo>
                <a:lnTo>
                  <a:pt x="9144000" y="0"/>
                </a:lnTo>
                <a:lnTo>
                  <a:pt x="9144000" y="266700"/>
                </a:lnTo>
                <a:lnTo>
                  <a:pt x="0" y="266700"/>
                </a:lnTo>
                <a:close/>
              </a:path>
            </a:pathLst>
          </a:custGeom>
          <a:solidFill>
            <a:srgbClr val="73ACF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eaLnBrk="1" fontAlgn="auto" hangingPunct="1">
              <a:spcBef>
                <a:spcPts val="0"/>
              </a:spcBef>
              <a:spcAft>
                <a:spcPts val="0"/>
              </a:spcAft>
              <a:defRPr/>
            </a:pPr>
            <a:endParaRPr lang="zh-CN" altLang="en-US" sz="1996">
              <a:latin typeface="+mn-lt"/>
              <a:ea typeface="+mn-ea"/>
            </a:endParaRPr>
          </a:p>
        </p:txBody>
      </p:sp>
    </p:spTree>
  </p:cSld>
  <p:clrMapOvr>
    <a:masterClrMapping/>
  </p:clrMapOvr>
</p:sld>
</file>

<file path=ppt/slides/slide20.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object 14">
            <a:extLst>
              <a:ext uri="{FF2B5EF4-FFF2-40B4-BE49-F238E27FC236}">
                <a16:creationId xmlns:a16="http://schemas.microsoft.com/office/drawing/2014/main" id="{0B7A4C08-D9C2-4D6F-8B17-6ECA5CA504F5}"/>
              </a:ext>
            </a:extLst>
          </p:cNvPr>
          <p:cNvSpPr txBox="1">
            <a:spLocks noChangeArrowheads="1"/>
          </p:cNvSpPr>
          <p:nvPr/>
        </p:nvSpPr>
        <p:spPr bwMode="auto">
          <a:xfrm>
            <a:off x="685800" y="1111250"/>
            <a:ext cx="10668000" cy="504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622300" indent="-609600">
              <a:tabLst>
                <a:tab pos="622300" algn="l"/>
              </a:tabLst>
              <a:defRPr>
                <a:solidFill>
                  <a:schemeClr val="tx1"/>
                </a:solidFill>
                <a:latin typeface="Calibri" panose="020F0502020204030204" pitchFamily="34" charset="0"/>
                <a:ea typeface="宋体" panose="02010600030101010101" pitchFamily="2" charset="-122"/>
              </a:defRPr>
            </a:lvl1pPr>
            <a:lvl2pPr marL="1003300" indent="-533400">
              <a:tabLst>
                <a:tab pos="622300" algn="l"/>
              </a:tabLst>
              <a:defRPr>
                <a:solidFill>
                  <a:schemeClr val="tx1"/>
                </a:solidFill>
                <a:latin typeface="Calibri" panose="020F0502020204030204" pitchFamily="34" charset="0"/>
                <a:ea typeface="宋体" panose="02010600030101010101" pitchFamily="2" charset="-122"/>
              </a:defRPr>
            </a:lvl2pPr>
            <a:lvl3pPr marL="1143000" indent="-228600">
              <a:tabLst>
                <a:tab pos="622300" algn="l"/>
              </a:tabLst>
              <a:defRPr>
                <a:solidFill>
                  <a:schemeClr val="tx1"/>
                </a:solidFill>
                <a:latin typeface="Calibri" panose="020F0502020204030204" pitchFamily="34" charset="0"/>
                <a:ea typeface="宋体" panose="02010600030101010101" pitchFamily="2" charset="-122"/>
              </a:defRPr>
            </a:lvl3pPr>
            <a:lvl4pPr marL="1600200" indent="-228600">
              <a:tabLst>
                <a:tab pos="622300" algn="l"/>
              </a:tabLst>
              <a:defRPr>
                <a:solidFill>
                  <a:schemeClr val="tx1"/>
                </a:solidFill>
                <a:latin typeface="Calibri" panose="020F0502020204030204" pitchFamily="34" charset="0"/>
                <a:ea typeface="宋体" panose="02010600030101010101" pitchFamily="2" charset="-122"/>
              </a:defRPr>
            </a:lvl4pPr>
            <a:lvl5pPr marL="2057400" indent="-228600">
              <a:tabLst>
                <a:tab pos="6223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6223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6223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6223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622300" algn="l"/>
              </a:tabLst>
              <a:defRPr>
                <a:solidFill>
                  <a:schemeClr val="tx1"/>
                </a:solidFill>
                <a:latin typeface="Calibri" panose="020F0502020204030204" pitchFamily="34" charset="0"/>
                <a:ea typeface="宋体" panose="02010600030101010101" pitchFamily="2" charset="-122"/>
              </a:defRPr>
            </a:lvl9pPr>
          </a:lstStyle>
          <a:p>
            <a:pPr eaLnBrk="1" hangingPunct="1">
              <a:lnSpc>
                <a:spcPts val="2875"/>
              </a:lnSpc>
              <a:buFont typeface="Arial" panose="020B0604020202020204" pitchFamily="34" charset="0"/>
              <a:buChar char="•"/>
            </a:pPr>
            <a:r>
              <a:rPr lang="zh-CN" altLang="zh-CN" sz="2800">
                <a:solidFill>
                  <a:srgbClr val="FF0000"/>
                </a:solidFill>
                <a:latin typeface="Cambria" panose="02040503050406030204" pitchFamily="18" charset="0"/>
              </a:rPr>
              <a:t>限制通信路径。</a:t>
            </a:r>
            <a:endParaRPr lang="zh-CN" altLang="zh-CN" sz="2800">
              <a:latin typeface="Cambria" panose="02040503050406030204" pitchFamily="18" charset="0"/>
            </a:endParaRPr>
          </a:p>
          <a:p>
            <a:pPr lvl="1" eaLnBrk="1" hangingPunct="1">
              <a:lnSpc>
                <a:spcPct val="79000"/>
              </a:lnSpc>
              <a:spcBef>
                <a:spcPts val="488"/>
              </a:spcBef>
              <a:buFont typeface="Arial" panose="020B0604020202020204" pitchFamily="34" charset="0"/>
              <a:buChar char="–"/>
            </a:pPr>
            <a:r>
              <a:rPr lang="zh-CN" altLang="zh-CN" sz="2400">
                <a:latin typeface="Cambria" panose="02040503050406030204" pitchFamily="18" charset="0"/>
              </a:rPr>
              <a:t>限制给定模块共享数据的模块。即, 减少使用给定模块生成的数据的模块数, 以及生成数据所消耗的模块的数量。</a:t>
            </a:r>
          </a:p>
          <a:p>
            <a:pPr lvl="1" eaLnBrk="1" hangingPunct="1">
              <a:lnSpc>
                <a:spcPct val="80000"/>
              </a:lnSpc>
              <a:spcBef>
                <a:spcPts val="475"/>
              </a:spcBef>
              <a:buFont typeface="Arial" panose="020B0604020202020204" pitchFamily="34" charset="0"/>
              <a:buChar char="–"/>
            </a:pPr>
            <a:r>
              <a:rPr lang="zh-CN" altLang="zh-CN" sz="2400">
                <a:latin typeface="Cambria" panose="02040503050406030204" pitchFamily="18" charset="0"/>
              </a:rPr>
              <a:t>这将减少波纹效应, 因为数据生产/消费引入了引起波纹的依赖性。(飞行模拟) 讨论使用这种策略的模式。</a:t>
            </a:r>
          </a:p>
          <a:p>
            <a:pPr lvl="1" eaLnBrk="1" hangingPunct="1">
              <a:spcBef>
                <a:spcPts val="25"/>
              </a:spcBef>
              <a:buFont typeface="Arial" panose="020B0604020202020204" pitchFamily="34" charset="0"/>
              <a:buChar char="–"/>
            </a:pPr>
            <a:endParaRPr lang="zh-CN" altLang="zh-CN" sz="2400">
              <a:latin typeface="Times New Roman" panose="02020603050405020304" pitchFamily="18" charset="0"/>
              <a:cs typeface="Times New Roman" panose="02020603050405020304" pitchFamily="18" charset="0"/>
            </a:endParaRPr>
          </a:p>
          <a:p>
            <a:pPr eaLnBrk="1" hangingPunct="1">
              <a:lnSpc>
                <a:spcPts val="2825"/>
              </a:lnSpc>
              <a:buFont typeface="Arial" panose="020B0604020202020204" pitchFamily="34" charset="0"/>
              <a:buChar char="•"/>
            </a:pPr>
            <a:r>
              <a:rPr lang="zh-CN" altLang="zh-CN" sz="2800">
                <a:solidFill>
                  <a:srgbClr val="FF0000"/>
                </a:solidFill>
                <a:latin typeface="Cambria" panose="02040503050406030204" pitchFamily="18" charset="0"/>
              </a:rPr>
              <a:t>使用中介。</a:t>
            </a:r>
            <a:endParaRPr lang="zh-CN" altLang="zh-CN" sz="2800">
              <a:latin typeface="Cambria" panose="02040503050406030204" pitchFamily="18" charset="0"/>
            </a:endParaRPr>
          </a:p>
          <a:p>
            <a:pPr lvl="1" eaLnBrk="1" hangingPunct="1">
              <a:lnSpc>
                <a:spcPct val="82000"/>
              </a:lnSpc>
              <a:spcBef>
                <a:spcPts val="388"/>
              </a:spcBef>
              <a:buFont typeface="Arial" panose="020B0604020202020204" pitchFamily="34" charset="0"/>
              <a:buChar char="–"/>
            </a:pPr>
            <a:r>
              <a:rPr lang="zh-CN" altLang="zh-CN" sz="2400">
                <a:latin typeface="Cambria" panose="02040503050406030204" pitchFamily="18" charset="0"/>
              </a:rPr>
              <a:t>如果 b 在语义之外有任何类型的依赖关系, 则可以在 b 和 A 之间插入一个中介, 管理与依赖项关联的活动。</a:t>
            </a:r>
          </a:p>
          <a:p>
            <a:pPr lvl="1" eaLnBrk="1" hangingPunct="1">
              <a:lnSpc>
                <a:spcPts val="1925"/>
              </a:lnSpc>
              <a:spcBef>
                <a:spcPts val="438"/>
              </a:spcBef>
              <a:buFont typeface="Arial" panose="020B0604020202020204" pitchFamily="34" charset="0"/>
              <a:buChar char="–"/>
            </a:pPr>
            <a:r>
              <a:rPr lang="zh-CN" altLang="zh-CN" sz="2400">
                <a:latin typeface="Cambria" panose="02040503050406030204" pitchFamily="18" charset="0"/>
              </a:rPr>
              <a:t>所有这些中介都有不同的名称, 但我们将根据我们列举的依赖关系类型来讨论它们。</a:t>
            </a:r>
          </a:p>
          <a:p>
            <a:pPr lvl="1" eaLnBrk="1" hangingPunct="1">
              <a:lnSpc>
                <a:spcPts val="1925"/>
              </a:lnSpc>
              <a:spcBef>
                <a:spcPts val="463"/>
              </a:spcBef>
              <a:buFont typeface="Arial" panose="020B0604020202020204" pitchFamily="34" charset="0"/>
              <a:buChar char="–"/>
            </a:pPr>
            <a:r>
              <a:rPr lang="zh-CN" altLang="zh-CN" sz="2400">
                <a:latin typeface="Cambria" panose="02040503050406030204" pitchFamily="18" charset="0"/>
              </a:rPr>
              <a:t>和以前一样, 在最坏的情况下, 中介不能补偿语义的变化。中介人是</a:t>
            </a:r>
          </a:p>
        </p:txBody>
      </p:sp>
      <p:sp>
        <p:nvSpPr>
          <p:cNvPr id="17" name="object 12">
            <a:extLst>
              <a:ext uri="{FF2B5EF4-FFF2-40B4-BE49-F238E27FC236}">
                <a16:creationId xmlns:a16="http://schemas.microsoft.com/office/drawing/2014/main" id="{C0D3CBBE-F3D1-4EBD-8ABB-67A5E87A8DF5}"/>
              </a:ext>
            </a:extLst>
          </p:cNvPr>
          <p:cNvSpPr txBox="1">
            <a:spLocks noGrp="1"/>
          </p:cNvSpPr>
          <p:nvPr>
            <p:ph type="title"/>
          </p:nvPr>
        </p:nvSpPr>
        <p:spPr>
          <a:xfrm>
            <a:off x="609600" y="115888"/>
            <a:ext cx="11125200" cy="677862"/>
          </a:xfrm>
        </p:spPr>
        <p:txBody>
          <a:bodyPr lIns="0" tIns="0" rIns="0" bIns="0" rtlCol="0">
            <a:spAutoFit/>
          </a:bodyPr>
          <a:lstStyle/>
          <a:p>
            <a:pPr marL="12700">
              <a:defRPr/>
            </a:pPr>
            <a:r>
              <a:rPr sz="4400" spc="-5" dirty="0"/>
              <a:t>适应性</a:t>
            </a:r>
            <a:r>
              <a:rPr sz="4400" spc="-70" dirty="0"/>
              <a:t> </a:t>
            </a:r>
            <a:r>
              <a:rPr sz="4400" spc="-45" dirty="0"/>
              <a:t>策略</a:t>
            </a:r>
            <a:r>
              <a:rPr lang="en-US" altLang="zh-CN" sz="4400" spc="-10" dirty="0">
                <a:solidFill>
                  <a:srgbClr val="FFFFFF"/>
                </a:solidFill>
                <a:latin typeface="Tahoma"/>
                <a:cs typeface="Tahoma"/>
              </a:rPr>
              <a:t>防止</a:t>
            </a:r>
            <a:r>
              <a:rPr lang="en-US" altLang="zh-CN" sz="4400" dirty="0">
                <a:solidFill>
                  <a:srgbClr val="FFFFFF"/>
                </a:solidFill>
                <a:latin typeface="Tahoma"/>
                <a:cs typeface="Tahoma"/>
              </a:rPr>
              <a:t>的波纹</a:t>
            </a:r>
            <a:r>
              <a:rPr lang="en-US" altLang="zh-CN" sz="4400" spc="-70" dirty="0">
                <a:solidFill>
                  <a:srgbClr val="FFFFFF"/>
                </a:solidFill>
                <a:latin typeface="Tahoma"/>
                <a:cs typeface="Tahoma"/>
              </a:rPr>
              <a:t> </a:t>
            </a:r>
            <a:r>
              <a:rPr lang="en-US" altLang="zh-CN" sz="4400" spc="-10" dirty="0">
                <a:solidFill>
                  <a:srgbClr val="FFFFFF"/>
                </a:solidFill>
                <a:latin typeface="Tahoma"/>
                <a:cs typeface="Tahoma"/>
              </a:rPr>
              <a:t>影响</a:t>
            </a:r>
            <a:endParaRPr sz="4400" spc="-45" dirty="0"/>
          </a:p>
        </p:txBody>
      </p:sp>
    </p:spTree>
  </p:cSld>
  <p:clrMapOvr>
    <a:masterClrMapping/>
  </p:clrMapOvr>
</p:sld>
</file>

<file path=ppt/slides/slide2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object 15">
            <a:extLst>
              <a:ext uri="{FF2B5EF4-FFF2-40B4-BE49-F238E27FC236}">
                <a16:creationId xmlns:a16="http://schemas.microsoft.com/office/drawing/2014/main" id="{B5F2D32E-0398-4217-881F-9BACDD158B16}"/>
              </a:ext>
            </a:extLst>
          </p:cNvPr>
          <p:cNvSpPr txBox="1">
            <a:spLocks noChangeArrowheads="1"/>
          </p:cNvSpPr>
          <p:nvPr/>
        </p:nvSpPr>
        <p:spPr bwMode="auto">
          <a:xfrm>
            <a:off x="5972175" y="6592888"/>
            <a:ext cx="252413" cy="19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ts val="1538"/>
              </a:lnSpc>
            </a:pPr>
            <a:r>
              <a:rPr lang="zh-CN" altLang="zh-CN" sz="1400" b="1">
                <a:solidFill>
                  <a:srgbClr val="FFFFFF"/>
                </a:solidFill>
                <a:latin typeface="Tahoma" panose="020B0604030504040204" pitchFamily="34" charset="0"/>
                <a:cs typeface="Tahoma" panose="020B0604030504040204" pitchFamily="34" charset="0"/>
              </a:rPr>
              <a:t>20</a:t>
            </a:r>
            <a:endParaRPr lang="zh-CN" altLang="zh-CN" sz="1400">
              <a:latin typeface="Tahoma" panose="020B0604030504040204" pitchFamily="34" charset="0"/>
              <a:cs typeface="Tahoma" panose="020B0604030504040204" pitchFamily="34" charset="0"/>
            </a:endParaRPr>
          </a:p>
        </p:txBody>
      </p:sp>
      <p:sp>
        <p:nvSpPr>
          <p:cNvPr id="54275" name="object 14">
            <a:extLst>
              <a:ext uri="{FF2B5EF4-FFF2-40B4-BE49-F238E27FC236}">
                <a16:creationId xmlns:a16="http://schemas.microsoft.com/office/drawing/2014/main" id="{4D080F9C-7349-4E76-A963-DA8B006D171B}"/>
              </a:ext>
            </a:extLst>
          </p:cNvPr>
          <p:cNvSpPr txBox="1">
            <a:spLocks noChangeArrowheads="1"/>
          </p:cNvSpPr>
          <p:nvPr/>
        </p:nvSpPr>
        <p:spPr bwMode="auto">
          <a:xfrm>
            <a:off x="533400" y="1147763"/>
            <a:ext cx="10972800" cy="494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546100" indent="-533400">
              <a:tabLst>
                <a:tab pos="546100" algn="l"/>
              </a:tabLst>
              <a:defRPr>
                <a:solidFill>
                  <a:schemeClr val="tx1"/>
                </a:solidFill>
                <a:latin typeface="Calibri" panose="020F0502020204030204" pitchFamily="34" charset="0"/>
                <a:ea typeface="宋体" panose="02010600030101010101" pitchFamily="2" charset="-122"/>
              </a:defRPr>
            </a:lvl1pPr>
            <a:lvl2pPr marL="863600" indent="-457200">
              <a:tabLst>
                <a:tab pos="546100" algn="l"/>
              </a:tabLst>
              <a:defRPr>
                <a:solidFill>
                  <a:schemeClr val="tx1"/>
                </a:solidFill>
                <a:latin typeface="Calibri" panose="020F0502020204030204" pitchFamily="34" charset="0"/>
                <a:ea typeface="宋体" panose="02010600030101010101" pitchFamily="2" charset="-122"/>
              </a:defRPr>
            </a:lvl2pPr>
            <a:lvl3pPr marL="1143000" indent="-228600">
              <a:tabLst>
                <a:tab pos="546100" algn="l"/>
              </a:tabLst>
              <a:defRPr>
                <a:solidFill>
                  <a:schemeClr val="tx1"/>
                </a:solidFill>
                <a:latin typeface="Calibri" panose="020F0502020204030204" pitchFamily="34" charset="0"/>
                <a:ea typeface="宋体" panose="02010600030101010101" pitchFamily="2" charset="-122"/>
              </a:defRPr>
            </a:lvl3pPr>
            <a:lvl4pPr marL="1600200" indent="-228600">
              <a:tabLst>
                <a:tab pos="546100" algn="l"/>
              </a:tabLst>
              <a:defRPr>
                <a:solidFill>
                  <a:schemeClr val="tx1"/>
                </a:solidFill>
                <a:latin typeface="Calibri" panose="020F0502020204030204" pitchFamily="34" charset="0"/>
                <a:ea typeface="宋体" panose="02010600030101010101" pitchFamily="2" charset="-122"/>
              </a:defRPr>
            </a:lvl4pPr>
            <a:lvl5pPr marL="2057400" indent="-228600">
              <a:tabLst>
                <a:tab pos="5461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5461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5461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5461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546100" algn="l"/>
              </a:tabLs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Char char="–"/>
            </a:pPr>
            <a:r>
              <a:rPr lang="zh-CN" altLang="zh-CN" sz="2400">
                <a:solidFill>
                  <a:srgbClr val="FF0000"/>
                </a:solidFill>
                <a:latin typeface="Cambria" panose="02040503050406030204" pitchFamily="18" charset="0"/>
              </a:rPr>
              <a:t>数据 (语法)。</a:t>
            </a:r>
            <a:endParaRPr lang="zh-CN" altLang="zh-CN" sz="2400">
              <a:latin typeface="Cambria" panose="02040503050406030204" pitchFamily="18" charset="0"/>
            </a:endParaRPr>
          </a:p>
          <a:p>
            <a:pPr lvl="1" eaLnBrk="1" hangingPunct="1">
              <a:lnSpc>
                <a:spcPct val="90000"/>
              </a:lnSpc>
              <a:spcBef>
                <a:spcPts val="363"/>
              </a:spcBef>
              <a:buFont typeface="Arial" panose="020B0604020202020204" pitchFamily="34" charset="0"/>
              <a:buChar char="•"/>
            </a:pPr>
            <a:r>
              <a:rPr lang="zh-CN" altLang="zh-CN" sz="2000">
                <a:latin typeface="Cambria" panose="02040503050406030204" pitchFamily="18" charset="0"/>
              </a:rPr>
              <a:t>存储库 (两个</a:t>
            </a:r>
            <a:r>
              <a:rPr lang="zh-CN" altLang="zh-CN" sz="2000">
                <a:solidFill>
                  <a:srgbClr val="FF0000"/>
                </a:solidFill>
                <a:latin typeface="Cambria" panose="02040503050406030204" pitchFamily="18" charset="0"/>
              </a:rPr>
              <a:t>黑板</a:t>
            </a:r>
            <a:r>
              <a:rPr lang="zh-CN" altLang="zh-CN" sz="2000">
                <a:latin typeface="Cambria" panose="02040503050406030204" pitchFamily="18" charset="0"/>
              </a:rPr>
              <a:t>和</a:t>
            </a:r>
            <a:r>
              <a:rPr lang="zh-CN" altLang="zh-CN" sz="2000">
                <a:solidFill>
                  <a:srgbClr val="FF0000"/>
                </a:solidFill>
                <a:latin typeface="Cambria" panose="02040503050406030204" pitchFamily="18" charset="0"/>
              </a:rPr>
              <a:t>被动</a:t>
            </a:r>
            <a:r>
              <a:rPr lang="zh-CN" altLang="zh-CN" sz="2000">
                <a:latin typeface="Cambria" panose="02040503050406030204" pitchFamily="18" charset="0"/>
              </a:rPr>
              <a:t>) 充当数据生产者和消费者之间的中间人。存储库可以将生成的语法转换为由 B 假设的。某些发布/订阅模式 (那些通过中心组件进行数据 Hlowing) 也可以将语法转换为由 B 假设的。mvc 和 PAC 模式将数据转换为一个形式主义 (输入或输出设备) 到另一个 (mvc 中的模型使用或 pac 中的抽象)。</a:t>
            </a:r>
          </a:p>
          <a:p>
            <a:pPr eaLnBrk="1" hangingPunct="1">
              <a:spcBef>
                <a:spcPts val="300"/>
              </a:spcBef>
              <a:buFont typeface="Arial" panose="020B0604020202020204" pitchFamily="34" charset="0"/>
              <a:buChar char="–"/>
            </a:pPr>
            <a:r>
              <a:rPr lang="zh-CN" altLang="zh-CN" sz="2400">
                <a:solidFill>
                  <a:srgbClr val="FF0000"/>
                </a:solidFill>
                <a:latin typeface="Cambria" panose="02040503050406030204" pitchFamily="18" charset="0"/>
              </a:rPr>
              <a:t>服务 (语法)。</a:t>
            </a:r>
            <a:endParaRPr lang="zh-CN" altLang="zh-CN" sz="2400">
              <a:latin typeface="Cambria" panose="02040503050406030204" pitchFamily="18" charset="0"/>
            </a:endParaRPr>
          </a:p>
          <a:p>
            <a:pPr lvl="1" eaLnBrk="1" hangingPunct="1">
              <a:lnSpc>
                <a:spcPct val="91000"/>
              </a:lnSpc>
              <a:spcBef>
                <a:spcPts val="375"/>
              </a:spcBef>
              <a:buFont typeface="Arial" panose="020B0604020202020204" pitchFamily="34" charset="0"/>
              <a:buChar char="•"/>
            </a:pPr>
            <a:r>
              <a:rPr lang="zh-CN" altLang="zh-CN" sz="2000">
                <a:latin typeface="Cambria" panose="02040503050406030204" pitchFamily="18" charset="0"/>
              </a:rPr>
              <a:t>的</a:t>
            </a:r>
            <a:r>
              <a:rPr lang="zh-CN" altLang="zh-CN" sz="2000">
                <a:solidFill>
                  <a:srgbClr val="FF0000"/>
                </a:solidFill>
                <a:latin typeface="Cambria" panose="02040503050406030204" pitchFamily="18" charset="0"/>
              </a:rPr>
              <a:t>门面, 桥梁, 调解人, 战略, 代理,</a:t>
            </a:r>
            <a:r>
              <a:rPr lang="zh-CN" altLang="zh-CN" sz="2000">
                <a:latin typeface="Cambria" panose="02040503050406030204" pitchFamily="18" charset="0"/>
              </a:rPr>
              <a:t>和</a:t>
            </a:r>
            <a:r>
              <a:rPr lang="zh-CN" altLang="zh-CN" sz="2000">
                <a:solidFill>
                  <a:srgbClr val="FF0000"/>
                </a:solidFill>
                <a:latin typeface="Cambria" panose="02040503050406030204" pitchFamily="18" charset="0"/>
              </a:rPr>
              <a:t>厂</a:t>
            </a:r>
            <a:r>
              <a:rPr lang="zh-CN" altLang="zh-CN" sz="2000">
                <a:latin typeface="Cambria" panose="02040503050406030204" pitchFamily="18" charset="0"/>
              </a:rPr>
              <a:t>模式都提供中介, 将服务的语法从一种形式转换为另一个窗体。因此, 它们都可以用来防止从传播到 B 的变化。</a:t>
            </a:r>
          </a:p>
          <a:p>
            <a:pPr eaLnBrk="1" hangingPunct="1">
              <a:spcBef>
                <a:spcPts val="200"/>
              </a:spcBef>
              <a:buFont typeface="Arial" panose="020B0604020202020204" pitchFamily="34" charset="0"/>
              <a:buChar char="–"/>
            </a:pPr>
            <a:r>
              <a:rPr lang="zh-CN" altLang="zh-CN" sz="2400">
                <a:solidFill>
                  <a:srgbClr val="FF0000"/>
                </a:solidFill>
                <a:latin typeface="Cambria" panose="02040503050406030204" pitchFamily="18" charset="0"/>
              </a:rPr>
              <a:t>接口的标识。</a:t>
            </a:r>
            <a:endParaRPr lang="zh-CN" altLang="zh-CN" sz="2400">
              <a:latin typeface="Cambria" panose="02040503050406030204" pitchFamily="18" charset="0"/>
            </a:endParaRPr>
          </a:p>
          <a:p>
            <a:pPr lvl="1" eaLnBrk="1" hangingPunct="1">
              <a:lnSpc>
                <a:spcPct val="91000"/>
              </a:lnSpc>
              <a:spcBef>
                <a:spcPts val="375"/>
              </a:spcBef>
              <a:buFont typeface="Arial" panose="020B0604020202020204" pitchFamily="34" charset="0"/>
              <a:buChar char="•"/>
            </a:pPr>
            <a:r>
              <a:rPr lang="zh-CN" altLang="zh-CN" sz="2000">
                <a:latin typeface="Cambria" panose="02040503050406030204" pitchFamily="18" charset="0"/>
              </a:rPr>
              <a:t>一个</a:t>
            </a:r>
            <a:r>
              <a:rPr lang="zh-CN" altLang="zh-CN" sz="2000">
                <a:solidFill>
                  <a:srgbClr val="FF0000"/>
                </a:solidFill>
                <a:latin typeface="Cambria" panose="02040503050406030204" pitchFamily="18" charset="0"/>
              </a:rPr>
              <a:t>代理</a:t>
            </a:r>
            <a:r>
              <a:rPr lang="zh-CN" altLang="zh-CN" sz="2000">
                <a:latin typeface="Cambria" panose="02040503050406030204" pitchFamily="18" charset="0"/>
              </a:rPr>
              <a:t>模式可用于掩码对接口标识的更改。如果 b 依赖于 A 接口的标识, 并且该标识发生更改, 则通过将该标识添加到代理并使代理与 A 的新标识进行连接后, b 可以保持不变。</a:t>
            </a:r>
          </a:p>
        </p:txBody>
      </p:sp>
      <p:sp>
        <p:nvSpPr>
          <p:cNvPr id="17" name="object 12">
            <a:extLst>
              <a:ext uri="{FF2B5EF4-FFF2-40B4-BE49-F238E27FC236}">
                <a16:creationId xmlns:a16="http://schemas.microsoft.com/office/drawing/2014/main" id="{386F98E2-F697-429B-9C15-E297795DCA25}"/>
              </a:ext>
            </a:extLst>
          </p:cNvPr>
          <p:cNvSpPr txBox="1">
            <a:spLocks noGrp="1"/>
          </p:cNvSpPr>
          <p:nvPr>
            <p:ph type="title"/>
          </p:nvPr>
        </p:nvSpPr>
        <p:spPr>
          <a:xfrm>
            <a:off x="533400" y="115888"/>
            <a:ext cx="11277600" cy="677862"/>
          </a:xfrm>
        </p:spPr>
        <p:txBody>
          <a:bodyPr lIns="0" tIns="0" rIns="0" bIns="0" rtlCol="0">
            <a:spAutoFit/>
          </a:bodyPr>
          <a:lstStyle/>
          <a:p>
            <a:pPr marL="12700">
              <a:defRPr/>
            </a:pPr>
            <a:r>
              <a:rPr sz="4400" spc="-5" dirty="0"/>
              <a:t>适应性</a:t>
            </a:r>
            <a:r>
              <a:rPr sz="4400" spc="-70" dirty="0"/>
              <a:t> </a:t>
            </a:r>
            <a:r>
              <a:rPr sz="4400" spc="-45" dirty="0"/>
              <a:t>策略</a:t>
            </a:r>
            <a:r>
              <a:rPr lang="en-US" altLang="zh-CN" sz="4400" spc="-10" dirty="0">
                <a:solidFill>
                  <a:srgbClr val="FFFFFF"/>
                </a:solidFill>
                <a:latin typeface="Tahoma"/>
                <a:cs typeface="Tahoma"/>
              </a:rPr>
              <a:t>防止</a:t>
            </a:r>
            <a:r>
              <a:rPr lang="en-US" altLang="zh-CN" sz="4400" dirty="0">
                <a:solidFill>
                  <a:srgbClr val="FFFFFF"/>
                </a:solidFill>
                <a:latin typeface="Tahoma"/>
                <a:cs typeface="Tahoma"/>
              </a:rPr>
              <a:t>的波纹</a:t>
            </a:r>
            <a:r>
              <a:rPr lang="en-US" altLang="zh-CN" sz="4400" spc="-70" dirty="0">
                <a:solidFill>
                  <a:srgbClr val="FFFFFF"/>
                </a:solidFill>
                <a:latin typeface="Tahoma"/>
                <a:cs typeface="Tahoma"/>
              </a:rPr>
              <a:t> </a:t>
            </a:r>
            <a:r>
              <a:rPr lang="en-US" altLang="zh-CN" sz="4400" spc="-10" dirty="0">
                <a:solidFill>
                  <a:srgbClr val="FFFFFF"/>
                </a:solidFill>
                <a:latin typeface="Tahoma"/>
                <a:cs typeface="Tahoma"/>
              </a:rPr>
              <a:t>影响</a:t>
            </a:r>
            <a:endParaRPr sz="4400" spc="-45" dirty="0"/>
          </a:p>
        </p:txBody>
      </p:sp>
    </p:spTree>
  </p:cSld>
  <p:clrMapOvr>
    <a:masterClrMapping/>
  </p:clrMapOvr>
</p:sld>
</file>

<file path=ppt/slides/slide2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object 14">
            <a:extLst>
              <a:ext uri="{FF2B5EF4-FFF2-40B4-BE49-F238E27FC236}">
                <a16:creationId xmlns:a16="http://schemas.microsoft.com/office/drawing/2014/main" id="{62085C4D-CD17-4D60-8C72-E9CABEEBE7F7}"/>
              </a:ext>
            </a:extLst>
          </p:cNvPr>
          <p:cNvSpPr txBox="1">
            <a:spLocks noChangeArrowheads="1"/>
          </p:cNvSpPr>
          <p:nvPr/>
        </p:nvSpPr>
        <p:spPr bwMode="auto">
          <a:xfrm>
            <a:off x="609600" y="1173163"/>
            <a:ext cx="11049000" cy="530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546100" indent="-533400">
              <a:tabLst>
                <a:tab pos="546100" algn="l"/>
              </a:tabLst>
              <a:defRPr>
                <a:solidFill>
                  <a:schemeClr val="tx1"/>
                </a:solidFill>
                <a:latin typeface="Calibri" panose="020F0502020204030204" pitchFamily="34" charset="0"/>
                <a:ea typeface="宋体" panose="02010600030101010101" pitchFamily="2" charset="-122"/>
              </a:defRPr>
            </a:lvl1pPr>
            <a:lvl2pPr marL="863600" indent="-457200">
              <a:tabLst>
                <a:tab pos="546100" algn="l"/>
              </a:tabLst>
              <a:defRPr>
                <a:solidFill>
                  <a:schemeClr val="tx1"/>
                </a:solidFill>
                <a:latin typeface="Calibri" panose="020F0502020204030204" pitchFamily="34" charset="0"/>
                <a:ea typeface="宋体" panose="02010600030101010101" pitchFamily="2" charset="-122"/>
              </a:defRPr>
            </a:lvl2pPr>
            <a:lvl3pPr marL="1143000" indent="-228600">
              <a:tabLst>
                <a:tab pos="546100" algn="l"/>
              </a:tabLst>
              <a:defRPr>
                <a:solidFill>
                  <a:schemeClr val="tx1"/>
                </a:solidFill>
                <a:latin typeface="Calibri" panose="020F0502020204030204" pitchFamily="34" charset="0"/>
                <a:ea typeface="宋体" panose="02010600030101010101" pitchFamily="2" charset="-122"/>
              </a:defRPr>
            </a:lvl3pPr>
            <a:lvl4pPr marL="1600200" indent="-228600">
              <a:tabLst>
                <a:tab pos="546100" algn="l"/>
              </a:tabLst>
              <a:defRPr>
                <a:solidFill>
                  <a:schemeClr val="tx1"/>
                </a:solidFill>
                <a:latin typeface="Calibri" panose="020F0502020204030204" pitchFamily="34" charset="0"/>
                <a:ea typeface="宋体" panose="02010600030101010101" pitchFamily="2" charset="-122"/>
              </a:defRPr>
            </a:lvl4pPr>
            <a:lvl5pPr marL="2057400" indent="-228600">
              <a:tabLst>
                <a:tab pos="5461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5461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5461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5461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546100" algn="l"/>
              </a:tabLs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Char char="–"/>
            </a:pPr>
            <a:r>
              <a:rPr lang="zh-CN" altLang="zh-CN" sz="2800">
                <a:solidFill>
                  <a:srgbClr val="FF0000"/>
                </a:solidFill>
                <a:latin typeface="Cambria" panose="02040503050406030204" pitchFamily="18" charset="0"/>
              </a:rPr>
              <a:t>(运行时) 的位置。</a:t>
            </a:r>
            <a:endParaRPr lang="zh-CN" altLang="zh-CN" sz="2800">
              <a:latin typeface="Cambria" panose="02040503050406030204" pitchFamily="18" charset="0"/>
            </a:endParaRPr>
          </a:p>
          <a:p>
            <a:pPr lvl="1" eaLnBrk="1" hangingPunct="1">
              <a:spcBef>
                <a:spcPts val="388"/>
              </a:spcBef>
              <a:buFont typeface="Arial" panose="020B0604020202020204" pitchFamily="34" charset="0"/>
              <a:buChar char="•"/>
            </a:pPr>
            <a:r>
              <a:rPr lang="zh-CN" altLang="zh-CN" sz="2400">
                <a:latin typeface="Cambria" panose="02040503050406030204" pitchFamily="18" charset="0"/>
              </a:rPr>
              <a:t>一个</a:t>
            </a:r>
            <a:r>
              <a:rPr lang="zh-CN" altLang="zh-CN" sz="2400">
                <a:solidFill>
                  <a:srgbClr val="FF0000"/>
                </a:solidFill>
                <a:latin typeface="Cambria" panose="02040503050406030204" pitchFamily="18" charset="0"/>
              </a:rPr>
              <a:t>名称服务器</a:t>
            </a:r>
            <a:r>
              <a:rPr lang="zh-CN" altLang="zh-CN" sz="2400">
                <a:latin typeface="Cambria" panose="02040503050406030204" pitchFamily="18" charset="0"/>
              </a:rPr>
              <a:t>允许在不影响 B 的情况下更改 A 的位置。A 负责将其当前位置与名称服务器进行注册, B 从名称服务器中检索该位置。</a:t>
            </a:r>
          </a:p>
          <a:p>
            <a:pPr eaLnBrk="1" hangingPunct="1">
              <a:spcBef>
                <a:spcPts val="575"/>
              </a:spcBef>
              <a:buFont typeface="Arial" panose="020B0604020202020204" pitchFamily="34" charset="0"/>
              <a:buChar char="–"/>
            </a:pPr>
            <a:r>
              <a:rPr lang="zh-CN" altLang="zh-CN" sz="2800">
                <a:solidFill>
                  <a:srgbClr val="FF0000"/>
                </a:solidFill>
                <a:latin typeface="Cambria" panose="02040503050406030204" pitchFamily="18" charset="0"/>
              </a:rPr>
              <a:t>由 a 控制的资源的资源行为。</a:t>
            </a:r>
            <a:endParaRPr lang="zh-CN" altLang="zh-CN" sz="2800">
              <a:latin typeface="Cambria" panose="02040503050406030204" pitchFamily="18" charset="0"/>
            </a:endParaRPr>
          </a:p>
          <a:p>
            <a:pPr lvl="1" eaLnBrk="1" hangingPunct="1">
              <a:lnSpc>
                <a:spcPct val="99000"/>
              </a:lnSpc>
              <a:spcBef>
                <a:spcPts val="538"/>
              </a:spcBef>
              <a:buFont typeface="Arial" panose="020B0604020202020204" pitchFamily="34" charset="0"/>
              <a:buChar char="•"/>
            </a:pPr>
            <a:r>
              <a:rPr lang="zh-CN" altLang="zh-CN" sz="2400">
                <a:latin typeface="Cambria" panose="02040503050406030204" pitchFamily="18" charset="0"/>
              </a:rPr>
              <a:t>一个</a:t>
            </a:r>
            <a:r>
              <a:rPr lang="zh-CN" altLang="zh-CN" sz="2400">
                <a:solidFill>
                  <a:srgbClr val="FF0000"/>
                </a:solidFill>
                <a:latin typeface="Cambria" panose="02040503050406030204" pitchFamily="18" charset="0"/>
              </a:rPr>
              <a:t>资源管理器</a:t>
            </a:r>
            <a:r>
              <a:rPr lang="zh-CN" altLang="zh-CN" sz="2400">
                <a:latin typeface="Cambria" panose="02040503050406030204" pitchFamily="18" charset="0"/>
              </a:rPr>
              <a:t>是负责资源分配的中介。某些资源管理器 (例如, 在实际‐time 系统中基于速率单调分析的那些) 可以保证在某些约束条件下满足所有请求。当然, 必须将资源的控制权交给资源管理器。</a:t>
            </a:r>
          </a:p>
          <a:p>
            <a:pPr eaLnBrk="1" hangingPunct="1">
              <a:spcBef>
                <a:spcPts val="575"/>
              </a:spcBef>
              <a:buFont typeface="Arial" panose="020B0604020202020204" pitchFamily="34" charset="0"/>
              <a:buChar char="–"/>
            </a:pPr>
            <a:r>
              <a:rPr lang="zh-CN" altLang="zh-CN" sz="2800">
                <a:solidFill>
                  <a:srgbClr val="FF0000"/>
                </a:solidFill>
                <a:latin typeface="Cambria" panose="02040503050406030204" pitchFamily="18" charset="0"/>
              </a:rPr>
              <a:t>存在的。</a:t>
            </a:r>
            <a:endParaRPr lang="zh-CN" altLang="zh-CN" sz="2800">
              <a:latin typeface="Cambria" panose="02040503050406030204" pitchFamily="18" charset="0"/>
            </a:endParaRPr>
          </a:p>
          <a:p>
            <a:pPr lvl="1" algn="just" eaLnBrk="1" hangingPunct="1">
              <a:spcBef>
                <a:spcPts val="513"/>
              </a:spcBef>
              <a:buFont typeface="Arial" panose="020B0604020202020204" pitchFamily="34" charset="0"/>
              <a:buChar char="•"/>
            </a:pPr>
            <a:r>
              <a:rPr lang="zh-CN" altLang="zh-CN" sz="2400">
                <a:latin typeface="Cambria" panose="02040503050406030204" pitchFamily="18" charset="0"/>
              </a:rPr>
              <a:t>的</a:t>
            </a:r>
            <a:r>
              <a:rPr lang="zh-CN" altLang="zh-CN" sz="2400">
                <a:solidFill>
                  <a:srgbClr val="FF0000"/>
                </a:solidFill>
                <a:latin typeface="Cambria" panose="02040503050406030204" pitchFamily="18" charset="0"/>
              </a:rPr>
              <a:t>厂</a:t>
            </a:r>
            <a:r>
              <a:rPr lang="zh-CN" altLang="zh-CN" sz="2400">
                <a:latin typeface="Cambria" panose="02040503050406030204" pitchFamily="18" charset="0"/>
              </a:rPr>
              <a:t>模式具有根据需要创建实例的能力, 因此, B 对 A 的存在的依赖性是由工厂的操作 satisHied 的。</a:t>
            </a:r>
          </a:p>
        </p:txBody>
      </p:sp>
      <p:sp>
        <p:nvSpPr>
          <p:cNvPr id="17" name="object 12">
            <a:extLst>
              <a:ext uri="{FF2B5EF4-FFF2-40B4-BE49-F238E27FC236}">
                <a16:creationId xmlns:a16="http://schemas.microsoft.com/office/drawing/2014/main" id="{44D1A015-B8E2-4C67-8E92-267A3C181119}"/>
              </a:ext>
            </a:extLst>
          </p:cNvPr>
          <p:cNvSpPr txBox="1">
            <a:spLocks noGrp="1"/>
          </p:cNvSpPr>
          <p:nvPr>
            <p:ph type="title"/>
          </p:nvPr>
        </p:nvSpPr>
        <p:spPr>
          <a:xfrm>
            <a:off x="533400" y="115888"/>
            <a:ext cx="11125200" cy="677862"/>
          </a:xfrm>
        </p:spPr>
        <p:txBody>
          <a:bodyPr lIns="0" tIns="0" rIns="0" bIns="0" rtlCol="0">
            <a:spAutoFit/>
          </a:bodyPr>
          <a:lstStyle/>
          <a:p>
            <a:pPr marL="12700">
              <a:defRPr/>
            </a:pPr>
            <a:r>
              <a:rPr sz="4400" spc="-5" dirty="0"/>
              <a:t>适应性</a:t>
            </a:r>
            <a:r>
              <a:rPr sz="4400" spc="-70" dirty="0"/>
              <a:t> </a:t>
            </a:r>
            <a:r>
              <a:rPr sz="4400" spc="-45" dirty="0"/>
              <a:t>策略</a:t>
            </a:r>
            <a:r>
              <a:rPr lang="en-US" altLang="zh-CN" sz="4400" spc="-10" dirty="0">
                <a:solidFill>
                  <a:srgbClr val="FFFFFF"/>
                </a:solidFill>
                <a:latin typeface="Tahoma"/>
                <a:cs typeface="Tahoma"/>
              </a:rPr>
              <a:t>防止</a:t>
            </a:r>
            <a:r>
              <a:rPr lang="en-US" altLang="zh-CN" sz="4400" dirty="0">
                <a:solidFill>
                  <a:srgbClr val="FFFFFF"/>
                </a:solidFill>
                <a:latin typeface="Tahoma"/>
                <a:cs typeface="Tahoma"/>
              </a:rPr>
              <a:t>的波纹</a:t>
            </a:r>
            <a:r>
              <a:rPr lang="en-US" altLang="zh-CN" sz="4400" spc="-70" dirty="0">
                <a:solidFill>
                  <a:srgbClr val="FFFFFF"/>
                </a:solidFill>
                <a:latin typeface="Tahoma"/>
                <a:cs typeface="Tahoma"/>
              </a:rPr>
              <a:t> </a:t>
            </a:r>
            <a:r>
              <a:rPr lang="en-US" altLang="zh-CN" sz="4400" spc="-10" dirty="0">
                <a:solidFill>
                  <a:srgbClr val="FFFFFF"/>
                </a:solidFill>
                <a:latin typeface="Tahoma"/>
                <a:cs typeface="Tahoma"/>
              </a:rPr>
              <a:t>影响</a:t>
            </a:r>
            <a:endParaRPr sz="4400" spc="-45" dirty="0"/>
          </a:p>
        </p:txBody>
      </p:sp>
    </p:spTree>
  </p:cSld>
  <p:clrMapOvr>
    <a:masterClrMapping/>
  </p:clrMapOvr>
</p:sld>
</file>

<file path=ppt/slides/slide23.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a:extLst>
              <a:ext uri="{FF2B5EF4-FFF2-40B4-BE49-F238E27FC236}">
                <a16:creationId xmlns:a16="http://schemas.microsoft.com/office/drawing/2014/main" id="{41549479-454E-4744-AA9E-C673D4C1D805}"/>
              </a:ext>
            </a:extLst>
          </p:cNvPr>
          <p:cNvSpPr txBox="1">
            <a:spLocks noGrp="1"/>
          </p:cNvSpPr>
          <p:nvPr>
            <p:ph type="title"/>
          </p:nvPr>
        </p:nvSpPr>
        <p:spPr>
          <a:xfrm>
            <a:off x="457200" y="69850"/>
            <a:ext cx="10210800" cy="677863"/>
          </a:xfrm>
        </p:spPr>
        <p:txBody>
          <a:bodyPr lIns="0" tIns="0" rIns="0" bIns="0" rtlCol="0">
            <a:spAutoFit/>
          </a:bodyPr>
          <a:lstStyle/>
          <a:p>
            <a:pPr marL="12700">
              <a:defRPr/>
            </a:pPr>
            <a:r>
              <a:rPr sz="4400" spc="-5" dirty="0"/>
              <a:t>适应性</a:t>
            </a:r>
            <a:r>
              <a:rPr sz="4400" spc="-70" dirty="0"/>
              <a:t> </a:t>
            </a:r>
            <a:r>
              <a:rPr sz="4400" spc="-45" dirty="0"/>
              <a:t>策略</a:t>
            </a:r>
            <a:r>
              <a:rPr lang="en-US" altLang="zh-CN" sz="4400" spc="-10" dirty="0">
                <a:solidFill>
                  <a:srgbClr val="FFFFFF"/>
                </a:solidFill>
                <a:latin typeface="Tahoma"/>
                <a:cs typeface="Tahoma"/>
              </a:rPr>
              <a:t>推迟</a:t>
            </a:r>
            <a:r>
              <a:rPr lang="en-US" altLang="zh-CN" sz="4400" dirty="0">
                <a:solidFill>
                  <a:srgbClr val="FFFFFF"/>
                </a:solidFill>
                <a:latin typeface="Tahoma"/>
                <a:cs typeface="Tahoma"/>
              </a:rPr>
              <a:t>绑定</a:t>
            </a:r>
            <a:r>
              <a:rPr lang="en-US" altLang="zh-CN" sz="4400" spc="-85" dirty="0">
                <a:solidFill>
                  <a:srgbClr val="FFFFFF"/>
                </a:solidFill>
                <a:latin typeface="Tahoma"/>
                <a:cs typeface="Tahoma"/>
              </a:rPr>
              <a:t> </a:t>
            </a:r>
            <a:r>
              <a:rPr lang="en-US" altLang="zh-CN" sz="4400" dirty="0">
                <a:solidFill>
                  <a:srgbClr val="FFFFFF"/>
                </a:solidFill>
                <a:latin typeface="Tahoma"/>
                <a:cs typeface="Tahoma"/>
              </a:rPr>
              <a:t>时间</a:t>
            </a:r>
            <a:endParaRPr sz="4400" spc="-45" dirty="0"/>
          </a:p>
        </p:txBody>
      </p:sp>
      <p:sp>
        <p:nvSpPr>
          <p:cNvPr id="56323" name="object 14">
            <a:extLst>
              <a:ext uri="{FF2B5EF4-FFF2-40B4-BE49-F238E27FC236}">
                <a16:creationId xmlns:a16="http://schemas.microsoft.com/office/drawing/2014/main" id="{D7A20829-DF82-4418-AAE1-4DAC896E17F0}"/>
              </a:ext>
            </a:extLst>
          </p:cNvPr>
          <p:cNvSpPr txBox="1">
            <a:spLocks noChangeArrowheads="1"/>
          </p:cNvSpPr>
          <p:nvPr/>
        </p:nvSpPr>
        <p:spPr bwMode="auto">
          <a:xfrm>
            <a:off x="533400" y="1184275"/>
            <a:ext cx="10972800" cy="463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55600" indent="-342900">
              <a:tabLst>
                <a:tab pos="355600" algn="l"/>
              </a:tabLst>
              <a:defRPr>
                <a:solidFill>
                  <a:schemeClr val="tx1"/>
                </a:solidFill>
                <a:latin typeface="Calibri" panose="020F0502020204030204" pitchFamily="34" charset="0"/>
                <a:ea typeface="宋体" panose="02010600030101010101" pitchFamily="2" charset="-122"/>
              </a:defRPr>
            </a:lvl1pPr>
            <a:lvl2pPr marL="755650" indent="-285750">
              <a:tabLst>
                <a:tab pos="355600" algn="l"/>
              </a:tabLst>
              <a:defRPr>
                <a:solidFill>
                  <a:schemeClr val="tx1"/>
                </a:solidFill>
                <a:latin typeface="Calibri" panose="020F0502020204030204" pitchFamily="34" charset="0"/>
                <a:ea typeface="宋体" panose="02010600030101010101" pitchFamily="2" charset="-122"/>
              </a:defRPr>
            </a:lvl2pPr>
            <a:lvl3pPr marL="1143000" indent="-228600">
              <a:tabLst>
                <a:tab pos="355600" algn="l"/>
              </a:tabLst>
              <a:defRPr>
                <a:solidFill>
                  <a:schemeClr val="tx1"/>
                </a:solidFill>
                <a:latin typeface="Calibri" panose="020F0502020204030204" pitchFamily="34" charset="0"/>
                <a:ea typeface="宋体" panose="02010600030101010101" pitchFamily="2" charset="-122"/>
              </a:defRPr>
            </a:lvl3pPr>
            <a:lvl4pPr marL="1600200" indent="-228600">
              <a:tabLst>
                <a:tab pos="355600" algn="l"/>
              </a:tabLst>
              <a:defRPr>
                <a:solidFill>
                  <a:schemeClr val="tx1"/>
                </a:solidFill>
                <a:latin typeface="Calibri" panose="020F0502020204030204" pitchFamily="34" charset="0"/>
                <a:ea typeface="宋体" panose="02010600030101010101" pitchFamily="2" charset="-122"/>
              </a:defRPr>
            </a:lvl4pPr>
            <a:lvl5pPr marL="2057400" indent="-228600">
              <a:tabLst>
                <a:tab pos="3556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9pPr>
          </a:lstStyle>
          <a:p>
            <a:pPr eaLnBrk="1" hangingPunct="1">
              <a:lnSpc>
                <a:spcPct val="80000"/>
              </a:lnSpc>
              <a:buFont typeface="Arial" panose="020B0604020202020204" pitchFamily="34" charset="0"/>
              <a:buChar char="•"/>
            </a:pPr>
            <a:r>
              <a:rPr lang="zh-CN" altLang="zh-CN" sz="2800">
                <a:latin typeface="Cambria" panose="02040503050406030204" pitchFamily="18" charset="0"/>
              </a:rPr>
              <a:t>我们的莫迪</a:t>
            </a:r>
            <a:r>
              <a:rPr lang="en-US" altLang="zh-CN" sz="2800">
                <a:latin typeface="Cambria" panose="02040503050406030204" pitchFamily="18" charset="0"/>
              </a:rPr>
              <a:t>F</a:t>
            </a:r>
            <a:r>
              <a:rPr lang="zh-CN" altLang="zh-CN" sz="2800">
                <a:latin typeface="Cambria" panose="02040503050406030204" pitchFamily="18" charset="0"/>
              </a:rPr>
              <a:t>iability 方案包括两个不 satisHied 的元素, 通过减少要更改的模块数</a:t>
            </a:r>
          </a:p>
          <a:p>
            <a:pPr lvl="1" eaLnBrk="1" hangingPunct="1">
              <a:lnSpc>
                <a:spcPts val="2375"/>
              </a:lnSpc>
              <a:buFont typeface="Arial" panose="020B0604020202020204" pitchFamily="34" charset="0"/>
              <a:buChar char="–"/>
            </a:pPr>
            <a:r>
              <a:rPr lang="zh-CN" altLang="zh-CN" sz="2400">
                <a:solidFill>
                  <a:srgbClr val="FF0000"/>
                </a:solidFill>
                <a:latin typeface="Cambria" panose="02040503050406030204" pitchFamily="18" charset="0"/>
              </a:rPr>
              <a:t>部署时间</a:t>
            </a:r>
            <a:r>
              <a:rPr lang="zh-CN" altLang="zh-CN" sz="2400">
                <a:latin typeface="Cambria" panose="02040503050406030204" pitchFamily="18" charset="0"/>
              </a:rPr>
              <a:t>和</a:t>
            </a:r>
            <a:r>
              <a:rPr lang="zh-CN" altLang="zh-CN" sz="2400">
                <a:solidFill>
                  <a:srgbClr val="FF0000"/>
                </a:solidFill>
                <a:latin typeface="Cambria" panose="02040503050406030204" pitchFamily="18" charset="0"/>
              </a:rPr>
              <a:t>允许非‐developers 进行更改</a:t>
            </a:r>
            <a:r>
              <a:rPr lang="zh-CN" altLang="zh-CN" sz="2400">
                <a:latin typeface="Cambria" panose="02040503050406030204" pitchFamily="18" charset="0"/>
              </a:rPr>
              <a:t>.</a:t>
            </a:r>
          </a:p>
          <a:p>
            <a:pPr lvl="1" eaLnBrk="1" hangingPunct="1">
              <a:spcBef>
                <a:spcPts val="25"/>
              </a:spcBef>
              <a:buClr>
                <a:srgbClr val="FF0000"/>
              </a:buClr>
              <a:buFont typeface="Arial" panose="020B0604020202020204" pitchFamily="34" charset="0"/>
              <a:buChar char="–"/>
            </a:pPr>
            <a:endParaRPr lang="zh-CN" altLang="zh-CN" sz="2800">
              <a:latin typeface="Times New Roman" panose="02020603050405020304" pitchFamily="18" charset="0"/>
              <a:cs typeface="Times New Roman" panose="02020603050405020304" pitchFamily="18" charset="0"/>
            </a:endParaRPr>
          </a:p>
          <a:p>
            <a:pPr eaLnBrk="1" hangingPunct="1">
              <a:lnSpc>
                <a:spcPct val="77000"/>
              </a:lnSpc>
              <a:buFont typeface="Arial" panose="020B0604020202020204" pitchFamily="34" charset="0"/>
              <a:buChar char="•"/>
            </a:pPr>
            <a:r>
              <a:rPr lang="zh-CN" altLang="zh-CN" sz="2800">
                <a:latin typeface="Cambria" panose="02040503050406030204" pitchFamily="18" charset="0"/>
              </a:rPr>
              <a:t>许多策略都打算在‐time 或运行时产生影响, 如下所示。</a:t>
            </a:r>
          </a:p>
          <a:p>
            <a:pPr lvl="1" eaLnBrk="1" hangingPunct="1">
              <a:lnSpc>
                <a:spcPct val="81000"/>
              </a:lnSpc>
              <a:spcBef>
                <a:spcPts val="438"/>
              </a:spcBef>
              <a:buFont typeface="Arial" panose="020B0604020202020204" pitchFamily="34" charset="0"/>
              <a:buChar char="–"/>
            </a:pPr>
            <a:r>
              <a:rPr lang="zh-CN" altLang="zh-CN" sz="2400">
                <a:solidFill>
                  <a:srgbClr val="FF0000"/>
                </a:solidFill>
                <a:latin typeface="Cambria" panose="02040503050406030204" pitchFamily="18" charset="0"/>
              </a:rPr>
              <a:t>运行时注册</a:t>
            </a:r>
            <a:r>
              <a:rPr lang="zh-CN" altLang="zh-CN" sz="2400">
                <a:latin typeface="Cambria" panose="02040503050406030204" pitchFamily="18" charset="0"/>
              </a:rPr>
              <a:t>支持插件‐and ‐play 操作, 其成本为管理注册所需的额外开销。例如, 发布/订阅注册可以在运行时或加载时实现。</a:t>
            </a:r>
          </a:p>
          <a:p>
            <a:pPr lvl="1" eaLnBrk="1" hangingPunct="1">
              <a:lnSpc>
                <a:spcPts val="2375"/>
              </a:lnSpc>
              <a:buFont typeface="Arial" panose="020B0604020202020204" pitchFamily="34" charset="0"/>
              <a:buChar char="–"/>
            </a:pPr>
            <a:r>
              <a:rPr lang="zh-CN" altLang="zh-CN" sz="2400">
                <a:solidFill>
                  <a:srgbClr val="FF0000"/>
                </a:solidFill>
                <a:latin typeface="Cambria" panose="02040503050406030204" pitchFamily="18" charset="0"/>
              </a:rPr>
              <a:t>骗子</a:t>
            </a:r>
            <a:r>
              <a:rPr lang="en-US" altLang="zh-CN" sz="2400">
                <a:solidFill>
                  <a:srgbClr val="FF0000"/>
                </a:solidFill>
                <a:latin typeface="Cambria" panose="02040503050406030204" pitchFamily="18" charset="0"/>
              </a:rPr>
              <a:t>F</a:t>
            </a:r>
            <a:r>
              <a:rPr lang="zh-CN" altLang="zh-CN" sz="2400">
                <a:solidFill>
                  <a:srgbClr val="FF0000"/>
                </a:solidFill>
                <a:latin typeface="Cambria" panose="02040503050406030204" pitchFamily="18" charset="0"/>
              </a:rPr>
              <a:t>iguration</a:t>
            </a:r>
            <a:r>
              <a:rPr lang="en-US" altLang="zh-CN" sz="2400">
                <a:solidFill>
                  <a:srgbClr val="FF0000"/>
                </a:solidFill>
                <a:latin typeface="Cambria" panose="02040503050406030204" pitchFamily="18" charset="0"/>
              </a:rPr>
              <a:t>F</a:t>
            </a:r>
            <a:r>
              <a:rPr lang="zh-CN" altLang="zh-CN" sz="2400">
                <a:solidFill>
                  <a:srgbClr val="FF0000"/>
                </a:solidFill>
                <a:latin typeface="Cambria" panose="02040503050406030204" pitchFamily="18" charset="0"/>
              </a:rPr>
              <a:t>iles</a:t>
            </a:r>
            <a:r>
              <a:rPr lang="zh-CN" altLang="zh-CN" sz="2400">
                <a:latin typeface="Cambria" panose="02040503050406030204" pitchFamily="18" charset="0"/>
              </a:rPr>
              <a:t>用于在启动时设置参数。</a:t>
            </a:r>
          </a:p>
          <a:p>
            <a:pPr lvl="1" eaLnBrk="1" hangingPunct="1">
              <a:buFont typeface="Arial" panose="020B0604020202020204" pitchFamily="34" charset="0"/>
              <a:buChar char="–"/>
            </a:pPr>
            <a:r>
              <a:rPr lang="zh-CN" altLang="zh-CN" sz="2400">
                <a:solidFill>
                  <a:srgbClr val="FF0000"/>
                </a:solidFill>
                <a:latin typeface="Cambria" panose="02040503050406030204" pitchFamily="18" charset="0"/>
              </a:rPr>
              <a:t>多 态 性</a:t>
            </a:r>
            <a:r>
              <a:rPr lang="zh-CN" altLang="zh-CN" sz="2400">
                <a:latin typeface="Cambria" panose="02040503050406030204" pitchFamily="18" charset="0"/>
              </a:rPr>
              <a:t>允许方法调用的后期绑定。</a:t>
            </a:r>
          </a:p>
          <a:p>
            <a:pPr lvl="1" eaLnBrk="1" hangingPunct="1">
              <a:buFont typeface="Arial" panose="020B0604020202020204" pitchFamily="34" charset="0"/>
              <a:buChar char="–"/>
            </a:pPr>
            <a:r>
              <a:rPr lang="zh-CN" altLang="zh-CN" sz="2400">
                <a:solidFill>
                  <a:srgbClr val="FF0000"/>
                </a:solidFill>
                <a:latin typeface="Cambria" panose="02040503050406030204" pitchFamily="18" charset="0"/>
              </a:rPr>
              <a:t>组件更换</a:t>
            </a:r>
            <a:r>
              <a:rPr lang="zh-CN" altLang="zh-CN" sz="2400">
                <a:latin typeface="Cambria" panose="02040503050406030204" pitchFamily="18" charset="0"/>
              </a:rPr>
              <a:t>允许加载时间绑定。</a:t>
            </a:r>
          </a:p>
          <a:p>
            <a:pPr lvl="1" eaLnBrk="1" hangingPunct="1">
              <a:lnSpc>
                <a:spcPts val="1925"/>
              </a:lnSpc>
              <a:spcBef>
                <a:spcPts val="463"/>
              </a:spcBef>
              <a:buFont typeface="Arial" panose="020B0604020202020204" pitchFamily="34" charset="0"/>
              <a:buChar char="–"/>
            </a:pPr>
            <a:r>
              <a:rPr lang="zh-CN" altLang="zh-CN" sz="2400">
                <a:solidFill>
                  <a:srgbClr val="FF0000"/>
                </a:solidFill>
                <a:latin typeface="Cambria" panose="02040503050406030204" pitchFamily="18" charset="0"/>
              </a:rPr>
              <a:t>坚持</a:t>
            </a:r>
            <a:r>
              <a:rPr lang="zh-CN" altLang="zh-CN" sz="2400">
                <a:latin typeface="Cambria" panose="02040503050406030204" pitchFamily="18" charset="0"/>
              </a:rPr>
              <a:t>deHined 协议允许独立进程的运行时绑定</a:t>
            </a:r>
          </a:p>
        </p:txBody>
      </p:sp>
    </p:spTree>
  </p:cSld>
  <p:clrMapOvr>
    <a:masterClrMapping/>
  </p:clrMapOvr>
</p:sld>
</file>

<file path=ppt/slides/slide2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47177697-B6CC-40C6-B87D-BAC750E1F097}"/>
              </a:ext>
            </a:extLst>
          </p:cNvPr>
          <p:cNvSpPr txBox="1">
            <a:spLocks noGrp="1"/>
          </p:cNvSpPr>
          <p:nvPr>
            <p:ph type="title"/>
          </p:nvPr>
        </p:nvSpPr>
        <p:spPr>
          <a:xfrm>
            <a:off x="533400" y="206375"/>
            <a:ext cx="9234488" cy="676275"/>
          </a:xfrm>
        </p:spPr>
        <p:txBody>
          <a:bodyPr lIns="0" tIns="0" rIns="0" bIns="0" rtlCol="0">
            <a:spAutoFit/>
          </a:bodyPr>
          <a:lstStyle/>
          <a:p>
            <a:pPr marL="12700">
              <a:defRPr/>
            </a:pPr>
            <a:r>
              <a:rPr sz="4400" spc="-5" dirty="0"/>
              <a:t>适应性</a:t>
            </a:r>
            <a:r>
              <a:rPr sz="4400" spc="-20" dirty="0"/>
              <a:t> </a:t>
            </a:r>
            <a:r>
              <a:rPr sz="4400" spc="-30" dirty="0"/>
              <a:t>策略-总结</a:t>
            </a:r>
          </a:p>
        </p:txBody>
      </p:sp>
      <p:sp>
        <p:nvSpPr>
          <p:cNvPr id="57347" name="object 12">
            <a:extLst>
              <a:ext uri="{FF2B5EF4-FFF2-40B4-BE49-F238E27FC236}">
                <a16:creationId xmlns:a16="http://schemas.microsoft.com/office/drawing/2014/main" id="{431215D3-ACF6-4E1B-84A3-A41FFC7E395D}"/>
              </a:ext>
            </a:extLst>
          </p:cNvPr>
          <p:cNvSpPr>
            <a:spLocks noChangeArrowheads="1"/>
          </p:cNvSpPr>
          <p:nvPr/>
        </p:nvSpPr>
        <p:spPr bwMode="auto">
          <a:xfrm>
            <a:off x="1905000" y="1371600"/>
            <a:ext cx="8229600" cy="52832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Tree>
  </p:cSld>
  <p:clrMapOvr>
    <a:masterClrMapping/>
  </p:clrMapOvr>
</p:sld>
</file>

<file path=ppt/slides/slide25.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5A100A53-8F0B-4189-B3F6-80AFDC49CFC5}"/>
              </a:ext>
            </a:extLst>
          </p:cNvPr>
          <p:cNvSpPr txBox="1">
            <a:spLocks noGrp="1"/>
          </p:cNvSpPr>
          <p:nvPr>
            <p:ph type="title"/>
          </p:nvPr>
        </p:nvSpPr>
        <p:spPr>
          <a:xfrm>
            <a:off x="533400" y="206375"/>
            <a:ext cx="9234488" cy="676275"/>
          </a:xfrm>
        </p:spPr>
        <p:txBody>
          <a:bodyPr lIns="0" tIns="0" rIns="0" bIns="0" rtlCol="0">
            <a:spAutoFit/>
          </a:bodyPr>
          <a:lstStyle/>
          <a:p>
            <a:pPr marL="12700">
              <a:defRPr/>
            </a:pPr>
            <a:r>
              <a:rPr sz="4400" dirty="0"/>
              <a:t>S</a:t>
            </a:r>
            <a:r>
              <a:rPr sz="4400" spc="-5" dirty="0"/>
              <a:t>电子邮件</a:t>
            </a:r>
            <a:r>
              <a:rPr sz="4400" dirty="0"/>
              <a:t>当前</a:t>
            </a:r>
            <a:r>
              <a:rPr sz="4400" spc="-5" dirty="0"/>
              <a:t>我</a:t>
            </a:r>
            <a:r>
              <a:rPr sz="4400" spc="-110" dirty="0"/>
              <a:t>T</a:t>
            </a:r>
            <a:r>
              <a:rPr sz="4400" dirty="0"/>
              <a:t>Y</a:t>
            </a:r>
          </a:p>
        </p:txBody>
      </p:sp>
      <p:sp>
        <p:nvSpPr>
          <p:cNvPr id="58371" name="object 12">
            <a:extLst>
              <a:ext uri="{FF2B5EF4-FFF2-40B4-BE49-F238E27FC236}">
                <a16:creationId xmlns:a16="http://schemas.microsoft.com/office/drawing/2014/main" id="{A779DBD4-EEB9-4F54-B0B4-7DEFC6B4814B}"/>
              </a:ext>
            </a:extLst>
          </p:cNvPr>
          <p:cNvSpPr txBox="1">
            <a:spLocks noChangeArrowheads="1"/>
          </p:cNvSpPr>
          <p:nvPr/>
        </p:nvSpPr>
        <p:spPr bwMode="auto">
          <a:xfrm>
            <a:off x="609600" y="1184275"/>
            <a:ext cx="10668000" cy="336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55600" indent="-342900">
              <a:tabLst>
                <a:tab pos="355600" algn="l"/>
              </a:tabLst>
              <a:defRPr>
                <a:solidFill>
                  <a:schemeClr val="tx1"/>
                </a:solidFill>
                <a:latin typeface="Calibri" panose="020F0502020204030204" pitchFamily="34" charset="0"/>
                <a:ea typeface="宋体" panose="02010600030101010101" pitchFamily="2" charset="-122"/>
              </a:defRPr>
            </a:lvl1pPr>
            <a:lvl2pPr marL="742950" indent="-285750">
              <a:tabLst>
                <a:tab pos="355600" algn="l"/>
              </a:tabLst>
              <a:defRPr>
                <a:solidFill>
                  <a:schemeClr val="tx1"/>
                </a:solidFill>
                <a:latin typeface="Calibri" panose="020F0502020204030204" pitchFamily="34" charset="0"/>
                <a:ea typeface="宋体" panose="02010600030101010101" pitchFamily="2" charset="-122"/>
              </a:defRPr>
            </a:lvl2pPr>
            <a:lvl3pPr marL="1143000" indent="-228600">
              <a:tabLst>
                <a:tab pos="355600" algn="l"/>
              </a:tabLst>
              <a:defRPr>
                <a:solidFill>
                  <a:schemeClr val="tx1"/>
                </a:solidFill>
                <a:latin typeface="Calibri" panose="020F0502020204030204" pitchFamily="34" charset="0"/>
                <a:ea typeface="宋体" panose="02010600030101010101" pitchFamily="2" charset="-122"/>
              </a:defRPr>
            </a:lvl3pPr>
            <a:lvl4pPr marL="1600200" indent="-228600">
              <a:tabLst>
                <a:tab pos="355600" algn="l"/>
              </a:tabLst>
              <a:defRPr>
                <a:solidFill>
                  <a:schemeClr val="tx1"/>
                </a:solidFill>
                <a:latin typeface="Calibri" panose="020F0502020204030204" pitchFamily="34" charset="0"/>
                <a:ea typeface="宋体" panose="02010600030101010101" pitchFamily="2" charset="-122"/>
              </a:defRPr>
            </a:lvl4pPr>
            <a:lvl5pPr marL="2057400" indent="-228600">
              <a:tabLst>
                <a:tab pos="3556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9pPr>
          </a:lstStyle>
          <a:p>
            <a:pPr eaLnBrk="1" hangingPunct="1">
              <a:lnSpc>
                <a:spcPct val="89000"/>
              </a:lnSpc>
              <a:buFont typeface="Arial" panose="020B0604020202020204" pitchFamily="34" charset="0"/>
              <a:buChar char="•"/>
            </a:pPr>
            <a:r>
              <a:rPr lang="zh-CN" altLang="zh-CN" sz="2800">
                <a:latin typeface="Cambria" panose="02040503050406030204" pitchFamily="18" charset="0"/>
              </a:rPr>
              <a:t>安全性是衡量系统在为合法用户提供服务时抵御未授权使用的能力的一种措施。</a:t>
            </a:r>
          </a:p>
          <a:p>
            <a:pPr eaLnBrk="1" hangingPunct="1">
              <a:lnSpc>
                <a:spcPts val="2225"/>
              </a:lnSpc>
              <a:spcBef>
                <a:spcPts val="463"/>
              </a:spcBef>
            </a:pPr>
            <a:r>
              <a:rPr lang="zh-CN" altLang="zh-CN" sz="2400">
                <a:latin typeface="Arial" panose="020B0604020202020204" pitchFamily="34" charset="0"/>
                <a:cs typeface="Arial" panose="020B0604020202020204" pitchFamily="34" charset="0"/>
              </a:rPr>
              <a:t>–</a:t>
            </a:r>
            <a:r>
              <a:rPr lang="zh-CN" altLang="zh-CN" sz="2400">
                <a:latin typeface="Cambria" panose="02040503050406030204" pitchFamily="18" charset="0"/>
              </a:rPr>
              <a:t>破坏安全性的尝试称为攻击, 可以采取多种形式。</a:t>
            </a:r>
          </a:p>
          <a:p>
            <a:pPr eaLnBrk="1" hangingPunct="1">
              <a:spcBef>
                <a:spcPts val="38"/>
              </a:spcBef>
            </a:pPr>
            <a:endParaRPr lang="zh-CN" altLang="zh-CN" sz="2800">
              <a:latin typeface="Times New Roman" panose="02020603050405020304" pitchFamily="18" charset="0"/>
              <a:cs typeface="Times New Roman" panose="02020603050405020304" pitchFamily="18" charset="0"/>
            </a:endParaRPr>
          </a:p>
          <a:p>
            <a:pPr eaLnBrk="1" hangingPunct="1">
              <a:lnSpc>
                <a:spcPct val="89000"/>
              </a:lnSpc>
              <a:buFont typeface="Arial" panose="020B0604020202020204" pitchFamily="34" charset="0"/>
              <a:buChar char="•"/>
            </a:pPr>
            <a:r>
              <a:rPr lang="zh-CN" altLang="zh-CN" sz="2800">
                <a:latin typeface="Cambria" panose="02040503050406030204" pitchFamily="18" charset="0"/>
              </a:rPr>
              <a:t>安全性可以被描述为系统提供</a:t>
            </a:r>
            <a:r>
              <a:rPr lang="zh-CN" altLang="zh-CN" sz="2800">
                <a:solidFill>
                  <a:srgbClr val="FF0000"/>
                </a:solidFill>
                <a:latin typeface="Cambria" panose="02040503050406030204" pitchFamily="18" charset="0"/>
              </a:rPr>
              <a:t>认可, 骗局</a:t>
            </a:r>
            <a:r>
              <a:rPr lang="en-US" altLang="zh-CN" sz="2800">
                <a:solidFill>
                  <a:srgbClr val="FF0000"/>
                </a:solidFill>
                <a:latin typeface="Cambria" panose="02040503050406030204" pitchFamily="18" charset="0"/>
              </a:rPr>
              <a:t>F</a:t>
            </a:r>
            <a:r>
              <a:rPr lang="zh-CN" altLang="zh-CN" sz="2800">
                <a:solidFill>
                  <a:srgbClr val="FF0000"/>
                </a:solidFill>
                <a:latin typeface="Cambria" panose="02040503050406030204" pitchFamily="18" charset="0"/>
              </a:rPr>
              <a:t>identiality、诚信、保证、可用性</a:t>
            </a:r>
            <a:r>
              <a:rPr lang="zh-CN" altLang="zh-CN" sz="2800">
                <a:latin typeface="Cambria" panose="02040503050406030204" pitchFamily="18" charset="0"/>
              </a:rPr>
              <a:t>和</a:t>
            </a:r>
            <a:r>
              <a:rPr lang="zh-CN" altLang="zh-CN" sz="2800">
                <a:solidFill>
                  <a:srgbClr val="FF0000"/>
                </a:solidFill>
                <a:latin typeface="Cambria" panose="02040503050406030204" pitchFamily="18" charset="0"/>
              </a:rPr>
              <a:t>审计</a:t>
            </a:r>
            <a:r>
              <a:rPr lang="zh-CN" altLang="zh-CN" sz="2800">
                <a:latin typeface="Cambria" panose="02040503050406030204" pitchFamily="18" charset="0"/>
              </a:rPr>
              <a:t>.对于每个术语, 我们提供一个 de</a:t>
            </a:r>
            <a:r>
              <a:rPr lang="en-US" altLang="zh-CN" sz="2800">
                <a:latin typeface="Cambria" panose="02040503050406030204" pitchFamily="18" charset="0"/>
              </a:rPr>
              <a:t>F</a:t>
            </a:r>
            <a:r>
              <a:rPr lang="zh-CN" altLang="zh-CN" sz="2800">
                <a:latin typeface="Cambria" panose="02040503050406030204" pitchFamily="18" charset="0"/>
              </a:rPr>
              <a:t>信和一个例子。</a:t>
            </a:r>
          </a:p>
        </p:txBody>
      </p:sp>
    </p:spTree>
  </p:cSld>
  <p:clrMapOvr>
    <a:masterClrMapping/>
  </p:clrMapOvr>
</p:sld>
</file>

<file path=ppt/slides/slide26.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B9601E07-A834-425B-B3C3-161DA4F2F6AB}"/>
              </a:ext>
            </a:extLst>
          </p:cNvPr>
          <p:cNvSpPr txBox="1">
            <a:spLocks noGrp="1"/>
          </p:cNvSpPr>
          <p:nvPr>
            <p:ph type="title"/>
          </p:nvPr>
        </p:nvSpPr>
        <p:spPr>
          <a:xfrm>
            <a:off x="533400" y="238125"/>
            <a:ext cx="9234488" cy="612775"/>
          </a:xfrm>
        </p:spPr>
        <p:txBody>
          <a:bodyPr lIns="0" tIns="0" rIns="0" bIns="0" rtlCol="0">
            <a:spAutoFit/>
          </a:bodyPr>
          <a:lstStyle/>
          <a:p>
            <a:pPr marL="12700">
              <a:defRPr/>
            </a:pPr>
            <a:r>
              <a:rPr sz="3992" dirty="0"/>
              <a:t>S</a:t>
            </a:r>
            <a:r>
              <a:rPr sz="3992" spc="-5" dirty="0"/>
              <a:t>电子邮件</a:t>
            </a:r>
            <a:r>
              <a:rPr sz="3992" dirty="0"/>
              <a:t>当前</a:t>
            </a:r>
            <a:r>
              <a:rPr sz="3992" spc="-5" dirty="0"/>
              <a:t>我</a:t>
            </a:r>
            <a:r>
              <a:rPr sz="3992" spc="-110" dirty="0"/>
              <a:t>T</a:t>
            </a:r>
            <a:r>
              <a:rPr sz="3992" dirty="0"/>
              <a:t>Y</a:t>
            </a:r>
          </a:p>
        </p:txBody>
      </p:sp>
      <p:sp>
        <p:nvSpPr>
          <p:cNvPr id="59395" name="object 12">
            <a:extLst>
              <a:ext uri="{FF2B5EF4-FFF2-40B4-BE49-F238E27FC236}">
                <a16:creationId xmlns:a16="http://schemas.microsoft.com/office/drawing/2014/main" id="{05DD3C21-5AFC-49E4-906F-0914FABBA7B9}"/>
              </a:ext>
            </a:extLst>
          </p:cNvPr>
          <p:cNvSpPr txBox="1">
            <a:spLocks noChangeArrowheads="1"/>
          </p:cNvSpPr>
          <p:nvPr/>
        </p:nvSpPr>
        <p:spPr bwMode="auto">
          <a:xfrm>
            <a:off x="609600" y="1111250"/>
            <a:ext cx="10896600" cy="398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546100" indent="-533400">
              <a:tabLst>
                <a:tab pos="546100" algn="l"/>
              </a:tabLst>
              <a:defRPr>
                <a:solidFill>
                  <a:schemeClr val="tx1"/>
                </a:solidFill>
                <a:latin typeface="Calibri" panose="020F0502020204030204" pitchFamily="34" charset="0"/>
                <a:ea typeface="宋体" panose="02010600030101010101" pitchFamily="2" charset="-122"/>
              </a:defRPr>
            </a:lvl1pPr>
            <a:lvl2pPr marL="939800" indent="-533400">
              <a:tabLst>
                <a:tab pos="546100" algn="l"/>
              </a:tabLst>
              <a:defRPr>
                <a:solidFill>
                  <a:schemeClr val="tx1"/>
                </a:solidFill>
                <a:latin typeface="Calibri" panose="020F0502020204030204" pitchFamily="34" charset="0"/>
                <a:ea typeface="宋体" panose="02010600030101010101" pitchFamily="2" charset="-122"/>
              </a:defRPr>
            </a:lvl2pPr>
            <a:lvl3pPr marL="1143000" indent="-228600">
              <a:tabLst>
                <a:tab pos="546100" algn="l"/>
              </a:tabLst>
              <a:defRPr>
                <a:solidFill>
                  <a:schemeClr val="tx1"/>
                </a:solidFill>
                <a:latin typeface="Calibri" panose="020F0502020204030204" pitchFamily="34" charset="0"/>
                <a:ea typeface="宋体" panose="02010600030101010101" pitchFamily="2" charset="-122"/>
              </a:defRPr>
            </a:lvl3pPr>
            <a:lvl4pPr marL="1600200" indent="-228600">
              <a:tabLst>
                <a:tab pos="546100" algn="l"/>
              </a:tabLst>
              <a:defRPr>
                <a:solidFill>
                  <a:schemeClr val="tx1"/>
                </a:solidFill>
                <a:latin typeface="Calibri" panose="020F0502020204030204" pitchFamily="34" charset="0"/>
                <a:ea typeface="宋体" panose="02010600030101010101" pitchFamily="2" charset="-122"/>
              </a:defRPr>
            </a:lvl4pPr>
            <a:lvl5pPr marL="2057400" indent="-228600">
              <a:tabLst>
                <a:tab pos="5461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5461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5461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5461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546100" algn="l"/>
              </a:tabLst>
              <a:defRPr>
                <a:solidFill>
                  <a:schemeClr val="tx1"/>
                </a:solidFill>
                <a:latin typeface="Calibri" panose="020F0502020204030204" pitchFamily="34" charset="0"/>
                <a:ea typeface="宋体" panose="02010600030101010101" pitchFamily="2" charset="-122"/>
              </a:defRPr>
            </a:lvl9pPr>
          </a:lstStyle>
          <a:p>
            <a:pPr eaLnBrk="1" hangingPunct="1">
              <a:lnSpc>
                <a:spcPts val="2875"/>
              </a:lnSpc>
              <a:buFont typeface="Arial" panose="020B0604020202020204" pitchFamily="34" charset="0"/>
              <a:buChar char="–"/>
            </a:pPr>
            <a:r>
              <a:rPr lang="zh-CN" altLang="zh-CN" sz="3200">
                <a:latin typeface="Cambria" panose="02040503050406030204" pitchFamily="18" charset="0"/>
              </a:rPr>
              <a:t>认可</a:t>
            </a:r>
          </a:p>
          <a:p>
            <a:pPr lvl="1" eaLnBrk="1" hangingPunct="1">
              <a:lnSpc>
                <a:spcPct val="79000"/>
              </a:lnSpc>
              <a:spcBef>
                <a:spcPts val="550"/>
              </a:spcBef>
              <a:buFont typeface="Arial" panose="020B0604020202020204" pitchFamily="34" charset="0"/>
              <a:buChar char="•"/>
            </a:pPr>
            <a:r>
              <a:rPr lang="zh-CN" altLang="zh-CN" sz="2800">
                <a:latin typeface="Cambria" panose="02040503050406030204" pitchFamily="18" charset="0"/>
              </a:rPr>
              <a:t>是事务 (数据或服务的访问或 modiHication) 不能被它的任何一方拒绝的属性。</a:t>
            </a:r>
          </a:p>
          <a:p>
            <a:pPr lvl="1" eaLnBrk="1" hangingPunct="1">
              <a:lnSpc>
                <a:spcPts val="2175"/>
              </a:lnSpc>
              <a:spcBef>
                <a:spcPts val="450"/>
              </a:spcBef>
              <a:buFont typeface="Arial" panose="020B0604020202020204" pitchFamily="34" charset="0"/>
              <a:buChar char="•"/>
            </a:pPr>
            <a:r>
              <a:rPr lang="zh-CN" altLang="zh-CN" sz="2800">
                <a:latin typeface="Cambria" panose="02040503050406030204" pitchFamily="18" charset="0"/>
              </a:rPr>
              <a:t>这意味着你不能否认, 你在互联网上订购该项目, 如果, 事实上, 你做了。</a:t>
            </a:r>
          </a:p>
          <a:p>
            <a:pPr lvl="1" eaLnBrk="1" hangingPunct="1">
              <a:spcBef>
                <a:spcPts val="25"/>
              </a:spcBef>
              <a:buFont typeface="Arial" panose="020B0604020202020204" pitchFamily="34" charset="0"/>
              <a:buChar char="•"/>
            </a:pPr>
            <a:endParaRPr lang="zh-CN" altLang="zh-CN" sz="3200">
              <a:latin typeface="Times New Roman" panose="02020603050405020304" pitchFamily="18" charset="0"/>
              <a:cs typeface="Times New Roman" panose="02020603050405020304" pitchFamily="18" charset="0"/>
            </a:endParaRPr>
          </a:p>
          <a:p>
            <a:pPr eaLnBrk="1" hangingPunct="1">
              <a:lnSpc>
                <a:spcPts val="2838"/>
              </a:lnSpc>
              <a:buFont typeface="Arial" panose="020B0604020202020204" pitchFamily="34" charset="0"/>
              <a:buChar char="–"/>
            </a:pPr>
            <a:r>
              <a:rPr lang="zh-CN" altLang="zh-CN" sz="3200">
                <a:latin typeface="Cambria" panose="02040503050406030204" pitchFamily="18" charset="0"/>
              </a:rPr>
              <a:t>骗子</a:t>
            </a:r>
            <a:r>
              <a:rPr lang="en-US" altLang="zh-CN" sz="3200">
                <a:latin typeface="Cambria" panose="02040503050406030204" pitchFamily="18" charset="0"/>
              </a:rPr>
              <a:t>F</a:t>
            </a:r>
            <a:r>
              <a:rPr lang="zh-CN" altLang="zh-CN" sz="3200">
                <a:latin typeface="Cambria" panose="02040503050406030204" pitchFamily="18" charset="0"/>
              </a:rPr>
              <a:t>identiality</a:t>
            </a:r>
          </a:p>
          <a:p>
            <a:pPr lvl="1" eaLnBrk="1" hangingPunct="1">
              <a:lnSpc>
                <a:spcPts val="2175"/>
              </a:lnSpc>
              <a:spcBef>
                <a:spcPts val="425"/>
              </a:spcBef>
              <a:buFont typeface="Arial" panose="020B0604020202020204" pitchFamily="34" charset="0"/>
              <a:buChar char="•"/>
            </a:pPr>
            <a:r>
              <a:rPr lang="zh-CN" altLang="zh-CN" sz="2800">
                <a:latin typeface="Cambria" panose="02040503050406030204" pitchFamily="18" charset="0"/>
              </a:rPr>
              <a:t>是保护数据或服务免受未经授权访问的属性。</a:t>
            </a:r>
          </a:p>
          <a:p>
            <a:pPr lvl="1" eaLnBrk="1" hangingPunct="1">
              <a:lnSpc>
                <a:spcPct val="79000"/>
              </a:lnSpc>
              <a:spcBef>
                <a:spcPts val="563"/>
              </a:spcBef>
              <a:buFont typeface="Arial" panose="020B0604020202020204" pitchFamily="34" charset="0"/>
              <a:buChar char="•"/>
            </a:pPr>
            <a:r>
              <a:rPr lang="zh-CN" altLang="zh-CN" sz="2800">
                <a:latin typeface="Cambria" panose="02040503050406030204" pitchFamily="18" charset="0"/>
              </a:rPr>
              <a:t>这意味着黑客无法在政府计算机上访问您的所得税申报表。</a:t>
            </a:r>
          </a:p>
        </p:txBody>
      </p:sp>
    </p:spTree>
  </p:cSld>
  <p:clrMapOvr>
    <a:masterClrMapping/>
  </p:clrMapOvr>
</p:sld>
</file>

<file path=ppt/slides/slide27.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2C213867-F5E1-4179-98AF-FEF3E2751822}"/>
              </a:ext>
            </a:extLst>
          </p:cNvPr>
          <p:cNvSpPr txBox="1">
            <a:spLocks noGrp="1"/>
          </p:cNvSpPr>
          <p:nvPr>
            <p:ph type="title"/>
          </p:nvPr>
        </p:nvSpPr>
        <p:spPr>
          <a:xfrm>
            <a:off x="457200" y="206375"/>
            <a:ext cx="9310688" cy="676275"/>
          </a:xfrm>
        </p:spPr>
        <p:txBody>
          <a:bodyPr lIns="0" tIns="0" rIns="0" bIns="0" rtlCol="0">
            <a:spAutoFit/>
          </a:bodyPr>
          <a:lstStyle/>
          <a:p>
            <a:pPr marL="12700">
              <a:defRPr/>
            </a:pPr>
            <a:r>
              <a:rPr sz="4400" dirty="0"/>
              <a:t>S</a:t>
            </a:r>
            <a:r>
              <a:rPr sz="4400" spc="-5" dirty="0"/>
              <a:t>电子邮件</a:t>
            </a:r>
            <a:r>
              <a:rPr sz="4400" dirty="0"/>
              <a:t>当前</a:t>
            </a:r>
            <a:r>
              <a:rPr sz="4400" spc="-5" dirty="0"/>
              <a:t>我</a:t>
            </a:r>
            <a:r>
              <a:rPr sz="4400" spc="-110" dirty="0"/>
              <a:t>T</a:t>
            </a:r>
            <a:r>
              <a:rPr sz="4400" dirty="0"/>
              <a:t>Y</a:t>
            </a:r>
          </a:p>
        </p:txBody>
      </p:sp>
      <p:sp>
        <p:nvSpPr>
          <p:cNvPr id="60419" name="object 12">
            <a:extLst>
              <a:ext uri="{FF2B5EF4-FFF2-40B4-BE49-F238E27FC236}">
                <a16:creationId xmlns:a16="http://schemas.microsoft.com/office/drawing/2014/main" id="{CCC539BF-EA01-48DB-9F0F-564AB8EA8AEB}"/>
              </a:ext>
            </a:extLst>
          </p:cNvPr>
          <p:cNvSpPr txBox="1">
            <a:spLocks noChangeArrowheads="1"/>
          </p:cNvSpPr>
          <p:nvPr/>
        </p:nvSpPr>
        <p:spPr bwMode="auto">
          <a:xfrm>
            <a:off x="609600" y="1141413"/>
            <a:ext cx="10972800" cy="351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546100" indent="-533400">
              <a:tabLst>
                <a:tab pos="546100" algn="l"/>
              </a:tabLst>
              <a:defRPr>
                <a:solidFill>
                  <a:schemeClr val="tx1"/>
                </a:solidFill>
                <a:latin typeface="Calibri" panose="020F0502020204030204" pitchFamily="34" charset="0"/>
                <a:ea typeface="宋体" panose="02010600030101010101" pitchFamily="2" charset="-122"/>
              </a:defRPr>
            </a:lvl1pPr>
            <a:lvl2pPr marL="939800" indent="-533400">
              <a:tabLst>
                <a:tab pos="546100" algn="l"/>
              </a:tabLst>
              <a:defRPr>
                <a:solidFill>
                  <a:schemeClr val="tx1"/>
                </a:solidFill>
                <a:latin typeface="Calibri" panose="020F0502020204030204" pitchFamily="34" charset="0"/>
                <a:ea typeface="宋体" panose="02010600030101010101" pitchFamily="2" charset="-122"/>
              </a:defRPr>
            </a:lvl2pPr>
            <a:lvl3pPr marL="1143000" indent="-228600">
              <a:tabLst>
                <a:tab pos="546100" algn="l"/>
              </a:tabLst>
              <a:defRPr>
                <a:solidFill>
                  <a:schemeClr val="tx1"/>
                </a:solidFill>
                <a:latin typeface="Calibri" panose="020F0502020204030204" pitchFamily="34" charset="0"/>
                <a:ea typeface="宋体" panose="02010600030101010101" pitchFamily="2" charset="-122"/>
              </a:defRPr>
            </a:lvl3pPr>
            <a:lvl4pPr marL="1600200" indent="-228600">
              <a:tabLst>
                <a:tab pos="546100" algn="l"/>
              </a:tabLst>
              <a:defRPr>
                <a:solidFill>
                  <a:schemeClr val="tx1"/>
                </a:solidFill>
                <a:latin typeface="Calibri" panose="020F0502020204030204" pitchFamily="34" charset="0"/>
                <a:ea typeface="宋体" panose="02010600030101010101" pitchFamily="2" charset="-122"/>
              </a:defRPr>
            </a:lvl4pPr>
            <a:lvl5pPr marL="2057400" indent="-228600">
              <a:tabLst>
                <a:tab pos="5461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5461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5461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5461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546100" algn="l"/>
              </a:tabLs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Char char="–"/>
            </a:pPr>
            <a:r>
              <a:rPr lang="zh-CN" altLang="zh-CN" sz="2800">
                <a:latin typeface="Cambria" panose="02040503050406030204" pitchFamily="18" charset="0"/>
              </a:rPr>
              <a:t>诚信</a:t>
            </a:r>
          </a:p>
          <a:p>
            <a:pPr lvl="1" eaLnBrk="1" hangingPunct="1">
              <a:lnSpc>
                <a:spcPts val="2375"/>
              </a:lnSpc>
              <a:spcBef>
                <a:spcPts val="475"/>
              </a:spcBef>
              <a:buFont typeface="Arial" panose="020B0604020202020204" pitchFamily="34" charset="0"/>
              <a:buChar char="•"/>
            </a:pPr>
            <a:r>
              <a:rPr lang="zh-CN" altLang="zh-CN" sz="2400">
                <a:latin typeface="Cambria" panose="02040503050406030204" pitchFamily="18" charset="0"/>
              </a:rPr>
              <a:t>是数据或服务按预期传递的属性。</a:t>
            </a:r>
          </a:p>
          <a:p>
            <a:pPr lvl="1" eaLnBrk="1" hangingPunct="1">
              <a:lnSpc>
                <a:spcPts val="2375"/>
              </a:lnSpc>
              <a:spcBef>
                <a:spcPts val="550"/>
              </a:spcBef>
              <a:buFont typeface="Arial" panose="020B0604020202020204" pitchFamily="34" charset="0"/>
              <a:buChar char="•"/>
            </a:pPr>
            <a:r>
              <a:rPr lang="zh-CN" altLang="zh-CN" sz="2400">
                <a:latin typeface="Cambria" panose="02040503050406030204" pitchFamily="18" charset="0"/>
              </a:rPr>
              <a:t>这意味着你的成绩没有改变, 因为你的导师分配。</a:t>
            </a:r>
          </a:p>
          <a:p>
            <a:pPr lvl="1" eaLnBrk="1" hangingPunct="1">
              <a:spcBef>
                <a:spcPts val="25"/>
              </a:spcBef>
              <a:buFont typeface="Arial" panose="020B0604020202020204" pitchFamily="34" charset="0"/>
              <a:buChar char="•"/>
            </a:pPr>
            <a:endParaRPr lang="zh-CN" altLang="zh-CN" sz="320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Char char="–"/>
            </a:pPr>
            <a:r>
              <a:rPr lang="zh-CN" altLang="zh-CN" sz="2800">
                <a:latin typeface="Cambria" panose="02040503050406030204" pitchFamily="18" charset="0"/>
              </a:rPr>
              <a:t>保证</a:t>
            </a:r>
          </a:p>
          <a:p>
            <a:pPr lvl="1" eaLnBrk="1" hangingPunct="1">
              <a:lnSpc>
                <a:spcPts val="2375"/>
              </a:lnSpc>
              <a:spcBef>
                <a:spcPts val="500"/>
              </a:spcBef>
              <a:buFont typeface="Arial" panose="020B0604020202020204" pitchFamily="34" charset="0"/>
              <a:buChar char="•"/>
            </a:pPr>
            <a:r>
              <a:rPr lang="zh-CN" altLang="zh-CN" sz="2400">
                <a:latin typeface="Cambria" panose="02040503050406030204" pitchFamily="18" charset="0"/>
              </a:rPr>
              <a:t>是交易双方当事人所声称的财产。</a:t>
            </a:r>
          </a:p>
          <a:p>
            <a:pPr lvl="1" eaLnBrk="1" hangingPunct="1">
              <a:lnSpc>
                <a:spcPct val="90000"/>
              </a:lnSpc>
              <a:spcBef>
                <a:spcPts val="500"/>
              </a:spcBef>
              <a:buFont typeface="Arial" panose="020B0604020202020204" pitchFamily="34" charset="0"/>
              <a:buChar char="•"/>
            </a:pPr>
            <a:r>
              <a:rPr lang="zh-CN" altLang="zh-CN" sz="2400">
                <a:latin typeface="Cambria" panose="02040503050406030204" pitchFamily="18" charset="0"/>
              </a:rPr>
              <a:t>这意味着, 当客户向互联网商家发送信用卡号码时, 商家就是客户认为的那个人。</a:t>
            </a:r>
          </a:p>
        </p:txBody>
      </p:sp>
    </p:spTree>
  </p:cSld>
  <p:clrMapOvr>
    <a:masterClrMapping/>
  </p:clrMapOvr>
</p:sld>
</file>

<file path=ppt/slides/slide28.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B165F644-529A-410C-B64C-09CA2AB79536}"/>
              </a:ext>
            </a:extLst>
          </p:cNvPr>
          <p:cNvSpPr txBox="1">
            <a:spLocks noGrp="1"/>
          </p:cNvSpPr>
          <p:nvPr>
            <p:ph type="title"/>
          </p:nvPr>
        </p:nvSpPr>
        <p:spPr>
          <a:xfrm>
            <a:off x="457200" y="206375"/>
            <a:ext cx="9310688" cy="676275"/>
          </a:xfrm>
        </p:spPr>
        <p:txBody>
          <a:bodyPr lIns="0" tIns="0" rIns="0" bIns="0" rtlCol="0">
            <a:spAutoFit/>
          </a:bodyPr>
          <a:lstStyle/>
          <a:p>
            <a:pPr marL="12700">
              <a:defRPr/>
            </a:pPr>
            <a:r>
              <a:rPr sz="4400" dirty="0"/>
              <a:t>S</a:t>
            </a:r>
            <a:r>
              <a:rPr sz="4400" spc="-5" dirty="0"/>
              <a:t>电子邮件</a:t>
            </a:r>
            <a:r>
              <a:rPr sz="4400" dirty="0"/>
              <a:t>当前</a:t>
            </a:r>
            <a:r>
              <a:rPr sz="4400" spc="-5" dirty="0"/>
              <a:t>我</a:t>
            </a:r>
            <a:r>
              <a:rPr sz="4400" spc="-110" dirty="0"/>
              <a:t>T</a:t>
            </a:r>
            <a:r>
              <a:rPr sz="4400" dirty="0"/>
              <a:t>Y</a:t>
            </a:r>
          </a:p>
        </p:txBody>
      </p:sp>
      <p:sp>
        <p:nvSpPr>
          <p:cNvPr id="61443" name="object 12">
            <a:extLst>
              <a:ext uri="{FF2B5EF4-FFF2-40B4-BE49-F238E27FC236}">
                <a16:creationId xmlns:a16="http://schemas.microsoft.com/office/drawing/2014/main" id="{DFF7DDE0-975E-4EC2-87C3-1592BC2A4B22}"/>
              </a:ext>
            </a:extLst>
          </p:cNvPr>
          <p:cNvSpPr txBox="1">
            <a:spLocks noChangeArrowheads="1"/>
          </p:cNvSpPr>
          <p:nvPr/>
        </p:nvSpPr>
        <p:spPr bwMode="auto">
          <a:xfrm>
            <a:off x="609600" y="1141413"/>
            <a:ext cx="9650413" cy="415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546100" indent="-533400">
              <a:tabLst>
                <a:tab pos="546100" algn="l"/>
              </a:tabLst>
              <a:defRPr>
                <a:solidFill>
                  <a:schemeClr val="tx1"/>
                </a:solidFill>
                <a:latin typeface="Calibri" panose="020F0502020204030204" pitchFamily="34" charset="0"/>
                <a:ea typeface="宋体" panose="02010600030101010101" pitchFamily="2" charset="-122"/>
              </a:defRPr>
            </a:lvl1pPr>
            <a:lvl2pPr marL="939800" indent="-533400">
              <a:tabLst>
                <a:tab pos="546100" algn="l"/>
              </a:tabLst>
              <a:defRPr>
                <a:solidFill>
                  <a:schemeClr val="tx1"/>
                </a:solidFill>
                <a:latin typeface="Calibri" panose="020F0502020204030204" pitchFamily="34" charset="0"/>
                <a:ea typeface="宋体" panose="02010600030101010101" pitchFamily="2" charset="-122"/>
              </a:defRPr>
            </a:lvl2pPr>
            <a:lvl3pPr marL="1143000" indent="-228600">
              <a:tabLst>
                <a:tab pos="546100" algn="l"/>
              </a:tabLst>
              <a:defRPr>
                <a:solidFill>
                  <a:schemeClr val="tx1"/>
                </a:solidFill>
                <a:latin typeface="Calibri" panose="020F0502020204030204" pitchFamily="34" charset="0"/>
                <a:ea typeface="宋体" panose="02010600030101010101" pitchFamily="2" charset="-122"/>
              </a:defRPr>
            </a:lvl3pPr>
            <a:lvl4pPr marL="1600200" indent="-228600">
              <a:tabLst>
                <a:tab pos="546100" algn="l"/>
              </a:tabLst>
              <a:defRPr>
                <a:solidFill>
                  <a:schemeClr val="tx1"/>
                </a:solidFill>
                <a:latin typeface="Calibri" panose="020F0502020204030204" pitchFamily="34" charset="0"/>
                <a:ea typeface="宋体" panose="02010600030101010101" pitchFamily="2" charset="-122"/>
              </a:defRPr>
            </a:lvl4pPr>
            <a:lvl5pPr marL="2057400" indent="-228600">
              <a:tabLst>
                <a:tab pos="5461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5461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5461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5461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546100" algn="l"/>
              </a:tabLs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Char char="–"/>
            </a:pPr>
            <a:r>
              <a:rPr lang="zh-CN" altLang="zh-CN" sz="2800">
                <a:latin typeface="Cambria" panose="02040503050406030204" pitchFamily="18" charset="0"/>
              </a:rPr>
              <a:t>可用 性</a:t>
            </a:r>
          </a:p>
          <a:p>
            <a:pPr lvl="1" eaLnBrk="1" hangingPunct="1">
              <a:lnSpc>
                <a:spcPts val="2375"/>
              </a:lnSpc>
              <a:spcBef>
                <a:spcPts val="475"/>
              </a:spcBef>
              <a:buFont typeface="Arial" panose="020B0604020202020204" pitchFamily="34" charset="0"/>
              <a:buChar char="•"/>
            </a:pPr>
            <a:r>
              <a:rPr lang="zh-CN" altLang="zh-CN" sz="2400">
                <a:latin typeface="Cambria" panose="02040503050406030204" pitchFamily="18" charset="0"/>
              </a:rPr>
              <a:t>是该系统将可用于合法使用的属性。</a:t>
            </a:r>
          </a:p>
          <a:p>
            <a:pPr lvl="1" eaLnBrk="1" hangingPunct="1">
              <a:lnSpc>
                <a:spcPts val="2375"/>
              </a:lnSpc>
              <a:spcBef>
                <a:spcPts val="550"/>
              </a:spcBef>
              <a:buFont typeface="Arial" panose="020B0604020202020204" pitchFamily="34" charset="0"/>
              <a:buChar char="•"/>
            </a:pPr>
            <a:r>
              <a:rPr lang="zh-CN" altLang="zh-CN" sz="2400">
                <a:latin typeface="Cambria" panose="02040503050406030204" pitchFamily="18" charset="0"/>
              </a:rPr>
              <a:t>这意味着拒绝‐of ‐service 攻击不会阻止您订购这本书。</a:t>
            </a:r>
          </a:p>
          <a:p>
            <a:pPr lvl="1" eaLnBrk="1" hangingPunct="1">
              <a:spcBef>
                <a:spcPts val="25"/>
              </a:spcBef>
              <a:buFont typeface="Arial" panose="020B0604020202020204" pitchFamily="34" charset="0"/>
              <a:buChar char="•"/>
            </a:pPr>
            <a:endParaRPr lang="zh-CN" altLang="zh-CN" sz="320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Char char="–"/>
            </a:pPr>
            <a:r>
              <a:rPr lang="zh-CN" altLang="zh-CN" sz="2800">
                <a:latin typeface="Cambria" panose="02040503050406030204" pitchFamily="18" charset="0"/>
              </a:rPr>
              <a:t>审计</a:t>
            </a:r>
          </a:p>
          <a:p>
            <a:pPr lvl="1" eaLnBrk="1" hangingPunct="1">
              <a:lnSpc>
                <a:spcPts val="2375"/>
              </a:lnSpc>
              <a:spcBef>
                <a:spcPts val="500"/>
              </a:spcBef>
              <a:buFont typeface="Arial" panose="020B0604020202020204" pitchFamily="34" charset="0"/>
              <a:buChar char="•"/>
            </a:pPr>
            <a:r>
              <a:rPr lang="zh-CN" altLang="zh-CN" sz="2400">
                <a:latin typeface="Cambria" panose="02040503050406030204" pitchFamily="18" charset="0"/>
              </a:rPr>
              <a:t>是系统在级别 sufHicient 中跟踪其活动以重建它们的属性。</a:t>
            </a:r>
          </a:p>
          <a:p>
            <a:pPr lvl="1" eaLnBrk="1" hangingPunct="1">
              <a:lnSpc>
                <a:spcPct val="90000"/>
              </a:lnSpc>
              <a:spcBef>
                <a:spcPts val="500"/>
              </a:spcBef>
              <a:buFont typeface="Arial" panose="020B0604020202020204" pitchFamily="34" charset="0"/>
              <a:buChar char="•"/>
            </a:pPr>
            <a:r>
              <a:rPr lang="zh-CN" altLang="zh-CN" sz="2400">
                <a:latin typeface="Cambria" panose="02040503050406030204" pitchFamily="18" charset="0"/>
              </a:rPr>
              <a:t>这意味着, 如果您将资金从一个帐户转移到另一个帐户, 在瑞士, 系统将保留该转移的记录。</a:t>
            </a:r>
          </a:p>
        </p:txBody>
      </p:sp>
    </p:spTree>
  </p:cSld>
  <p:clrMapOvr>
    <a:masterClrMapping/>
  </p:clrMapOvr>
</p:sld>
</file>

<file path=ppt/slides/slide29.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2F3D15B4-AE42-4B9E-91D0-0F9E74EBEABF}"/>
              </a:ext>
            </a:extLst>
          </p:cNvPr>
          <p:cNvSpPr txBox="1">
            <a:spLocks noGrp="1"/>
          </p:cNvSpPr>
          <p:nvPr>
            <p:ph type="title"/>
          </p:nvPr>
        </p:nvSpPr>
        <p:spPr>
          <a:xfrm>
            <a:off x="457200" y="206375"/>
            <a:ext cx="9310688" cy="676275"/>
          </a:xfrm>
        </p:spPr>
        <p:txBody>
          <a:bodyPr lIns="0" tIns="0" rIns="0" bIns="0" rtlCol="0">
            <a:spAutoFit/>
          </a:bodyPr>
          <a:lstStyle/>
          <a:p>
            <a:pPr marL="12700">
              <a:defRPr/>
            </a:pPr>
            <a:r>
              <a:rPr sz="4400" dirty="0"/>
              <a:t>S</a:t>
            </a:r>
            <a:r>
              <a:rPr sz="4400" spc="-5" dirty="0"/>
              <a:t>电子邮件</a:t>
            </a:r>
            <a:r>
              <a:rPr sz="4400" dirty="0"/>
              <a:t>当前</a:t>
            </a:r>
            <a:r>
              <a:rPr sz="4400" spc="-5" dirty="0"/>
              <a:t>我</a:t>
            </a:r>
            <a:r>
              <a:rPr sz="4400" spc="-110" dirty="0"/>
              <a:t>T</a:t>
            </a:r>
            <a:r>
              <a:rPr sz="4400" dirty="0"/>
              <a:t>Y</a:t>
            </a:r>
          </a:p>
        </p:txBody>
      </p:sp>
      <p:sp>
        <p:nvSpPr>
          <p:cNvPr id="62467" name="object 12">
            <a:extLst>
              <a:ext uri="{FF2B5EF4-FFF2-40B4-BE49-F238E27FC236}">
                <a16:creationId xmlns:a16="http://schemas.microsoft.com/office/drawing/2014/main" id="{157223EF-446C-48D3-A22B-859208D02887}"/>
              </a:ext>
            </a:extLst>
          </p:cNvPr>
          <p:cNvSpPr txBox="1">
            <a:spLocks noChangeArrowheads="1"/>
          </p:cNvSpPr>
          <p:nvPr/>
        </p:nvSpPr>
        <p:spPr bwMode="auto">
          <a:xfrm>
            <a:off x="533400" y="1127125"/>
            <a:ext cx="10896600" cy="460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55600" indent="-342900">
              <a:tabLst>
                <a:tab pos="355600" algn="l"/>
              </a:tabLst>
              <a:defRPr>
                <a:solidFill>
                  <a:schemeClr val="tx1"/>
                </a:solidFill>
                <a:latin typeface="Calibri" panose="020F0502020204030204" pitchFamily="34" charset="0"/>
                <a:ea typeface="宋体" panose="02010600030101010101" pitchFamily="2" charset="-122"/>
              </a:defRPr>
            </a:lvl1pPr>
            <a:lvl2pPr marL="749300" indent="-279400">
              <a:tabLst>
                <a:tab pos="355600" algn="l"/>
              </a:tabLst>
              <a:defRPr>
                <a:solidFill>
                  <a:schemeClr val="tx1"/>
                </a:solidFill>
                <a:latin typeface="Calibri" panose="020F0502020204030204" pitchFamily="34" charset="0"/>
                <a:ea typeface="宋体" panose="02010600030101010101" pitchFamily="2" charset="-122"/>
              </a:defRPr>
            </a:lvl2pPr>
            <a:lvl3pPr marL="1143000" indent="-228600">
              <a:tabLst>
                <a:tab pos="355600" algn="l"/>
              </a:tabLst>
              <a:defRPr>
                <a:solidFill>
                  <a:schemeClr val="tx1"/>
                </a:solidFill>
                <a:latin typeface="Calibri" panose="020F0502020204030204" pitchFamily="34" charset="0"/>
                <a:ea typeface="宋体" panose="02010600030101010101" pitchFamily="2" charset="-122"/>
              </a:defRPr>
            </a:lvl3pPr>
            <a:lvl4pPr marL="1600200" indent="-228600">
              <a:tabLst>
                <a:tab pos="355600" algn="l"/>
              </a:tabLst>
              <a:defRPr>
                <a:solidFill>
                  <a:schemeClr val="tx1"/>
                </a:solidFill>
                <a:latin typeface="Calibri" panose="020F0502020204030204" pitchFamily="34" charset="0"/>
                <a:ea typeface="宋体" panose="02010600030101010101" pitchFamily="2" charset="-122"/>
              </a:defRPr>
            </a:lvl4pPr>
            <a:lvl5pPr marL="2057400" indent="-228600">
              <a:tabLst>
                <a:tab pos="3556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9pPr>
          </a:lstStyle>
          <a:p>
            <a:pPr eaLnBrk="1" hangingPunct="1">
              <a:lnSpc>
                <a:spcPts val="2138"/>
              </a:lnSpc>
              <a:buFont typeface="Arial" panose="020B0604020202020204" pitchFamily="34" charset="0"/>
              <a:buChar char="•"/>
            </a:pPr>
            <a:r>
              <a:rPr lang="zh-CN" altLang="zh-CN" sz="2400">
                <a:latin typeface="Cambria" panose="02040503050406030204" pitchFamily="18" charset="0"/>
              </a:rPr>
              <a:t>刺激的源泉。</a:t>
            </a:r>
          </a:p>
          <a:p>
            <a:pPr lvl="1" eaLnBrk="1" hangingPunct="1">
              <a:lnSpc>
                <a:spcPct val="79000"/>
              </a:lnSpc>
              <a:spcBef>
                <a:spcPts val="388"/>
              </a:spcBef>
              <a:buFont typeface="Arial" panose="020B0604020202020204" pitchFamily="34" charset="0"/>
              <a:buChar char="–"/>
            </a:pPr>
            <a:r>
              <a:rPr lang="zh-CN" altLang="zh-CN" sz="2000">
                <a:latin typeface="Cambria" panose="02040503050406030204" pitchFamily="18" charset="0"/>
              </a:rPr>
              <a:t>攻击的来源可能是人类或其他系统。它可能以前 identiHied (正确或不正确), 也可能是当前未知的。</a:t>
            </a:r>
          </a:p>
          <a:p>
            <a:pPr lvl="1" eaLnBrk="1" hangingPunct="1">
              <a:lnSpc>
                <a:spcPts val="1888"/>
              </a:lnSpc>
              <a:buFont typeface="Arial" panose="020B0604020202020204" pitchFamily="34" charset="0"/>
              <a:buChar char="–"/>
            </a:pPr>
            <a:r>
              <a:rPr lang="zh-CN" altLang="zh-CN" sz="2000">
                <a:latin typeface="Cambria" panose="02040503050406030204" pitchFamily="18" charset="0"/>
              </a:rPr>
              <a:t>攻击本身是未经授权的访问、modiHication 或拒绝服务。</a:t>
            </a:r>
          </a:p>
          <a:p>
            <a:pPr lvl="1" eaLnBrk="1" hangingPunct="1">
              <a:spcBef>
                <a:spcPts val="25"/>
              </a:spcBef>
              <a:buFont typeface="Arial" panose="020B0604020202020204" pitchFamily="34" charset="0"/>
              <a:buChar char="–"/>
            </a:pPr>
            <a:endParaRPr lang="zh-CN" altLang="zh-CN" sz="2000">
              <a:latin typeface="Times New Roman" panose="02020603050405020304" pitchFamily="18" charset="0"/>
              <a:cs typeface="Times New Roman" panose="02020603050405020304" pitchFamily="18" charset="0"/>
            </a:endParaRPr>
          </a:p>
          <a:p>
            <a:pPr eaLnBrk="1" hangingPunct="1">
              <a:lnSpc>
                <a:spcPts val="2125"/>
              </a:lnSpc>
              <a:buFont typeface="Arial" panose="020B0604020202020204" pitchFamily="34" charset="0"/>
              <a:buChar char="•"/>
            </a:pPr>
            <a:r>
              <a:rPr lang="zh-CN" altLang="zh-CN" sz="2400">
                <a:latin typeface="Cambria" panose="02040503050406030204" pitchFamily="18" charset="0"/>
              </a:rPr>
              <a:t>刺激。</a:t>
            </a:r>
          </a:p>
          <a:p>
            <a:pPr lvl="1" eaLnBrk="1" hangingPunct="1">
              <a:lnSpc>
                <a:spcPts val="1888"/>
              </a:lnSpc>
              <a:buFont typeface="Arial" panose="020B0604020202020204" pitchFamily="34" charset="0"/>
              <a:buChar char="–"/>
            </a:pPr>
            <a:r>
              <a:rPr lang="zh-CN" altLang="zh-CN" sz="2000">
                <a:latin typeface="Cambria" panose="02040503050406030204" pitchFamily="18" charset="0"/>
              </a:rPr>
              <a:t>刺激是一种攻击或企图破坏安全。</a:t>
            </a:r>
          </a:p>
          <a:p>
            <a:pPr lvl="1" algn="just" eaLnBrk="1" hangingPunct="1">
              <a:lnSpc>
                <a:spcPct val="79000"/>
              </a:lnSpc>
              <a:spcBef>
                <a:spcPts val="488"/>
              </a:spcBef>
              <a:buFont typeface="Arial" panose="020B0604020202020204" pitchFamily="34" charset="0"/>
              <a:buChar char="–"/>
            </a:pPr>
            <a:r>
              <a:rPr lang="zh-CN" altLang="zh-CN" sz="2000">
                <a:latin typeface="Cambria" panose="02040503050406030204" pitchFamily="18" charset="0"/>
              </a:rPr>
              <a:t>我们将此描述为未经授权的人员或系统, 试图显示信息、更改和/或删除信息、访问系统服务或减少系统服务的可用性。</a:t>
            </a:r>
          </a:p>
          <a:p>
            <a:pPr lvl="1" eaLnBrk="1" hangingPunct="1">
              <a:spcBef>
                <a:spcPts val="13"/>
              </a:spcBef>
              <a:buFont typeface="Arial" panose="020B0604020202020204" pitchFamily="34" charset="0"/>
              <a:buChar char="–"/>
            </a:pPr>
            <a:endParaRPr lang="zh-CN" altLang="zh-CN" sz="2000">
              <a:latin typeface="Times New Roman" panose="02020603050405020304" pitchFamily="18" charset="0"/>
              <a:cs typeface="Times New Roman" panose="02020603050405020304" pitchFamily="18" charset="0"/>
            </a:endParaRPr>
          </a:p>
          <a:p>
            <a:pPr eaLnBrk="1" hangingPunct="1">
              <a:lnSpc>
                <a:spcPts val="2125"/>
              </a:lnSpc>
              <a:buFont typeface="Arial" panose="020B0604020202020204" pitchFamily="34" charset="0"/>
              <a:buChar char="•"/>
            </a:pPr>
            <a:r>
              <a:rPr lang="zh-CN" altLang="zh-CN" sz="2400">
                <a:latin typeface="Cambria" panose="02040503050406030204" pitchFamily="18" charset="0"/>
              </a:rPr>
              <a:t>工件。</a:t>
            </a:r>
          </a:p>
          <a:p>
            <a:pPr lvl="1" eaLnBrk="1" hangingPunct="1">
              <a:lnSpc>
                <a:spcPts val="1888"/>
              </a:lnSpc>
              <a:buFont typeface="Arial" panose="020B0604020202020204" pitchFamily="34" charset="0"/>
              <a:buChar char="–"/>
            </a:pPr>
            <a:r>
              <a:rPr lang="zh-CN" altLang="zh-CN" sz="2000">
                <a:latin typeface="Cambria" panose="02040503050406030204" pitchFamily="18" charset="0"/>
              </a:rPr>
              <a:t>攻击的目标可以是系统的服务或其中的数据。</a:t>
            </a:r>
          </a:p>
          <a:p>
            <a:pPr lvl="1" eaLnBrk="1" hangingPunct="1">
              <a:spcBef>
                <a:spcPts val="25"/>
              </a:spcBef>
              <a:buFont typeface="Arial" panose="020B0604020202020204" pitchFamily="34" charset="0"/>
              <a:buChar char="–"/>
            </a:pPr>
            <a:endParaRPr lang="zh-CN" altLang="zh-CN" sz="2000">
              <a:latin typeface="Times New Roman" panose="02020603050405020304" pitchFamily="18" charset="0"/>
              <a:cs typeface="Times New Roman" panose="02020603050405020304" pitchFamily="18" charset="0"/>
            </a:endParaRPr>
          </a:p>
          <a:p>
            <a:pPr eaLnBrk="1" hangingPunct="1">
              <a:lnSpc>
                <a:spcPts val="2125"/>
              </a:lnSpc>
              <a:buFont typeface="Arial" panose="020B0604020202020204" pitchFamily="34" charset="0"/>
              <a:buChar char="•"/>
            </a:pPr>
            <a:r>
              <a:rPr lang="zh-CN" altLang="zh-CN" sz="2400">
                <a:latin typeface="Cambria" panose="02040503050406030204" pitchFamily="18" charset="0"/>
              </a:rPr>
              <a:t>环境。</a:t>
            </a:r>
          </a:p>
          <a:p>
            <a:pPr lvl="1" eaLnBrk="1" hangingPunct="1">
              <a:lnSpc>
                <a:spcPct val="79000"/>
              </a:lnSpc>
              <a:spcBef>
                <a:spcPts val="375"/>
              </a:spcBef>
              <a:buFont typeface="Arial" panose="020B0604020202020204" pitchFamily="34" charset="0"/>
              <a:buChar char="–"/>
            </a:pPr>
            <a:r>
              <a:rPr lang="zh-CN" altLang="zh-CN" sz="2000">
                <a:latin typeface="Cambria" panose="02040503050406030204" pitchFamily="18" charset="0"/>
              </a:rPr>
              <a:t>当系统处于联机或 ofHline 状态时, 可能会出现攻击, 无论是连接到网络还是断开 Hirewall, 或者在网络上打开。</a:t>
            </a:r>
          </a:p>
        </p:txBody>
      </p:sp>
    </p:spTree>
  </p:cSld>
  <p:clrMapOvr>
    <a:masterClrMapping/>
  </p:clrMapOvr>
</p:sld>
</file>

<file path=ppt/slides/slide3.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object 11">
            <a:extLst>
              <a:ext uri="{FF2B5EF4-FFF2-40B4-BE49-F238E27FC236}">
                <a16:creationId xmlns:a16="http://schemas.microsoft.com/office/drawing/2014/main" id="{9CDBF745-5EF8-4D5B-BC7D-FAEE0C863387}"/>
              </a:ext>
            </a:extLst>
          </p:cNvPr>
          <p:cNvSpPr>
            <a:spLocks noGrp="1"/>
          </p:cNvSpPr>
          <p:nvPr>
            <p:ph type="title"/>
          </p:nvPr>
        </p:nvSpPr>
        <p:spPr>
          <a:xfrm>
            <a:off x="1524000" y="233363"/>
            <a:ext cx="8229600" cy="676275"/>
          </a:xfrm>
        </p:spPr>
        <p:txBody>
          <a:bodyPr>
            <a:spAutoFit/>
          </a:bodyPr>
          <a:lstStyle/>
          <a:p>
            <a:pPr marL="12700" algn="l"/>
            <a:r>
              <a:rPr lang="zh-CN" altLang="zh-CN" sz="4400">
                <a:solidFill>
                  <a:schemeClr val="bg1"/>
                </a:solidFill>
                <a:latin typeface="Calibri" panose="020F0502020204030204" pitchFamily="34" charset="0"/>
              </a:rPr>
              <a:t>议程</a:t>
            </a:r>
          </a:p>
        </p:txBody>
      </p:sp>
      <p:sp>
        <p:nvSpPr>
          <p:cNvPr id="12" name="object 12">
            <a:extLst>
              <a:ext uri="{FF2B5EF4-FFF2-40B4-BE49-F238E27FC236}">
                <a16:creationId xmlns:a16="http://schemas.microsoft.com/office/drawing/2014/main" id="{74163CF9-081B-4200-A596-0BACBC04D23F}"/>
              </a:ext>
            </a:extLst>
          </p:cNvPr>
          <p:cNvSpPr txBox="1">
            <a:spLocks noGrp="1"/>
          </p:cNvSpPr>
          <p:nvPr>
            <p:ph sz="half" idx="2"/>
          </p:nvPr>
        </p:nvSpPr>
        <p:spPr>
          <a:xfrm>
            <a:off x="609600" y="1371600"/>
            <a:ext cx="9372600" cy="4057650"/>
          </a:xfrm>
        </p:spPr>
        <p:txBody>
          <a:bodyPr rtlCol="0"/>
          <a:lstStyle/>
          <a:p>
            <a:pPr marL="355600" indent="-342900">
              <a:buFont typeface="Arial"/>
              <a:buChar char="•"/>
              <a:tabLst>
                <a:tab pos="355600" algn="l"/>
              </a:tabLst>
              <a:defRPr/>
            </a:pPr>
            <a:r>
              <a:rPr sz="3200" spc="-90" dirty="0">
                <a:latin typeface="+mn-lt"/>
              </a:rPr>
              <a:t>莫笛</a:t>
            </a:r>
            <a:r>
              <a:rPr lang="en-US" sz="3200" spc="-90" dirty="0">
                <a:latin typeface="+mn-lt"/>
              </a:rPr>
              <a:t>上网</a:t>
            </a:r>
            <a:r>
              <a:rPr sz="3200" spc="-90" dirty="0">
                <a:latin typeface="+mn-lt"/>
              </a:rPr>
              <a:t>能力</a:t>
            </a:r>
            <a:r>
              <a:rPr sz="3200" dirty="0">
                <a:latin typeface="+mn-lt"/>
              </a:rPr>
              <a:t>&amp;</a:t>
            </a:r>
            <a:r>
              <a:rPr sz="3200" spc="60" dirty="0">
                <a:latin typeface="+mn-lt"/>
              </a:rPr>
              <a:t> </a:t>
            </a:r>
            <a:r>
              <a:rPr sz="3200" spc="-5" dirty="0">
                <a:latin typeface="+mn-lt"/>
              </a:rPr>
              <a:t>安全</a:t>
            </a:r>
          </a:p>
          <a:p>
            <a:pPr marL="755650" lvl="1" indent="-285750">
              <a:spcBef>
                <a:spcPts val="515"/>
              </a:spcBef>
              <a:buFont typeface="Arial"/>
              <a:buChar char="–"/>
              <a:tabLst>
                <a:tab pos="755650" algn="l"/>
              </a:tabLst>
              <a:defRPr/>
            </a:pPr>
            <a:r>
              <a:rPr sz="2800" spc="-5" dirty="0">
                <a:latin typeface="Cambria"/>
                <a:cs typeface="Cambria"/>
              </a:rPr>
              <a:t>源</a:t>
            </a:r>
            <a:r>
              <a:rPr sz="2800" dirty="0">
                <a:latin typeface="Cambria"/>
                <a:cs typeface="Cambria"/>
              </a:rPr>
              <a:t>的</a:t>
            </a:r>
            <a:r>
              <a:rPr sz="2800" spc="-45" dirty="0">
                <a:latin typeface="Cambria"/>
                <a:cs typeface="Cambria"/>
              </a:rPr>
              <a:t> </a:t>
            </a:r>
            <a:r>
              <a:rPr sz="3200" spc="-5" dirty="0">
                <a:latin typeface="Cambria"/>
                <a:cs typeface="Cambria"/>
              </a:rPr>
              <a:t>刺激</a:t>
            </a:r>
            <a:endParaRPr sz="2800" dirty="0">
              <a:latin typeface="Cambria"/>
              <a:cs typeface="Cambria"/>
            </a:endParaRPr>
          </a:p>
          <a:p>
            <a:pPr marL="755650" lvl="1" indent="-285750">
              <a:spcBef>
                <a:spcPts val="620"/>
              </a:spcBef>
              <a:buFont typeface="Arial"/>
              <a:buChar char="–"/>
              <a:tabLst>
                <a:tab pos="755650" algn="l"/>
              </a:tabLst>
              <a:defRPr/>
            </a:pPr>
            <a:r>
              <a:rPr sz="2800" spc="-5" dirty="0">
                <a:latin typeface="Cambria"/>
                <a:cs typeface="Cambria"/>
              </a:rPr>
              <a:t>刺激</a:t>
            </a:r>
            <a:endParaRPr sz="2800" dirty="0">
              <a:latin typeface="Cambria"/>
              <a:cs typeface="Cambria"/>
            </a:endParaRPr>
          </a:p>
          <a:p>
            <a:pPr marL="755650" lvl="1" indent="-285750">
              <a:spcBef>
                <a:spcPts val="520"/>
              </a:spcBef>
              <a:buFont typeface="Arial"/>
              <a:buChar char="–"/>
              <a:tabLst>
                <a:tab pos="755650" algn="l"/>
              </a:tabLst>
              <a:defRPr/>
            </a:pPr>
            <a:r>
              <a:rPr sz="2800" dirty="0">
                <a:latin typeface="Cambria"/>
                <a:cs typeface="Cambria"/>
              </a:rPr>
              <a:t>环境</a:t>
            </a:r>
          </a:p>
          <a:p>
            <a:pPr marL="755650" lvl="1" indent="-285750">
              <a:spcBef>
                <a:spcPts val="620"/>
              </a:spcBef>
              <a:buFont typeface="Arial"/>
              <a:buChar char="–"/>
              <a:tabLst>
                <a:tab pos="755650" algn="l"/>
              </a:tabLst>
              <a:defRPr/>
            </a:pPr>
            <a:r>
              <a:rPr sz="2800" spc="-5" dirty="0">
                <a:latin typeface="Cambria"/>
                <a:cs typeface="Cambria"/>
              </a:rPr>
              <a:t>工件</a:t>
            </a:r>
            <a:endParaRPr sz="2800" dirty="0">
              <a:latin typeface="Cambria"/>
              <a:cs typeface="Cambria"/>
            </a:endParaRPr>
          </a:p>
          <a:p>
            <a:pPr marL="755650" lvl="1" indent="-285750">
              <a:spcBef>
                <a:spcPts val="520"/>
              </a:spcBef>
              <a:buFont typeface="Arial"/>
              <a:buChar char="–"/>
              <a:tabLst>
                <a:tab pos="755650" algn="l"/>
              </a:tabLst>
              <a:defRPr/>
            </a:pPr>
            <a:r>
              <a:rPr sz="2800" spc="-5" dirty="0">
                <a:latin typeface="Cambria"/>
                <a:cs typeface="Cambria"/>
              </a:rPr>
              <a:t>响应</a:t>
            </a:r>
            <a:endParaRPr sz="2800" dirty="0">
              <a:latin typeface="Cambria"/>
              <a:cs typeface="Cambria"/>
            </a:endParaRPr>
          </a:p>
          <a:p>
            <a:pPr marL="755650" lvl="1" indent="-285750">
              <a:spcBef>
                <a:spcPts val="620"/>
              </a:spcBef>
              <a:buFont typeface="Arial"/>
              <a:buChar char="–"/>
              <a:tabLst>
                <a:tab pos="755650" algn="l"/>
              </a:tabLst>
              <a:defRPr/>
            </a:pPr>
            <a:r>
              <a:rPr sz="2800" dirty="0">
                <a:latin typeface="Cambria"/>
                <a:cs typeface="Cambria"/>
              </a:rPr>
              <a:t>响应</a:t>
            </a:r>
            <a:r>
              <a:rPr sz="2800" spc="-70" dirty="0">
                <a:latin typeface="Cambria"/>
                <a:cs typeface="Cambria"/>
              </a:rPr>
              <a:t> </a:t>
            </a:r>
            <a:r>
              <a:rPr sz="2800" spc="-5" dirty="0">
                <a:latin typeface="Cambria"/>
                <a:cs typeface="Cambria"/>
              </a:rPr>
              <a:t>措施</a:t>
            </a:r>
            <a:endParaRPr sz="2800" dirty="0">
              <a:latin typeface="Cambria"/>
              <a:cs typeface="Cambria"/>
            </a:endParaRPr>
          </a:p>
          <a:p>
            <a:pPr marL="755650" lvl="1" indent="-285750">
              <a:spcBef>
                <a:spcPts val="520"/>
              </a:spcBef>
              <a:buFont typeface="Arial"/>
              <a:buChar char="–"/>
              <a:tabLst>
                <a:tab pos="755650" algn="l"/>
              </a:tabLst>
              <a:defRPr/>
            </a:pPr>
            <a:r>
              <a:rPr sz="2800" spc="-5" dirty="0">
                <a:latin typeface="Cambria"/>
                <a:cs typeface="Cambria"/>
              </a:rPr>
              <a:t>策略</a:t>
            </a:r>
            <a:endParaRPr sz="2800" dirty="0">
              <a:latin typeface="Cambria"/>
              <a:cs typeface="Cambria"/>
            </a:endParaRPr>
          </a:p>
        </p:txBody>
      </p:sp>
    </p:spTree>
  </p:cSld>
  <p:clrMapOvr>
    <a:masterClrMapping/>
  </p:clrMapOvr>
</p:sld>
</file>

<file path=ppt/slides/slide30.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6AFB99CC-DA84-4116-B2FD-50BA5C7D988B}"/>
              </a:ext>
            </a:extLst>
          </p:cNvPr>
          <p:cNvSpPr txBox="1">
            <a:spLocks noGrp="1"/>
          </p:cNvSpPr>
          <p:nvPr>
            <p:ph type="title"/>
          </p:nvPr>
        </p:nvSpPr>
        <p:spPr>
          <a:xfrm>
            <a:off x="533400" y="206375"/>
            <a:ext cx="9234488" cy="676275"/>
          </a:xfrm>
        </p:spPr>
        <p:txBody>
          <a:bodyPr lIns="0" tIns="0" rIns="0" bIns="0" rtlCol="0">
            <a:spAutoFit/>
          </a:bodyPr>
          <a:lstStyle/>
          <a:p>
            <a:pPr marL="12700">
              <a:defRPr/>
            </a:pPr>
            <a:r>
              <a:rPr sz="4400" dirty="0"/>
              <a:t>S</a:t>
            </a:r>
            <a:r>
              <a:rPr sz="4400" spc="-5" dirty="0"/>
              <a:t>电子邮件</a:t>
            </a:r>
            <a:r>
              <a:rPr sz="4400" dirty="0"/>
              <a:t>当前</a:t>
            </a:r>
            <a:r>
              <a:rPr sz="4400" spc="-5" dirty="0"/>
              <a:t>我</a:t>
            </a:r>
            <a:r>
              <a:rPr sz="4400" spc="-110" dirty="0"/>
              <a:t>T</a:t>
            </a:r>
            <a:r>
              <a:rPr sz="4400" dirty="0"/>
              <a:t>Y</a:t>
            </a:r>
          </a:p>
        </p:txBody>
      </p:sp>
      <p:sp>
        <p:nvSpPr>
          <p:cNvPr id="63491" name="object 12">
            <a:extLst>
              <a:ext uri="{FF2B5EF4-FFF2-40B4-BE49-F238E27FC236}">
                <a16:creationId xmlns:a16="http://schemas.microsoft.com/office/drawing/2014/main" id="{FCB1DF81-DF21-4F6E-B4E3-1147CEE2A1AB}"/>
              </a:ext>
            </a:extLst>
          </p:cNvPr>
          <p:cNvSpPr txBox="1">
            <a:spLocks noChangeArrowheads="1"/>
          </p:cNvSpPr>
          <p:nvPr/>
        </p:nvSpPr>
        <p:spPr bwMode="auto">
          <a:xfrm>
            <a:off x="609600" y="1141413"/>
            <a:ext cx="10744200" cy="508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55600" indent="-342900">
              <a:tabLst>
                <a:tab pos="355600" algn="l"/>
              </a:tabLst>
              <a:defRPr>
                <a:solidFill>
                  <a:schemeClr val="tx1"/>
                </a:solidFill>
                <a:latin typeface="Calibri" panose="020F0502020204030204" pitchFamily="34" charset="0"/>
                <a:ea typeface="宋体" panose="02010600030101010101" pitchFamily="2" charset="-122"/>
              </a:defRPr>
            </a:lvl1pPr>
            <a:lvl2pPr marL="749300" indent="-279400">
              <a:tabLst>
                <a:tab pos="355600" algn="l"/>
              </a:tabLst>
              <a:defRPr>
                <a:solidFill>
                  <a:schemeClr val="tx1"/>
                </a:solidFill>
                <a:latin typeface="Calibri" panose="020F0502020204030204" pitchFamily="34" charset="0"/>
                <a:ea typeface="宋体" panose="02010600030101010101" pitchFamily="2" charset="-122"/>
              </a:defRPr>
            </a:lvl2pPr>
            <a:lvl3pPr marL="1143000" indent="-228600">
              <a:tabLst>
                <a:tab pos="355600" algn="l"/>
              </a:tabLst>
              <a:defRPr>
                <a:solidFill>
                  <a:schemeClr val="tx1"/>
                </a:solidFill>
                <a:latin typeface="Calibri" panose="020F0502020204030204" pitchFamily="34" charset="0"/>
                <a:ea typeface="宋体" panose="02010600030101010101" pitchFamily="2" charset="-122"/>
              </a:defRPr>
            </a:lvl3pPr>
            <a:lvl4pPr marL="1600200" indent="-228600">
              <a:tabLst>
                <a:tab pos="355600" algn="l"/>
              </a:tabLst>
              <a:defRPr>
                <a:solidFill>
                  <a:schemeClr val="tx1"/>
                </a:solidFill>
                <a:latin typeface="Calibri" panose="020F0502020204030204" pitchFamily="34" charset="0"/>
                <a:ea typeface="宋体" panose="02010600030101010101" pitchFamily="2" charset="-122"/>
              </a:defRPr>
            </a:lvl4pPr>
            <a:lvl5pPr marL="2057400" indent="-228600">
              <a:tabLst>
                <a:tab pos="3556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Char char="•"/>
            </a:pPr>
            <a:r>
              <a:rPr lang="zh-CN" altLang="zh-CN" sz="3200">
                <a:latin typeface="Cambria" panose="02040503050406030204" pitchFamily="18" charset="0"/>
              </a:rPr>
              <a:t>响应。</a:t>
            </a:r>
          </a:p>
          <a:p>
            <a:pPr lvl="1" eaLnBrk="1" hangingPunct="1">
              <a:lnSpc>
                <a:spcPct val="90000"/>
              </a:lnSpc>
              <a:spcBef>
                <a:spcPts val="375"/>
              </a:spcBef>
              <a:buFont typeface="Arial" panose="020B0604020202020204" pitchFamily="34" charset="0"/>
              <a:buChar char="–"/>
            </a:pPr>
            <a:r>
              <a:rPr lang="zh-CN" altLang="zh-CN" sz="2800">
                <a:latin typeface="Cambria" panose="02040503050406030204" pitchFamily="18" charset="0"/>
              </a:rPr>
              <a:t>未经授权使用服务或阻止合法用户使用服务, 是查看敏感数据或修改它的不同目标。因此, 系统必须授权合法用户, 并允许他们访问数据和服务, 同时拒绝未经授权的用户, 拒绝他们访问, 并报告未经授权的访问。</a:t>
            </a:r>
          </a:p>
          <a:p>
            <a:pPr lvl="1" eaLnBrk="1" hangingPunct="1">
              <a:buFont typeface="Arial" panose="020B0604020202020204" pitchFamily="34" charset="0"/>
              <a:buChar char="–"/>
            </a:pPr>
            <a:endParaRPr lang="zh-CN" altLang="zh-CN" sz="320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Char char="•"/>
            </a:pPr>
            <a:r>
              <a:rPr lang="zh-CN" altLang="zh-CN" sz="3200">
                <a:latin typeface="Cambria" panose="02040503050406030204" pitchFamily="18" charset="0"/>
              </a:rPr>
              <a:t>响应措施。</a:t>
            </a:r>
          </a:p>
          <a:p>
            <a:pPr lvl="1" algn="just" eaLnBrk="1" hangingPunct="1">
              <a:lnSpc>
                <a:spcPct val="90000"/>
              </a:lnSpc>
              <a:spcBef>
                <a:spcPts val="500"/>
              </a:spcBef>
              <a:buFont typeface="Arial" panose="020B0604020202020204" pitchFamily="34" charset="0"/>
              <a:buChar char="–"/>
            </a:pPr>
            <a:r>
              <a:rPr lang="zh-CN" altLang="zh-CN" sz="2800">
                <a:latin typeface="Cambria" panose="02040503050406030204" pitchFamily="18" charset="0"/>
              </a:rPr>
              <a:t>系统响应的措施包括 difHiculty 各种攻击的 difHiculty, 以及从攻击中恢复和幸存的进攻。</a:t>
            </a:r>
          </a:p>
        </p:txBody>
      </p:sp>
    </p:spTree>
  </p:cSld>
  <p:clrMapOvr>
    <a:masterClrMapping/>
  </p:clrMapOvr>
</p:sld>
</file>

<file path=ppt/slides/slide3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3E73DEAC-7BE8-461C-AC79-4AC0F9C7685B}"/>
              </a:ext>
            </a:extLst>
          </p:cNvPr>
          <p:cNvSpPr txBox="1">
            <a:spLocks noGrp="1"/>
          </p:cNvSpPr>
          <p:nvPr>
            <p:ph type="title"/>
          </p:nvPr>
        </p:nvSpPr>
        <p:spPr>
          <a:xfrm>
            <a:off x="533400" y="206375"/>
            <a:ext cx="9234488" cy="676275"/>
          </a:xfrm>
        </p:spPr>
        <p:txBody>
          <a:bodyPr lIns="0" tIns="0" rIns="0" bIns="0" rtlCol="0">
            <a:spAutoFit/>
          </a:bodyPr>
          <a:lstStyle/>
          <a:p>
            <a:pPr marL="12700">
              <a:defRPr/>
            </a:pPr>
            <a:r>
              <a:rPr sz="4400" dirty="0"/>
              <a:t>S</a:t>
            </a:r>
            <a:r>
              <a:rPr sz="4400" spc="-5" dirty="0"/>
              <a:t>电子邮件</a:t>
            </a:r>
            <a:r>
              <a:rPr sz="4400" dirty="0"/>
              <a:t>当前</a:t>
            </a:r>
            <a:r>
              <a:rPr sz="4400" spc="-5" dirty="0"/>
              <a:t>我</a:t>
            </a:r>
            <a:r>
              <a:rPr sz="4400" spc="-110" dirty="0"/>
              <a:t>T</a:t>
            </a:r>
            <a:r>
              <a:rPr sz="4400" dirty="0"/>
              <a:t>Y</a:t>
            </a:r>
          </a:p>
        </p:txBody>
      </p:sp>
      <p:sp>
        <p:nvSpPr>
          <p:cNvPr id="64515" name="object 15">
            <a:extLst>
              <a:ext uri="{FF2B5EF4-FFF2-40B4-BE49-F238E27FC236}">
                <a16:creationId xmlns:a16="http://schemas.microsoft.com/office/drawing/2014/main" id="{F68A3E2D-3F0D-4537-B3DB-360FC6A72AEE}"/>
              </a:ext>
            </a:extLst>
          </p:cNvPr>
          <p:cNvSpPr>
            <a:spLocks noGrp="1"/>
          </p:cNvSpPr>
          <p:nvPr>
            <p:ph idx="1"/>
          </p:nvPr>
        </p:nvSpPr>
        <p:spPr>
          <a:xfrm>
            <a:off x="2362200" y="1600200"/>
            <a:ext cx="8229600" cy="4324350"/>
          </a:xfrm>
        </p:spPr>
        <p:txBody>
          <a:bodyPr lIns="0" tIns="0" rIns="0" bIns="0">
            <a:spAutoFit/>
          </a:bodyPr>
          <a:lstStyle/>
          <a:p>
            <a:pPr marL="2482850"/>
            <a:r>
              <a:rPr lang="zh-CN" altLang="zh-CN" sz="2400"/>
              <a:t>可能的值</a:t>
            </a:r>
          </a:p>
          <a:p>
            <a:pPr marL="2482850">
              <a:lnSpc>
                <a:spcPct val="99000"/>
              </a:lnSpc>
              <a:spcBef>
                <a:spcPts val="750"/>
              </a:spcBef>
            </a:pPr>
            <a:r>
              <a:rPr lang="zh-CN" altLang="zh-CN" sz="2400"/>
              <a:t>在内部/外部、授权/无权获得有限资源、大量资源的情况下, 正确识别、识别错误、未知身份的个人或系统</a:t>
            </a:r>
          </a:p>
          <a:p>
            <a:pPr marL="2482850">
              <a:lnSpc>
                <a:spcPts val="2100"/>
              </a:lnSpc>
              <a:spcBef>
                <a:spcPts val="925"/>
              </a:spcBef>
            </a:pPr>
            <a:r>
              <a:rPr lang="zh-CN" altLang="zh-CN" sz="2400"/>
              <a:t>尝试显示数据、更改/删除数据、访问系统服务、降低系统服务的可用性</a:t>
            </a:r>
          </a:p>
          <a:p>
            <a:pPr marL="2482850">
              <a:spcBef>
                <a:spcPts val="725"/>
              </a:spcBef>
            </a:pPr>
            <a:r>
              <a:rPr lang="zh-CN" altLang="zh-CN" sz="2400"/>
              <a:t>系统服务;系统中的数据</a:t>
            </a:r>
          </a:p>
          <a:p>
            <a:pPr marL="2482850">
              <a:lnSpc>
                <a:spcPts val="2100"/>
              </a:lnSpc>
              <a:spcBef>
                <a:spcPts val="838"/>
              </a:spcBef>
            </a:pPr>
            <a:r>
              <a:rPr lang="zh-CN" altLang="zh-CN" sz="2400"/>
              <a:t>无论是在线还是离线, 连接或断开, 防火墙或开放</a:t>
            </a:r>
          </a:p>
        </p:txBody>
      </p:sp>
      <p:sp>
        <p:nvSpPr>
          <p:cNvPr id="64516" name="object 12">
            <a:extLst>
              <a:ext uri="{FF2B5EF4-FFF2-40B4-BE49-F238E27FC236}">
                <a16:creationId xmlns:a16="http://schemas.microsoft.com/office/drawing/2014/main" id="{9CA73D04-C565-4B6C-9A7D-9F4BC70A1F94}"/>
              </a:ext>
            </a:extLst>
          </p:cNvPr>
          <p:cNvSpPr txBox="1">
            <a:spLocks noChangeArrowheads="1"/>
          </p:cNvSpPr>
          <p:nvPr/>
        </p:nvSpPr>
        <p:spPr bwMode="auto">
          <a:xfrm>
            <a:off x="2517775" y="1706563"/>
            <a:ext cx="1917700" cy="74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33000"/>
              </a:lnSpc>
            </a:pPr>
            <a:r>
              <a:rPr lang="zh-CN" altLang="zh-CN" b="1">
                <a:solidFill>
                  <a:srgbClr val="000099"/>
                </a:solidFill>
                <a:latin typeface="Times New Roman" panose="02020603050405020304" pitchFamily="18" charset="0"/>
                <a:cs typeface="Times New Roman" panose="02020603050405020304" pitchFamily="18" charset="0"/>
              </a:rPr>
              <a:t>方案源的一部分</a:t>
            </a:r>
            <a:endParaRPr lang="zh-CN" altLang="zh-CN">
              <a:latin typeface="Times New Roman" panose="02020603050405020304" pitchFamily="18" charset="0"/>
              <a:cs typeface="Times New Roman" panose="02020603050405020304" pitchFamily="18" charset="0"/>
            </a:endParaRPr>
          </a:p>
        </p:txBody>
      </p:sp>
      <p:sp>
        <p:nvSpPr>
          <p:cNvPr id="64517" name="object 13">
            <a:extLst>
              <a:ext uri="{FF2B5EF4-FFF2-40B4-BE49-F238E27FC236}">
                <a16:creationId xmlns:a16="http://schemas.microsoft.com/office/drawing/2014/main" id="{37CC1057-CE80-4783-A044-EF777D1A4E7E}"/>
              </a:ext>
            </a:extLst>
          </p:cNvPr>
          <p:cNvSpPr txBox="1">
            <a:spLocks noChangeArrowheads="1"/>
          </p:cNvSpPr>
          <p:nvPr/>
        </p:nvSpPr>
        <p:spPr bwMode="auto">
          <a:xfrm>
            <a:off x="2517775" y="3352800"/>
            <a:ext cx="8890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zh-CN" b="1">
                <a:solidFill>
                  <a:srgbClr val="000099"/>
                </a:solidFill>
                <a:latin typeface="Times New Roman" panose="02020603050405020304" pitchFamily="18" charset="0"/>
                <a:cs typeface="Times New Roman" panose="02020603050405020304" pitchFamily="18" charset="0"/>
              </a:rPr>
              <a:t>刺激</a:t>
            </a:r>
            <a:endParaRPr lang="zh-CN" altLang="zh-CN">
              <a:latin typeface="Times New Roman" panose="02020603050405020304" pitchFamily="18" charset="0"/>
              <a:cs typeface="Times New Roman" panose="02020603050405020304" pitchFamily="18" charset="0"/>
            </a:endParaRPr>
          </a:p>
        </p:txBody>
      </p:sp>
      <p:sp>
        <p:nvSpPr>
          <p:cNvPr id="64518" name="object 14">
            <a:extLst>
              <a:ext uri="{FF2B5EF4-FFF2-40B4-BE49-F238E27FC236}">
                <a16:creationId xmlns:a16="http://schemas.microsoft.com/office/drawing/2014/main" id="{ADEE19BB-E7A1-4016-B4A3-C906194C0E2E}"/>
              </a:ext>
            </a:extLst>
          </p:cNvPr>
          <p:cNvSpPr txBox="1">
            <a:spLocks noChangeArrowheads="1"/>
          </p:cNvSpPr>
          <p:nvPr/>
        </p:nvSpPr>
        <p:spPr bwMode="auto">
          <a:xfrm>
            <a:off x="2517775" y="3902075"/>
            <a:ext cx="1316038"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33000"/>
              </a:lnSpc>
            </a:pPr>
            <a:r>
              <a:rPr lang="zh-CN" altLang="zh-CN" b="1">
                <a:solidFill>
                  <a:srgbClr val="000099"/>
                </a:solidFill>
                <a:latin typeface="Times New Roman" panose="02020603050405020304" pitchFamily="18" charset="0"/>
                <a:cs typeface="Times New Roman" panose="02020603050405020304" pitchFamily="18" charset="0"/>
              </a:rPr>
              <a:t>工件环境</a:t>
            </a:r>
            <a:endParaRPr lang="zh-CN"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3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81B82BCF-6106-46DC-9CEC-101B1E328F0D}"/>
              </a:ext>
            </a:extLst>
          </p:cNvPr>
          <p:cNvSpPr txBox="1">
            <a:spLocks noGrp="1"/>
          </p:cNvSpPr>
          <p:nvPr>
            <p:ph type="title"/>
          </p:nvPr>
        </p:nvSpPr>
        <p:spPr>
          <a:xfrm>
            <a:off x="533400" y="206375"/>
            <a:ext cx="9234488" cy="676275"/>
          </a:xfrm>
        </p:spPr>
        <p:txBody>
          <a:bodyPr lIns="0" tIns="0" rIns="0" bIns="0" rtlCol="0">
            <a:spAutoFit/>
          </a:bodyPr>
          <a:lstStyle/>
          <a:p>
            <a:pPr marL="12700">
              <a:defRPr/>
            </a:pPr>
            <a:r>
              <a:rPr sz="4400" dirty="0"/>
              <a:t>S</a:t>
            </a:r>
            <a:r>
              <a:rPr sz="4400" spc="-5" dirty="0"/>
              <a:t>电子邮件</a:t>
            </a:r>
            <a:r>
              <a:rPr sz="4400" dirty="0"/>
              <a:t>当前</a:t>
            </a:r>
            <a:r>
              <a:rPr sz="4400" spc="-5" dirty="0"/>
              <a:t>我</a:t>
            </a:r>
            <a:r>
              <a:rPr sz="4400" spc="-110" dirty="0"/>
              <a:t>T</a:t>
            </a:r>
            <a:r>
              <a:rPr sz="4400" dirty="0"/>
              <a:t>Y</a:t>
            </a:r>
          </a:p>
        </p:txBody>
      </p:sp>
      <p:sp>
        <p:nvSpPr>
          <p:cNvPr id="65539" name="object 12">
            <a:extLst>
              <a:ext uri="{FF2B5EF4-FFF2-40B4-BE49-F238E27FC236}">
                <a16:creationId xmlns:a16="http://schemas.microsoft.com/office/drawing/2014/main" id="{97AD6ABD-BD9D-4241-A2F3-E549EDCA3E39}"/>
              </a:ext>
            </a:extLst>
          </p:cNvPr>
          <p:cNvSpPr txBox="1">
            <a:spLocks noChangeArrowheads="1"/>
          </p:cNvSpPr>
          <p:nvPr/>
        </p:nvSpPr>
        <p:spPr bwMode="auto">
          <a:xfrm>
            <a:off x="2365375" y="1722438"/>
            <a:ext cx="9398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zh-CN" b="1">
                <a:solidFill>
                  <a:srgbClr val="000099"/>
                </a:solidFill>
                <a:latin typeface="Times New Roman" panose="02020603050405020304" pitchFamily="18" charset="0"/>
                <a:cs typeface="Times New Roman" panose="02020603050405020304" pitchFamily="18" charset="0"/>
              </a:rPr>
              <a:t>响应</a:t>
            </a:r>
            <a:endParaRPr lang="zh-CN" altLang="zh-CN">
              <a:latin typeface="Times New Roman" panose="02020603050405020304" pitchFamily="18" charset="0"/>
              <a:cs typeface="Times New Roman" panose="02020603050405020304" pitchFamily="18" charset="0"/>
            </a:endParaRPr>
          </a:p>
        </p:txBody>
      </p:sp>
      <p:sp>
        <p:nvSpPr>
          <p:cNvPr id="13" name="object 13">
            <a:extLst>
              <a:ext uri="{FF2B5EF4-FFF2-40B4-BE49-F238E27FC236}">
                <a16:creationId xmlns:a16="http://schemas.microsoft.com/office/drawing/2014/main" id="{05C7CDC1-721A-4969-80B9-0DCDAB504AF8}"/>
              </a:ext>
            </a:extLst>
          </p:cNvPr>
          <p:cNvSpPr txBox="1"/>
          <p:nvPr/>
        </p:nvSpPr>
        <p:spPr>
          <a:xfrm>
            <a:off x="2365375" y="4008438"/>
            <a:ext cx="1843088" cy="285750"/>
          </a:xfrm>
          <a:prstGeom prst="rect">
            <a:avLst/>
          </a:prstGeom>
        </p:spPr>
        <p:txBody>
          <a:bodyPr lIns="0" tIns="0" rIns="0" bIns="0">
            <a:spAutoFit/>
          </a:bodyPr>
          <a:lstStyle/>
          <a:p>
            <a:pPr marL="12700" eaLnBrk="1" fontAlgn="auto" hangingPunct="1">
              <a:spcBef>
                <a:spcPts val="0"/>
              </a:spcBef>
              <a:spcAft>
                <a:spcPts val="0"/>
              </a:spcAft>
              <a:defRPr/>
            </a:pPr>
            <a:r>
              <a:rPr b="1" dirty="0">
                <a:solidFill>
                  <a:srgbClr val="000099"/>
                </a:solidFill>
                <a:latin typeface="Times New Roman"/>
                <a:ea typeface="+mn-ea"/>
                <a:cs typeface="Times New Roman"/>
              </a:rPr>
              <a:t>响应</a:t>
            </a:r>
            <a:r>
              <a:rPr b="1" spc="-100" dirty="0">
                <a:solidFill>
                  <a:srgbClr val="000099"/>
                </a:solidFill>
                <a:latin typeface="Times New Roman"/>
                <a:ea typeface="+mn-ea"/>
                <a:cs typeface="Times New Roman"/>
              </a:rPr>
              <a:t> </a:t>
            </a:r>
            <a:r>
              <a:rPr b="1" spc="-5" dirty="0">
                <a:solidFill>
                  <a:srgbClr val="000099"/>
                </a:solidFill>
                <a:latin typeface="Times New Roman"/>
                <a:ea typeface="+mn-ea"/>
                <a:cs typeface="Times New Roman"/>
              </a:rPr>
              <a:t>措施</a:t>
            </a:r>
            <a:endParaRPr>
              <a:latin typeface="Times New Roman"/>
              <a:ea typeface="+mn-ea"/>
              <a:cs typeface="Times New Roman"/>
            </a:endParaRPr>
          </a:p>
        </p:txBody>
      </p:sp>
      <p:sp>
        <p:nvSpPr>
          <p:cNvPr id="65541" name="object 14">
            <a:extLst>
              <a:ext uri="{FF2B5EF4-FFF2-40B4-BE49-F238E27FC236}">
                <a16:creationId xmlns:a16="http://schemas.microsoft.com/office/drawing/2014/main" id="{448B2C02-2DFF-41BF-899F-3BE22DCFB676}"/>
              </a:ext>
            </a:extLst>
          </p:cNvPr>
          <p:cNvSpPr txBox="1">
            <a:spLocks noChangeArrowheads="1"/>
          </p:cNvSpPr>
          <p:nvPr/>
        </p:nvSpPr>
        <p:spPr bwMode="auto">
          <a:xfrm>
            <a:off x="4575175" y="1722438"/>
            <a:ext cx="5791200" cy="448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zh-CN" b="1">
                <a:solidFill>
                  <a:srgbClr val="000099"/>
                </a:solidFill>
                <a:latin typeface="Times New Roman" panose="02020603050405020304" pitchFamily="18" charset="0"/>
                <a:cs typeface="Times New Roman" panose="02020603050405020304" pitchFamily="18" charset="0"/>
              </a:rPr>
              <a:t>验证用户身份;隐藏用户的身份;阻止对数据和/或服务的访问;允许访问数据和/或服务;授予或撤回访问数据和/或服务的权限;记录访问/修改或尝试通过身份访问/修改数据/服务;以不可读的格式存储数据;识别无法解释的高需求服务, 并通知用户或其他系统, 并限制服务的可用性</a:t>
            </a:r>
            <a:endParaRPr lang="zh-CN" altLang="zh-CN">
              <a:latin typeface="Times New Roman" panose="02020603050405020304" pitchFamily="18" charset="0"/>
              <a:cs typeface="Times New Roman" panose="02020603050405020304" pitchFamily="18" charset="0"/>
            </a:endParaRPr>
          </a:p>
          <a:p>
            <a:pPr eaLnBrk="1" hangingPunct="1">
              <a:spcBef>
                <a:spcPts val="738"/>
              </a:spcBef>
            </a:pPr>
            <a:r>
              <a:rPr lang="zh-CN" altLang="zh-CN" b="1">
                <a:solidFill>
                  <a:srgbClr val="000099"/>
                </a:solidFill>
                <a:latin typeface="Times New Roman" panose="02020603050405020304" pitchFamily="18" charset="0"/>
                <a:cs typeface="Times New Roman" panose="02020603050405020304" pitchFamily="18" charset="0"/>
              </a:rPr>
              <a:t>以成功的可能性规避安全措施所需的时间/努力/资源;探测攻击的概率;识别负责攻击或访问/修改数据和/或服务的个人的可能性;在拒绝服务攻击下仍然可用的服务的百分比;恢复数据/服务;数据/服务被损坏和/或合法访问被拒绝的程度</a:t>
            </a:r>
            <a:endParaRPr lang="zh-CN"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33.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CE6867E0-9A7F-4855-8EEA-E21EDCFD4DE6}"/>
              </a:ext>
            </a:extLst>
          </p:cNvPr>
          <p:cNvSpPr txBox="1">
            <a:spLocks noGrp="1"/>
          </p:cNvSpPr>
          <p:nvPr>
            <p:ph type="title"/>
          </p:nvPr>
        </p:nvSpPr>
        <p:spPr>
          <a:xfrm>
            <a:off x="533400" y="206375"/>
            <a:ext cx="9234488" cy="676275"/>
          </a:xfrm>
        </p:spPr>
        <p:txBody>
          <a:bodyPr lIns="0" tIns="0" rIns="0" bIns="0" rtlCol="0">
            <a:spAutoFit/>
          </a:bodyPr>
          <a:lstStyle/>
          <a:p>
            <a:pPr marL="12700">
              <a:defRPr/>
            </a:pPr>
            <a:r>
              <a:rPr sz="4400" dirty="0"/>
              <a:t>S</a:t>
            </a:r>
            <a:r>
              <a:rPr sz="4400" spc="-5" dirty="0"/>
              <a:t>电子邮件</a:t>
            </a:r>
            <a:r>
              <a:rPr sz="4400" dirty="0"/>
              <a:t>当前</a:t>
            </a:r>
            <a:r>
              <a:rPr sz="4400" spc="-5" dirty="0"/>
              <a:t>我</a:t>
            </a:r>
            <a:r>
              <a:rPr sz="4400" spc="-110" dirty="0"/>
              <a:t>T</a:t>
            </a:r>
            <a:r>
              <a:rPr sz="4400" dirty="0"/>
              <a:t>Y</a:t>
            </a:r>
          </a:p>
        </p:txBody>
      </p:sp>
      <p:sp>
        <p:nvSpPr>
          <p:cNvPr id="66563" name="object 12">
            <a:extLst>
              <a:ext uri="{FF2B5EF4-FFF2-40B4-BE49-F238E27FC236}">
                <a16:creationId xmlns:a16="http://schemas.microsoft.com/office/drawing/2014/main" id="{8DF346CB-72B4-4EBC-BAAA-99FBB18B7571}"/>
              </a:ext>
            </a:extLst>
          </p:cNvPr>
          <p:cNvSpPr>
            <a:spLocks noChangeArrowheads="1"/>
          </p:cNvSpPr>
          <p:nvPr/>
        </p:nvSpPr>
        <p:spPr bwMode="auto">
          <a:xfrm>
            <a:off x="3124200" y="1905000"/>
            <a:ext cx="6096000" cy="34290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Tree>
  </p:cSld>
  <p:clrMapOvr>
    <a:masterClrMapping/>
  </p:clrMapOvr>
</p:sld>
</file>

<file path=ppt/slides/slide3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F81FB763-BDA4-4ADA-B581-C870DA94306D}"/>
              </a:ext>
            </a:extLst>
          </p:cNvPr>
          <p:cNvSpPr txBox="1">
            <a:spLocks noGrp="1"/>
          </p:cNvSpPr>
          <p:nvPr>
            <p:ph type="title"/>
          </p:nvPr>
        </p:nvSpPr>
        <p:spPr>
          <a:xfrm>
            <a:off x="381000" y="206375"/>
            <a:ext cx="9386888" cy="676275"/>
          </a:xfrm>
        </p:spPr>
        <p:txBody>
          <a:bodyPr lIns="0" tIns="0" rIns="0" bIns="0" rtlCol="0">
            <a:spAutoFit/>
          </a:bodyPr>
          <a:lstStyle/>
          <a:p>
            <a:pPr marL="12700">
              <a:defRPr/>
            </a:pPr>
            <a:r>
              <a:rPr sz="4400" spc="-5" dirty="0"/>
              <a:t>安全</a:t>
            </a:r>
            <a:r>
              <a:rPr sz="4400" spc="-60" dirty="0"/>
              <a:t> </a:t>
            </a:r>
            <a:r>
              <a:rPr sz="4400" spc="-55" dirty="0"/>
              <a:t>策略</a:t>
            </a:r>
          </a:p>
        </p:txBody>
      </p:sp>
      <p:sp>
        <p:nvSpPr>
          <p:cNvPr id="67587" name="object 12">
            <a:extLst>
              <a:ext uri="{FF2B5EF4-FFF2-40B4-BE49-F238E27FC236}">
                <a16:creationId xmlns:a16="http://schemas.microsoft.com/office/drawing/2014/main" id="{2755FCA4-B9F4-4CCC-A099-C4117C6E74B6}"/>
              </a:ext>
            </a:extLst>
          </p:cNvPr>
          <p:cNvSpPr txBox="1">
            <a:spLocks noChangeArrowheads="1"/>
          </p:cNvSpPr>
          <p:nvPr/>
        </p:nvSpPr>
        <p:spPr bwMode="auto">
          <a:xfrm>
            <a:off x="533400" y="1184275"/>
            <a:ext cx="10972800" cy="369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55600" indent="-342900">
              <a:tabLst>
                <a:tab pos="355600" algn="l"/>
              </a:tabLst>
              <a:defRPr>
                <a:solidFill>
                  <a:schemeClr val="tx1"/>
                </a:solidFill>
                <a:latin typeface="Calibri" panose="020F0502020204030204" pitchFamily="34" charset="0"/>
                <a:ea typeface="宋体" panose="02010600030101010101" pitchFamily="2" charset="-122"/>
              </a:defRPr>
            </a:lvl1pPr>
            <a:lvl2pPr marL="742950" indent="-285750">
              <a:tabLst>
                <a:tab pos="355600" algn="l"/>
              </a:tabLst>
              <a:defRPr>
                <a:solidFill>
                  <a:schemeClr val="tx1"/>
                </a:solidFill>
                <a:latin typeface="Calibri" panose="020F0502020204030204" pitchFamily="34" charset="0"/>
                <a:ea typeface="宋体" panose="02010600030101010101" pitchFamily="2" charset="-122"/>
              </a:defRPr>
            </a:lvl2pPr>
            <a:lvl3pPr marL="1143000" indent="-228600">
              <a:tabLst>
                <a:tab pos="355600" algn="l"/>
              </a:tabLst>
              <a:defRPr>
                <a:solidFill>
                  <a:schemeClr val="tx1"/>
                </a:solidFill>
                <a:latin typeface="Calibri" panose="020F0502020204030204" pitchFamily="34" charset="0"/>
                <a:ea typeface="宋体" panose="02010600030101010101" pitchFamily="2" charset="-122"/>
              </a:defRPr>
            </a:lvl3pPr>
            <a:lvl4pPr marL="1600200" indent="-228600">
              <a:tabLst>
                <a:tab pos="355600" algn="l"/>
              </a:tabLst>
              <a:defRPr>
                <a:solidFill>
                  <a:schemeClr val="tx1"/>
                </a:solidFill>
                <a:latin typeface="Calibri" panose="020F0502020204030204" pitchFamily="34" charset="0"/>
                <a:ea typeface="宋体" panose="02010600030101010101" pitchFamily="2" charset="-122"/>
              </a:defRPr>
            </a:lvl4pPr>
            <a:lvl5pPr marL="2057400" indent="-228600">
              <a:tabLst>
                <a:tab pos="3556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9pPr>
          </a:lstStyle>
          <a:p>
            <a:pPr eaLnBrk="1" hangingPunct="1">
              <a:lnSpc>
                <a:spcPct val="80000"/>
              </a:lnSpc>
              <a:buFont typeface="Arial" panose="020B0604020202020204" pitchFamily="34" charset="0"/>
              <a:buChar char="•"/>
            </a:pPr>
            <a:r>
              <a:rPr lang="zh-CN" altLang="zh-CN" sz="2800">
                <a:latin typeface="Cambria" panose="02040503050406030204" pitchFamily="18" charset="0"/>
              </a:rPr>
              <a:t>实现安全的策略可以分为有关</a:t>
            </a:r>
            <a:r>
              <a:rPr lang="zh-CN" altLang="zh-CN" sz="2800">
                <a:solidFill>
                  <a:srgbClr val="FF0000"/>
                </a:solidFill>
                <a:latin typeface="Cambria" panose="02040503050406030204" pitchFamily="18" charset="0"/>
              </a:rPr>
              <a:t>抵抗攻击</a:t>
            </a:r>
            <a:r>
              <a:rPr lang="zh-CN" altLang="zh-CN" sz="2800">
                <a:latin typeface="Cambria" panose="02040503050406030204" pitchFamily="18" charset="0"/>
              </a:rPr>
              <a:t>, 有关</a:t>
            </a:r>
            <a:r>
              <a:rPr lang="zh-CN" altLang="zh-CN" sz="2800">
                <a:solidFill>
                  <a:srgbClr val="FF0000"/>
                </a:solidFill>
                <a:latin typeface="Cambria" panose="02040503050406030204" pitchFamily="18" charset="0"/>
              </a:rPr>
              <a:t>检测攻击</a:t>
            </a:r>
            <a:r>
              <a:rPr lang="zh-CN" altLang="zh-CN" sz="2800">
                <a:latin typeface="Cambria" panose="02040503050406030204" pitchFamily="18" charset="0"/>
              </a:rPr>
              <a:t>, 以及有关</a:t>
            </a:r>
            <a:r>
              <a:rPr lang="zh-CN" altLang="zh-CN" sz="2800">
                <a:solidFill>
                  <a:srgbClr val="FF0000"/>
                </a:solidFill>
                <a:latin typeface="Cambria" panose="02040503050406030204" pitchFamily="18" charset="0"/>
              </a:rPr>
              <a:t>从攻击中恢复</a:t>
            </a:r>
            <a:r>
              <a:rPr lang="zh-CN" altLang="zh-CN" sz="2800">
                <a:latin typeface="Cambria" panose="02040503050406030204" pitchFamily="18" charset="0"/>
              </a:rPr>
              <a:t>.所有三个类别都很重要。</a:t>
            </a:r>
          </a:p>
          <a:p>
            <a:pPr eaLnBrk="1" hangingPunct="1">
              <a:lnSpc>
                <a:spcPct val="80000"/>
              </a:lnSpc>
              <a:spcBef>
                <a:spcPts val="575"/>
              </a:spcBef>
              <a:buFont typeface="Arial" panose="020B0604020202020204" pitchFamily="34" charset="0"/>
              <a:buChar char="•"/>
            </a:pPr>
            <a:r>
              <a:rPr lang="zh-CN" altLang="zh-CN" sz="2800">
                <a:latin typeface="Cambria" panose="02040503050406030204" pitchFamily="18" charset="0"/>
              </a:rPr>
              <a:t>用一个熟悉的比喻,</a:t>
            </a:r>
            <a:r>
              <a:rPr lang="zh-CN" altLang="zh-CN" sz="2800">
                <a:solidFill>
                  <a:srgbClr val="FF0000"/>
                </a:solidFill>
                <a:latin typeface="Cambria" panose="02040503050406030204" pitchFamily="18" charset="0"/>
              </a:rPr>
              <a:t>把门锁在你的门上</a:t>
            </a:r>
            <a:r>
              <a:rPr lang="zh-CN" altLang="zh-CN" sz="2800">
                <a:latin typeface="Cambria" panose="02040503050406030204" pitchFamily="18" charset="0"/>
              </a:rPr>
              <a:t>是抵抗攻击的一种形式,</a:t>
            </a:r>
            <a:r>
              <a:rPr lang="zh-CN" altLang="zh-CN" sz="2800">
                <a:solidFill>
                  <a:srgbClr val="FF0000"/>
                </a:solidFill>
                <a:latin typeface="Cambria" panose="02040503050406030204" pitchFamily="18" charset="0"/>
              </a:rPr>
              <a:t>在你的房子里面有一个运动传感器</a:t>
            </a:r>
            <a:r>
              <a:rPr lang="zh-CN" altLang="zh-CN" sz="2800">
                <a:latin typeface="Cambria" panose="02040503050406030204" pitchFamily="18" charset="0"/>
              </a:rPr>
              <a:t>是一种检测攻击的形式, 而</a:t>
            </a:r>
            <a:r>
              <a:rPr lang="zh-CN" altLang="zh-CN" sz="2800">
                <a:solidFill>
                  <a:srgbClr val="FF0000"/>
                </a:solidFill>
                <a:latin typeface="Cambria" panose="02040503050406030204" pitchFamily="18" charset="0"/>
              </a:rPr>
              <a:t>有保险</a:t>
            </a:r>
            <a:r>
              <a:rPr lang="zh-CN" altLang="zh-CN" sz="2800">
                <a:latin typeface="Cambria" panose="02040503050406030204" pitchFamily="18" charset="0"/>
              </a:rPr>
              <a:t>是一种从攻击中恢复的形式。</a:t>
            </a:r>
          </a:p>
          <a:p>
            <a:pPr eaLnBrk="1" hangingPunct="1">
              <a:spcBef>
                <a:spcPts val="38"/>
              </a:spcBef>
            </a:pPr>
            <a:endParaRPr lang="zh-CN" altLang="zh-CN" sz="2800">
              <a:latin typeface="Times New Roman" panose="02020603050405020304" pitchFamily="18" charset="0"/>
              <a:cs typeface="Times New Roman" panose="02020603050405020304" pitchFamily="18" charset="0"/>
            </a:endParaRPr>
          </a:p>
          <a:p>
            <a:pPr eaLnBrk="1" hangingPunct="1"/>
            <a:r>
              <a:rPr lang="zh-CN" altLang="zh-CN" sz="2800">
                <a:solidFill>
                  <a:srgbClr val="FF0000"/>
                </a:solidFill>
                <a:latin typeface="Cambria" panose="02040503050406030204" pitchFamily="18" charset="0"/>
              </a:rPr>
              <a:t>安全策略目标</a:t>
            </a:r>
            <a:endParaRPr lang="zh-CN" altLang="zh-CN" sz="2800">
              <a:latin typeface="Cambria" panose="02040503050406030204" pitchFamily="18" charset="0"/>
            </a:endParaRPr>
          </a:p>
        </p:txBody>
      </p:sp>
      <p:sp>
        <p:nvSpPr>
          <p:cNvPr id="67588" name="object 13">
            <a:extLst>
              <a:ext uri="{FF2B5EF4-FFF2-40B4-BE49-F238E27FC236}">
                <a16:creationId xmlns:a16="http://schemas.microsoft.com/office/drawing/2014/main" id="{703CF7CA-6D92-40B5-A1CD-F18A790E734C}"/>
              </a:ext>
            </a:extLst>
          </p:cNvPr>
          <p:cNvSpPr>
            <a:spLocks noChangeArrowheads="1"/>
          </p:cNvSpPr>
          <p:nvPr/>
        </p:nvSpPr>
        <p:spPr bwMode="auto">
          <a:xfrm>
            <a:off x="2581275" y="4879975"/>
            <a:ext cx="7162800" cy="1811338"/>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Tree>
  </p:cSld>
  <p:clrMapOvr>
    <a:masterClrMapping/>
  </p:clrMapOvr>
</p:sld>
</file>

<file path=ppt/slides/slide35.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94744DA4-E390-4A07-92C9-0D53998E46DD}"/>
              </a:ext>
            </a:extLst>
          </p:cNvPr>
          <p:cNvSpPr txBox="1">
            <a:spLocks noGrp="1"/>
          </p:cNvSpPr>
          <p:nvPr>
            <p:ph type="title"/>
          </p:nvPr>
        </p:nvSpPr>
        <p:spPr>
          <a:xfrm>
            <a:off x="457200" y="206375"/>
            <a:ext cx="9310688" cy="676275"/>
          </a:xfrm>
        </p:spPr>
        <p:txBody>
          <a:bodyPr lIns="0" tIns="0" rIns="0" bIns="0" rtlCol="0">
            <a:spAutoFit/>
          </a:bodyPr>
          <a:lstStyle/>
          <a:p>
            <a:pPr marL="12700">
              <a:defRPr/>
            </a:pPr>
            <a:r>
              <a:rPr sz="4400" spc="-5" dirty="0"/>
              <a:t>安全</a:t>
            </a:r>
            <a:r>
              <a:rPr sz="4400" spc="-25" dirty="0"/>
              <a:t>战术抵抗</a:t>
            </a:r>
            <a:r>
              <a:rPr sz="4400" spc="-40" dirty="0"/>
              <a:t> </a:t>
            </a:r>
            <a:r>
              <a:rPr sz="4400" spc="-5" dirty="0"/>
              <a:t>攻击</a:t>
            </a:r>
          </a:p>
        </p:txBody>
      </p:sp>
      <p:sp>
        <p:nvSpPr>
          <p:cNvPr id="68611" name="object 12">
            <a:extLst>
              <a:ext uri="{FF2B5EF4-FFF2-40B4-BE49-F238E27FC236}">
                <a16:creationId xmlns:a16="http://schemas.microsoft.com/office/drawing/2014/main" id="{2408A182-B2CF-4103-9D17-E87DF11176AF}"/>
              </a:ext>
            </a:extLst>
          </p:cNvPr>
          <p:cNvSpPr txBox="1">
            <a:spLocks noChangeArrowheads="1"/>
          </p:cNvSpPr>
          <p:nvPr/>
        </p:nvSpPr>
        <p:spPr bwMode="auto">
          <a:xfrm>
            <a:off x="533400" y="1122363"/>
            <a:ext cx="11049000" cy="577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55600" indent="-342900">
              <a:tabLst>
                <a:tab pos="355600" algn="l"/>
              </a:tabLst>
              <a:defRPr>
                <a:solidFill>
                  <a:schemeClr val="tx1"/>
                </a:solidFill>
                <a:latin typeface="Calibri" panose="020F0502020204030204" pitchFamily="34" charset="0"/>
                <a:ea typeface="宋体" panose="02010600030101010101" pitchFamily="2" charset="-122"/>
              </a:defRPr>
            </a:lvl1pPr>
            <a:lvl2pPr marL="749300" indent="-279400">
              <a:tabLst>
                <a:tab pos="355600" algn="l"/>
              </a:tabLst>
              <a:defRPr>
                <a:solidFill>
                  <a:schemeClr val="tx1"/>
                </a:solidFill>
                <a:latin typeface="Calibri" panose="020F0502020204030204" pitchFamily="34" charset="0"/>
                <a:ea typeface="宋体" panose="02010600030101010101" pitchFamily="2" charset="-122"/>
              </a:defRPr>
            </a:lvl2pPr>
            <a:lvl3pPr marL="1155700" indent="-228600">
              <a:tabLst>
                <a:tab pos="355600" algn="l"/>
              </a:tabLst>
              <a:defRPr>
                <a:solidFill>
                  <a:schemeClr val="tx1"/>
                </a:solidFill>
                <a:latin typeface="Calibri" panose="020F0502020204030204" pitchFamily="34" charset="0"/>
                <a:ea typeface="宋体" panose="02010600030101010101" pitchFamily="2" charset="-122"/>
              </a:defRPr>
            </a:lvl3pPr>
            <a:lvl4pPr marL="1612900" indent="-228600">
              <a:tabLst>
                <a:tab pos="355600" algn="l"/>
              </a:tabLst>
              <a:defRPr>
                <a:solidFill>
                  <a:schemeClr val="tx1"/>
                </a:solidFill>
                <a:latin typeface="Calibri" panose="020F0502020204030204" pitchFamily="34" charset="0"/>
                <a:ea typeface="宋体" panose="02010600030101010101" pitchFamily="2" charset="-122"/>
              </a:defRPr>
            </a:lvl4pPr>
            <a:lvl5pPr marL="2057400" indent="-228600">
              <a:tabLst>
                <a:tab pos="3556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9pPr>
          </a:lstStyle>
          <a:p>
            <a:pPr eaLnBrk="1" hangingPunct="1">
              <a:lnSpc>
                <a:spcPts val="2388"/>
              </a:lnSpc>
              <a:buFont typeface="Arial" panose="020B0604020202020204" pitchFamily="34" charset="0"/>
              <a:buChar char="•"/>
            </a:pPr>
            <a:r>
              <a:rPr lang="zh-CN" altLang="zh-CN" sz="2400">
                <a:latin typeface="Cambria" panose="02040503050406030204" pitchFamily="18" charset="0"/>
              </a:rPr>
              <a:t>我们 identi</a:t>
            </a:r>
            <a:r>
              <a:rPr lang="en-US" altLang="zh-CN" sz="2400">
                <a:latin typeface="Cambria" panose="02040503050406030204" pitchFamily="18" charset="0"/>
              </a:rPr>
              <a:t>F</a:t>
            </a:r>
            <a:r>
              <a:rPr lang="zh-CN" altLang="zh-CN" sz="2400">
                <a:latin typeface="Cambria" panose="02040503050406030204" pitchFamily="18" charset="0"/>
              </a:rPr>
              <a:t>Ied</a:t>
            </a:r>
          </a:p>
          <a:p>
            <a:pPr lvl="1" eaLnBrk="1" hangingPunct="1">
              <a:lnSpc>
                <a:spcPct val="77000"/>
              </a:lnSpc>
              <a:spcBef>
                <a:spcPts val="475"/>
              </a:spcBef>
              <a:buClr>
                <a:srgbClr val="000000"/>
              </a:buClr>
              <a:buFont typeface="Arial" panose="020B0604020202020204" pitchFamily="34" charset="0"/>
              <a:buChar char="–"/>
            </a:pPr>
            <a:r>
              <a:rPr lang="zh-CN" altLang="zh-CN" sz="2000">
                <a:solidFill>
                  <a:srgbClr val="FF0000"/>
                </a:solidFill>
                <a:latin typeface="Cambria" panose="02040503050406030204" pitchFamily="18" charset="0"/>
              </a:rPr>
              <a:t>认可, 骗局</a:t>
            </a:r>
            <a:r>
              <a:rPr lang="en-US" altLang="zh-CN" sz="2000">
                <a:solidFill>
                  <a:srgbClr val="FF0000"/>
                </a:solidFill>
                <a:latin typeface="Cambria" panose="02040503050406030204" pitchFamily="18" charset="0"/>
              </a:rPr>
              <a:t>F</a:t>
            </a:r>
            <a:r>
              <a:rPr lang="zh-CN" altLang="zh-CN" sz="2000">
                <a:solidFill>
                  <a:srgbClr val="FF0000"/>
                </a:solidFill>
                <a:latin typeface="Cambria" panose="02040503050406030204" pitchFamily="18" charset="0"/>
              </a:rPr>
              <a:t>identiality, 诚信</a:t>
            </a:r>
            <a:r>
              <a:rPr lang="zh-CN" altLang="zh-CN" sz="2000">
                <a:latin typeface="Cambria" panose="02040503050406030204" pitchFamily="18" charset="0"/>
              </a:rPr>
              <a:t>和</a:t>
            </a:r>
            <a:r>
              <a:rPr lang="zh-CN" altLang="zh-CN" sz="2000">
                <a:solidFill>
                  <a:srgbClr val="FF0000"/>
                </a:solidFill>
                <a:latin typeface="Cambria" panose="02040503050406030204" pitchFamily="18" charset="0"/>
              </a:rPr>
              <a:t>保证</a:t>
            </a:r>
            <a:r>
              <a:rPr lang="zh-CN" altLang="zh-CN" sz="2000">
                <a:latin typeface="Cambria" panose="02040503050406030204" pitchFamily="18" charset="0"/>
              </a:rPr>
              <a:t>作为我们安全特性的目标。</a:t>
            </a:r>
          </a:p>
          <a:p>
            <a:pPr lvl="1" eaLnBrk="1" hangingPunct="1">
              <a:buFont typeface="Arial" panose="020B0604020202020204" pitchFamily="34" charset="0"/>
              <a:buChar char="–"/>
            </a:pPr>
            <a:endParaRPr lang="zh-CN" altLang="zh-CN" sz="280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Char char="•"/>
            </a:pPr>
            <a:r>
              <a:rPr lang="zh-CN" altLang="zh-CN" sz="2400">
                <a:latin typeface="Cambria" panose="02040503050406030204" pitchFamily="18" charset="0"/>
              </a:rPr>
              <a:t>以下策略可以结合使用以实现这些目标。</a:t>
            </a:r>
          </a:p>
          <a:p>
            <a:pPr lvl="1" eaLnBrk="1" hangingPunct="1">
              <a:buFont typeface="Arial" panose="020B0604020202020204" pitchFamily="34" charset="0"/>
              <a:buChar char="–"/>
            </a:pPr>
            <a:r>
              <a:rPr lang="zh-CN" altLang="zh-CN" sz="2400">
                <a:solidFill>
                  <a:srgbClr val="FF0000"/>
                </a:solidFill>
                <a:latin typeface="Cambria" panose="02040503050406030204" pitchFamily="18" charset="0"/>
              </a:rPr>
              <a:t>验证用户</a:t>
            </a:r>
            <a:r>
              <a:rPr lang="zh-CN" altLang="zh-CN" sz="2400">
                <a:solidFill>
                  <a:srgbClr val="0080FF"/>
                </a:solidFill>
                <a:latin typeface="Cambria" panose="02040503050406030204" pitchFamily="18" charset="0"/>
              </a:rPr>
              <a:t>.</a:t>
            </a:r>
            <a:endParaRPr lang="zh-CN" altLang="zh-CN" sz="2400">
              <a:latin typeface="Cambria" panose="02040503050406030204" pitchFamily="18" charset="0"/>
            </a:endParaRPr>
          </a:p>
          <a:p>
            <a:pPr lvl="1" eaLnBrk="1" hangingPunct="1">
              <a:buFont typeface="Arial" panose="020B0604020202020204" pitchFamily="34" charset="0"/>
              <a:buChar char="–"/>
            </a:pPr>
            <a:r>
              <a:rPr lang="zh-CN" altLang="zh-CN" sz="2400">
                <a:solidFill>
                  <a:srgbClr val="FF0000"/>
                </a:solidFill>
                <a:latin typeface="Cambria" panose="02040503050406030204" pitchFamily="18" charset="0"/>
              </a:rPr>
              <a:t>授权用户</a:t>
            </a:r>
            <a:r>
              <a:rPr lang="zh-CN" altLang="zh-CN" sz="2400">
                <a:latin typeface="Cambria" panose="02040503050406030204" pitchFamily="18" charset="0"/>
              </a:rPr>
              <a:t>.</a:t>
            </a:r>
          </a:p>
          <a:p>
            <a:pPr lvl="1" eaLnBrk="1" hangingPunct="1">
              <a:lnSpc>
                <a:spcPts val="2400"/>
              </a:lnSpc>
              <a:buFont typeface="Arial" panose="020B0604020202020204" pitchFamily="34" charset="0"/>
              <a:buChar char="–"/>
            </a:pPr>
            <a:r>
              <a:rPr lang="zh-CN" altLang="zh-CN" sz="2400">
                <a:solidFill>
                  <a:srgbClr val="FF0000"/>
                </a:solidFill>
                <a:latin typeface="Cambria" panose="02040503050406030204" pitchFamily="18" charset="0"/>
              </a:rPr>
              <a:t>维护数据</a:t>
            </a:r>
            <a:r>
              <a:rPr lang="en-US" altLang="zh-CN" sz="2400">
                <a:solidFill>
                  <a:srgbClr val="FF0000"/>
                </a:solidFill>
                <a:latin typeface="Cambria" panose="02040503050406030204" pitchFamily="18" charset="0"/>
              </a:rPr>
              <a:t>F</a:t>
            </a:r>
            <a:r>
              <a:rPr lang="zh-CN" altLang="zh-CN" sz="2400">
                <a:solidFill>
                  <a:srgbClr val="FF0000"/>
                </a:solidFill>
                <a:latin typeface="Cambria" panose="02040503050406030204" pitchFamily="18" charset="0"/>
              </a:rPr>
              <a:t>identiality</a:t>
            </a:r>
            <a:r>
              <a:rPr lang="zh-CN" altLang="zh-CN" sz="2400">
                <a:solidFill>
                  <a:srgbClr val="0080FF"/>
                </a:solidFill>
                <a:latin typeface="Cambria" panose="02040503050406030204" pitchFamily="18" charset="0"/>
              </a:rPr>
              <a:t>.</a:t>
            </a:r>
            <a:endParaRPr lang="zh-CN" altLang="zh-CN" sz="2400">
              <a:latin typeface="Cambria" panose="02040503050406030204" pitchFamily="18" charset="0"/>
            </a:endParaRPr>
          </a:p>
          <a:p>
            <a:pPr lvl="2" eaLnBrk="1" hangingPunct="1">
              <a:lnSpc>
                <a:spcPts val="2150"/>
              </a:lnSpc>
              <a:buFont typeface="Arial" panose="020B0604020202020204" pitchFamily="34" charset="0"/>
              <a:buChar char="•"/>
            </a:pPr>
            <a:r>
              <a:rPr lang="zh-CN" altLang="zh-CN" sz="2000">
                <a:solidFill>
                  <a:srgbClr val="FF0000"/>
                </a:solidFill>
                <a:latin typeface="Cambria" panose="02040503050406030204" pitchFamily="18" charset="0"/>
              </a:rPr>
              <a:t>加密</a:t>
            </a:r>
            <a:endParaRPr lang="zh-CN" altLang="zh-CN" sz="2000">
              <a:latin typeface="Cambria" panose="02040503050406030204" pitchFamily="18" charset="0"/>
            </a:endParaRPr>
          </a:p>
          <a:p>
            <a:pPr lvl="2" eaLnBrk="1" hangingPunct="1">
              <a:spcBef>
                <a:spcPts val="38"/>
              </a:spcBef>
              <a:buFont typeface="Arial" panose="020B0604020202020204" pitchFamily="34" charset="0"/>
              <a:buChar char="•"/>
            </a:pPr>
            <a:r>
              <a:rPr lang="zh-CN" altLang="zh-CN" sz="2000">
                <a:solidFill>
                  <a:srgbClr val="FF0000"/>
                </a:solidFill>
                <a:latin typeface="Cambria" panose="02040503050406030204" pitchFamily="18" charset="0"/>
              </a:rPr>
              <a:t>通信链接</a:t>
            </a:r>
            <a:endParaRPr lang="zh-CN" altLang="zh-CN" sz="2000">
              <a:latin typeface="Cambria" panose="02040503050406030204" pitchFamily="18" charset="0"/>
            </a:endParaRPr>
          </a:p>
          <a:p>
            <a:pPr lvl="3" eaLnBrk="1" hangingPunct="1">
              <a:lnSpc>
                <a:spcPts val="1913"/>
              </a:lnSpc>
              <a:spcBef>
                <a:spcPts val="25"/>
              </a:spcBef>
              <a:buClr>
                <a:srgbClr val="FF0000"/>
              </a:buClr>
              <a:buFont typeface="Arial" panose="020B0604020202020204" pitchFamily="34" charset="0"/>
              <a:buChar char="–"/>
            </a:pPr>
            <a:r>
              <a:rPr lang="zh-CN" altLang="zh-CN">
                <a:solidFill>
                  <a:srgbClr val="FF2600"/>
                </a:solidFill>
                <a:latin typeface="Cambria" panose="02040503050406030204" pitchFamily="18" charset="0"/>
              </a:rPr>
              <a:t>虚拟专用网络 (VPN)</a:t>
            </a:r>
            <a:endParaRPr lang="zh-CN" altLang="zh-CN">
              <a:latin typeface="Cambria" panose="02040503050406030204" pitchFamily="18" charset="0"/>
            </a:endParaRPr>
          </a:p>
          <a:p>
            <a:pPr lvl="3" eaLnBrk="1" hangingPunct="1">
              <a:lnSpc>
                <a:spcPts val="1913"/>
              </a:lnSpc>
              <a:buClr>
                <a:srgbClr val="FF0000"/>
              </a:buClr>
              <a:buFont typeface="Arial" panose="020B0604020202020204" pitchFamily="34" charset="0"/>
              <a:buChar char="–"/>
            </a:pPr>
            <a:r>
              <a:rPr lang="zh-CN" altLang="zh-CN">
                <a:solidFill>
                  <a:srgbClr val="FF2600"/>
                </a:solidFill>
                <a:latin typeface="Cambria" panose="02040503050406030204" pitchFamily="18" charset="0"/>
              </a:rPr>
              <a:t>安全套接字层 (SSL)</a:t>
            </a:r>
            <a:endParaRPr lang="zh-CN" altLang="zh-CN">
              <a:latin typeface="Cambria" panose="02040503050406030204" pitchFamily="18" charset="0"/>
            </a:endParaRPr>
          </a:p>
          <a:p>
            <a:pPr lvl="1" eaLnBrk="1" hangingPunct="1">
              <a:lnSpc>
                <a:spcPts val="2400"/>
              </a:lnSpc>
              <a:buFont typeface="Arial" panose="020B0604020202020204" pitchFamily="34" charset="0"/>
              <a:buChar char="–"/>
            </a:pPr>
            <a:r>
              <a:rPr lang="zh-CN" altLang="zh-CN" sz="2400">
                <a:solidFill>
                  <a:srgbClr val="FF0000"/>
                </a:solidFill>
                <a:latin typeface="Cambria" panose="02040503050406030204" pitchFamily="18" charset="0"/>
              </a:rPr>
              <a:t>保持完整性。</a:t>
            </a:r>
            <a:endParaRPr lang="zh-CN" altLang="zh-CN" sz="2400">
              <a:latin typeface="Cambria" panose="02040503050406030204" pitchFamily="18" charset="0"/>
            </a:endParaRPr>
          </a:p>
          <a:p>
            <a:pPr lvl="2" eaLnBrk="1" hangingPunct="1">
              <a:buFont typeface="Arial" panose="020B0604020202020204" pitchFamily="34" charset="0"/>
              <a:buChar char="•"/>
            </a:pPr>
            <a:r>
              <a:rPr lang="zh-CN" altLang="zh-CN" sz="2400">
                <a:solidFill>
                  <a:srgbClr val="FF0000"/>
                </a:solidFill>
                <a:latin typeface="Cambria" panose="02040503050406030204" pitchFamily="18" charset="0"/>
              </a:rPr>
              <a:t>校验</a:t>
            </a:r>
            <a:endParaRPr lang="zh-CN" altLang="zh-CN" sz="2400">
              <a:latin typeface="Cambria" panose="02040503050406030204" pitchFamily="18" charset="0"/>
            </a:endParaRPr>
          </a:p>
          <a:p>
            <a:pPr lvl="2" eaLnBrk="1" hangingPunct="1">
              <a:buFont typeface="Arial" panose="020B0604020202020204" pitchFamily="34" charset="0"/>
              <a:buChar char="•"/>
            </a:pPr>
            <a:r>
              <a:rPr lang="zh-CN" altLang="zh-CN" sz="2400">
                <a:solidFill>
                  <a:srgbClr val="FF0000"/>
                </a:solidFill>
                <a:latin typeface="Cambria" panose="02040503050406030204" pitchFamily="18" charset="0"/>
              </a:rPr>
              <a:t>哈希结果</a:t>
            </a:r>
            <a:endParaRPr lang="zh-CN" altLang="zh-CN" sz="2400">
              <a:latin typeface="Cambria" panose="02040503050406030204" pitchFamily="18" charset="0"/>
            </a:endParaRPr>
          </a:p>
          <a:p>
            <a:pPr lvl="1" eaLnBrk="1" hangingPunct="1">
              <a:buFont typeface="Arial" panose="020B0604020202020204" pitchFamily="34" charset="0"/>
              <a:buChar char="–"/>
            </a:pPr>
            <a:r>
              <a:rPr lang="zh-CN" altLang="zh-CN" sz="2400">
                <a:solidFill>
                  <a:srgbClr val="FF0000"/>
                </a:solidFill>
                <a:latin typeface="Cambria" panose="02040503050406030204" pitchFamily="18" charset="0"/>
              </a:rPr>
              <a:t>限制暴露</a:t>
            </a:r>
            <a:endParaRPr lang="zh-CN" altLang="zh-CN" sz="2400">
              <a:latin typeface="Cambria" panose="02040503050406030204" pitchFamily="18" charset="0"/>
            </a:endParaRPr>
          </a:p>
          <a:p>
            <a:pPr lvl="1" eaLnBrk="1" hangingPunct="1">
              <a:lnSpc>
                <a:spcPts val="2400"/>
              </a:lnSpc>
              <a:buFont typeface="Arial" panose="020B0604020202020204" pitchFamily="34" charset="0"/>
              <a:buChar char="–"/>
            </a:pPr>
            <a:r>
              <a:rPr lang="zh-CN" altLang="zh-CN" sz="2400">
                <a:solidFill>
                  <a:srgbClr val="FF0000"/>
                </a:solidFill>
                <a:latin typeface="Cambria" panose="02040503050406030204" pitchFamily="18" charset="0"/>
              </a:rPr>
              <a:t>限制访问</a:t>
            </a:r>
            <a:endParaRPr lang="zh-CN" altLang="zh-CN" sz="2400">
              <a:latin typeface="Cambria" panose="02040503050406030204" pitchFamily="18" charset="0"/>
            </a:endParaRPr>
          </a:p>
          <a:p>
            <a:pPr lvl="2" eaLnBrk="1" hangingPunct="1">
              <a:lnSpc>
                <a:spcPts val="2150"/>
              </a:lnSpc>
              <a:buFont typeface="Arial" panose="020B0604020202020204" pitchFamily="34" charset="0"/>
              <a:buChar char="•"/>
            </a:pPr>
            <a:r>
              <a:rPr lang="zh-CN" altLang="zh-CN" sz="2000">
                <a:solidFill>
                  <a:srgbClr val="FF0000"/>
                </a:solidFill>
                <a:latin typeface="Cambria" panose="02040503050406030204" pitchFamily="18" charset="0"/>
              </a:rPr>
              <a:t>防火墙</a:t>
            </a:r>
            <a:endParaRPr lang="zh-CN" altLang="zh-CN" sz="2000">
              <a:latin typeface="Cambria" panose="02040503050406030204" pitchFamily="18" charset="0"/>
            </a:endParaRPr>
          </a:p>
        </p:txBody>
      </p:sp>
    </p:spTree>
  </p:cSld>
  <p:clrMapOvr>
    <a:masterClrMapping/>
  </p:clrMapOvr>
</p:sld>
</file>

<file path=ppt/slides/slide36.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FCD74680-FD8B-4DBA-B3F8-A79DCEFC0E98}"/>
              </a:ext>
            </a:extLst>
          </p:cNvPr>
          <p:cNvSpPr txBox="1">
            <a:spLocks noGrp="1"/>
          </p:cNvSpPr>
          <p:nvPr>
            <p:ph type="title"/>
          </p:nvPr>
        </p:nvSpPr>
        <p:spPr>
          <a:xfrm>
            <a:off x="381000" y="206375"/>
            <a:ext cx="9386888" cy="676275"/>
          </a:xfrm>
        </p:spPr>
        <p:txBody>
          <a:bodyPr lIns="0" tIns="0" rIns="0" bIns="0" rtlCol="0">
            <a:spAutoFit/>
          </a:bodyPr>
          <a:lstStyle/>
          <a:p>
            <a:pPr marL="12700">
              <a:defRPr/>
            </a:pPr>
            <a:r>
              <a:rPr sz="4400" spc="-5" dirty="0"/>
              <a:t>安全</a:t>
            </a:r>
            <a:r>
              <a:rPr sz="4400" spc="-25" dirty="0"/>
              <a:t>战术检测</a:t>
            </a:r>
            <a:r>
              <a:rPr sz="4400" spc="-5" dirty="0"/>
              <a:t>攻击</a:t>
            </a:r>
          </a:p>
        </p:txBody>
      </p:sp>
      <p:sp>
        <p:nvSpPr>
          <p:cNvPr id="69635" name="object 12">
            <a:extLst>
              <a:ext uri="{FF2B5EF4-FFF2-40B4-BE49-F238E27FC236}">
                <a16:creationId xmlns:a16="http://schemas.microsoft.com/office/drawing/2014/main" id="{FBD69F3C-126E-4B51-94AC-844D5B56FA75}"/>
              </a:ext>
            </a:extLst>
          </p:cNvPr>
          <p:cNvSpPr txBox="1">
            <a:spLocks noChangeArrowheads="1"/>
          </p:cNvSpPr>
          <p:nvPr/>
        </p:nvSpPr>
        <p:spPr bwMode="auto">
          <a:xfrm>
            <a:off x="533400" y="1184275"/>
            <a:ext cx="10972800" cy="442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55600" indent="-342900">
              <a:tabLst>
                <a:tab pos="355600" algn="l"/>
              </a:tabLst>
              <a:defRPr>
                <a:solidFill>
                  <a:schemeClr val="tx1"/>
                </a:solidFill>
                <a:latin typeface="Calibri" panose="020F0502020204030204" pitchFamily="34" charset="0"/>
                <a:ea typeface="宋体" panose="02010600030101010101" pitchFamily="2" charset="-122"/>
              </a:defRPr>
            </a:lvl1pPr>
            <a:lvl2pPr marL="742950" indent="-285750">
              <a:tabLst>
                <a:tab pos="355600" algn="l"/>
              </a:tabLst>
              <a:defRPr>
                <a:solidFill>
                  <a:schemeClr val="tx1"/>
                </a:solidFill>
                <a:latin typeface="Calibri" panose="020F0502020204030204" pitchFamily="34" charset="0"/>
                <a:ea typeface="宋体" panose="02010600030101010101" pitchFamily="2" charset="-122"/>
              </a:defRPr>
            </a:lvl2pPr>
            <a:lvl3pPr marL="1143000" indent="-228600">
              <a:tabLst>
                <a:tab pos="355600" algn="l"/>
              </a:tabLst>
              <a:defRPr>
                <a:solidFill>
                  <a:schemeClr val="tx1"/>
                </a:solidFill>
                <a:latin typeface="Calibri" panose="020F0502020204030204" pitchFamily="34" charset="0"/>
                <a:ea typeface="宋体" panose="02010600030101010101" pitchFamily="2" charset="-122"/>
              </a:defRPr>
            </a:lvl3pPr>
            <a:lvl4pPr marL="1600200" indent="-228600">
              <a:tabLst>
                <a:tab pos="355600" algn="l"/>
              </a:tabLst>
              <a:defRPr>
                <a:solidFill>
                  <a:schemeClr val="tx1"/>
                </a:solidFill>
                <a:latin typeface="Calibri" panose="020F0502020204030204" pitchFamily="34" charset="0"/>
                <a:ea typeface="宋体" panose="02010600030101010101" pitchFamily="2" charset="-122"/>
              </a:defRPr>
            </a:lvl4pPr>
            <a:lvl5pPr marL="2057400" indent="-228600">
              <a:tabLst>
                <a:tab pos="3556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9pPr>
          </a:lstStyle>
          <a:p>
            <a:pPr eaLnBrk="1" hangingPunct="1">
              <a:lnSpc>
                <a:spcPct val="80000"/>
              </a:lnSpc>
              <a:buFont typeface="Arial" panose="020B0604020202020204" pitchFamily="34" charset="0"/>
              <a:buChar char="•"/>
            </a:pPr>
            <a:r>
              <a:rPr lang="zh-CN" altLang="zh-CN" sz="2800">
                <a:latin typeface="Cambria" panose="02040503050406030204" pitchFamily="18" charset="0"/>
              </a:rPr>
              <a:t>攻击的检测通常是通过</a:t>
            </a:r>
            <a:r>
              <a:rPr lang="zh-CN" altLang="zh-CN" sz="2800">
                <a:solidFill>
                  <a:srgbClr val="FF0000"/>
                </a:solidFill>
                <a:latin typeface="Cambria" panose="02040503050406030204" pitchFamily="18" charset="0"/>
              </a:rPr>
              <a:t>入侵检测系统</a:t>
            </a:r>
            <a:r>
              <a:rPr lang="zh-CN" altLang="zh-CN" sz="2800">
                <a:latin typeface="Cambria" panose="02040503050406030204" pitchFamily="18" charset="0"/>
              </a:rPr>
              <a:t>.</a:t>
            </a:r>
          </a:p>
          <a:p>
            <a:pPr eaLnBrk="1" hangingPunct="1">
              <a:lnSpc>
                <a:spcPct val="80000"/>
              </a:lnSpc>
              <a:spcBef>
                <a:spcPts val="463"/>
              </a:spcBef>
            </a:pPr>
            <a:r>
              <a:rPr lang="zh-CN" altLang="zh-CN" sz="2400">
                <a:latin typeface="Arial" panose="020B0604020202020204" pitchFamily="34" charset="0"/>
                <a:cs typeface="Arial" panose="020B0604020202020204" pitchFamily="34" charset="0"/>
              </a:rPr>
              <a:t>–</a:t>
            </a:r>
            <a:r>
              <a:rPr lang="zh-CN" altLang="zh-CN" sz="2400">
                <a:latin typeface="Cambria" panose="02040503050406030204" pitchFamily="18" charset="0"/>
              </a:rPr>
              <a:t>此类系统通过比较网络流量工作</a:t>
            </a:r>
            <a:r>
              <a:rPr lang="en-US" altLang="zh-CN" sz="2400">
                <a:latin typeface="Cambria" panose="02040503050406030204" pitchFamily="18" charset="0"/>
              </a:rPr>
              <a:t>F</a:t>
            </a:r>
            <a:r>
              <a:rPr lang="zh-CN" altLang="zh-CN" sz="2400">
                <a:latin typeface="Cambria" panose="02040503050406030204" pitchFamily="18" charset="0"/>
              </a:rPr>
              <a:t>到数据库的 ic 模式。 在误用检测的情况量</a:t>
            </a:r>
            <a:r>
              <a:rPr lang="en-US" altLang="zh-CN" sz="2400">
                <a:latin typeface="Cambria" panose="02040503050406030204" pitchFamily="18" charset="0"/>
              </a:rPr>
              <a:t>F</a:t>
            </a:r>
            <a:r>
              <a:rPr lang="zh-CN" altLang="zh-CN" sz="2400">
                <a:latin typeface="Cambria" panose="02040503050406030204" pitchFamily="18" charset="0"/>
              </a:rPr>
              <a:t>ic 模式与已知攻击的历史模式进行了比较。在异常检测的情况下, 将 trafHic 模式与自身的历史基线进行比较。通常, 数据包必须</a:t>
            </a:r>
            <a:r>
              <a:rPr lang="en-US" altLang="zh-CN" sz="2400">
                <a:latin typeface="Cambria" panose="02040503050406030204" pitchFamily="18" charset="0"/>
              </a:rPr>
              <a:t>F</a:t>
            </a:r>
            <a:r>
              <a:rPr lang="zh-CN" altLang="zh-CN" sz="2400">
                <a:latin typeface="Cambria" panose="02040503050406030204" pitchFamily="18" charset="0"/>
              </a:rPr>
              <a:t>iltered 为了进行比较。过滤可以在协议的基础上, TCP</a:t>
            </a:r>
            <a:r>
              <a:rPr lang="en-US" altLang="zh-CN" sz="2400">
                <a:latin typeface="Cambria" panose="02040503050406030204" pitchFamily="18" charset="0"/>
              </a:rPr>
              <a:t>F</a:t>
            </a:r>
            <a:r>
              <a:rPr lang="zh-CN" altLang="zh-CN" sz="2400">
                <a:latin typeface="Cambria" panose="02040503050406030204" pitchFamily="18" charset="0"/>
              </a:rPr>
              <a:t>滞后、有效载荷大小、源或目标地址或端口号。</a:t>
            </a:r>
          </a:p>
          <a:p>
            <a:pPr eaLnBrk="1" hangingPunct="1"/>
            <a:endParaRPr lang="zh-CN" altLang="zh-CN" sz="2400">
              <a:latin typeface="Times New Roman" panose="02020603050405020304" pitchFamily="18" charset="0"/>
              <a:cs typeface="Times New Roman" panose="02020603050405020304" pitchFamily="18" charset="0"/>
            </a:endParaRPr>
          </a:p>
          <a:p>
            <a:pPr eaLnBrk="1" hangingPunct="1">
              <a:lnSpc>
                <a:spcPct val="80000"/>
              </a:lnSpc>
              <a:spcBef>
                <a:spcPts val="1175"/>
              </a:spcBef>
              <a:buFont typeface="Arial" panose="020B0604020202020204" pitchFamily="34" charset="0"/>
              <a:buChar char="•"/>
            </a:pPr>
            <a:r>
              <a:rPr lang="zh-CN" altLang="zh-CN" sz="2800">
                <a:latin typeface="Cambria" panose="02040503050406030204" pitchFamily="18" charset="0"/>
              </a:rPr>
              <a:t>入侵检测器必须有某种传感器来检测攻击, 管理人员进行传感器融合, 存储事件的数据库以供以后分析, 工具用于</a:t>
            </a:r>
            <a:r>
              <a:rPr lang="en-US" altLang="zh-CN" sz="2800">
                <a:latin typeface="Cambria" panose="02040503050406030204" pitchFamily="18" charset="0"/>
              </a:rPr>
              <a:t>F</a:t>
            </a:r>
            <a:r>
              <a:rPr lang="zh-CN" altLang="zh-CN" sz="2800">
                <a:latin typeface="Cambria" panose="02040503050406030204" pitchFamily="18" charset="0"/>
              </a:rPr>
              <a:t>行报告和分析, 以及控制控制台, 以便分析人员可以修改入侵检测操作。</a:t>
            </a:r>
          </a:p>
        </p:txBody>
      </p:sp>
    </p:spTree>
  </p:cSld>
  <p:clrMapOvr>
    <a:masterClrMapping/>
  </p:clrMapOvr>
</p:sld>
</file>

<file path=ppt/slides/slide37.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a:extLst>
              <a:ext uri="{FF2B5EF4-FFF2-40B4-BE49-F238E27FC236}">
                <a16:creationId xmlns:a16="http://schemas.microsoft.com/office/drawing/2014/main" id="{9D96694E-BA60-4A25-8302-EB4A353FEBCF}"/>
              </a:ext>
            </a:extLst>
          </p:cNvPr>
          <p:cNvSpPr txBox="1">
            <a:spLocks noGrp="1"/>
          </p:cNvSpPr>
          <p:nvPr>
            <p:ph type="title"/>
          </p:nvPr>
        </p:nvSpPr>
        <p:spPr>
          <a:xfrm>
            <a:off x="457200" y="7938"/>
            <a:ext cx="10004425" cy="739775"/>
          </a:xfrm>
        </p:spPr>
        <p:txBody>
          <a:bodyPr lIns="0" tIns="0" rIns="0" bIns="0" rtlCol="0">
            <a:spAutoFit/>
          </a:bodyPr>
          <a:lstStyle/>
          <a:p>
            <a:pPr marL="12700">
              <a:defRPr/>
            </a:pPr>
            <a:r>
              <a:rPr sz="4400" spc="-5" dirty="0"/>
              <a:t>安全</a:t>
            </a:r>
            <a:r>
              <a:rPr sz="4400" spc="-85" dirty="0"/>
              <a:t> </a:t>
            </a:r>
            <a:r>
              <a:rPr sz="4400" spc="-45" dirty="0"/>
              <a:t>策略</a:t>
            </a:r>
            <a:r>
              <a:rPr lang="en-US" altLang="zh-CN" sz="4800" spc="-10" dirty="0">
                <a:solidFill>
                  <a:srgbClr val="FFFFFF"/>
                </a:solidFill>
                <a:latin typeface="Tahoma"/>
                <a:cs typeface="Tahoma"/>
              </a:rPr>
              <a:t>恢复从</a:t>
            </a:r>
            <a:r>
              <a:rPr lang="en-US" altLang="zh-CN" sz="4800" spc="-70" dirty="0">
                <a:solidFill>
                  <a:srgbClr val="FFFFFF"/>
                </a:solidFill>
                <a:latin typeface="Tahoma"/>
                <a:cs typeface="Tahoma"/>
              </a:rPr>
              <a:t> </a:t>
            </a:r>
            <a:r>
              <a:rPr lang="en-US" altLang="zh-CN" sz="4800" spc="-5" dirty="0">
                <a:solidFill>
                  <a:srgbClr val="FFFFFF"/>
                </a:solidFill>
                <a:latin typeface="Tahoma"/>
                <a:cs typeface="Tahoma"/>
              </a:rPr>
              <a:t>攻击</a:t>
            </a:r>
            <a:endParaRPr sz="4400" spc="-45" dirty="0"/>
          </a:p>
        </p:txBody>
      </p:sp>
      <p:sp>
        <p:nvSpPr>
          <p:cNvPr id="70659" name="object 14">
            <a:extLst>
              <a:ext uri="{FF2B5EF4-FFF2-40B4-BE49-F238E27FC236}">
                <a16:creationId xmlns:a16="http://schemas.microsoft.com/office/drawing/2014/main" id="{387B327E-08E3-462A-A518-96A104EDC490}"/>
              </a:ext>
            </a:extLst>
          </p:cNvPr>
          <p:cNvSpPr txBox="1">
            <a:spLocks noChangeArrowheads="1"/>
          </p:cNvSpPr>
          <p:nvPr/>
        </p:nvSpPr>
        <p:spPr bwMode="auto">
          <a:xfrm>
            <a:off x="609600" y="1184275"/>
            <a:ext cx="10820400" cy="446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55600" indent="-342900">
              <a:tabLst>
                <a:tab pos="355600" algn="l"/>
              </a:tabLst>
              <a:defRPr>
                <a:solidFill>
                  <a:schemeClr val="tx1"/>
                </a:solidFill>
                <a:latin typeface="Calibri" panose="020F0502020204030204" pitchFamily="34" charset="0"/>
                <a:ea typeface="宋体" panose="02010600030101010101" pitchFamily="2" charset="-122"/>
              </a:defRPr>
            </a:lvl1pPr>
            <a:lvl2pPr marL="742950" indent="-285750">
              <a:tabLst>
                <a:tab pos="355600" algn="l"/>
              </a:tabLst>
              <a:defRPr>
                <a:solidFill>
                  <a:schemeClr val="tx1"/>
                </a:solidFill>
                <a:latin typeface="Calibri" panose="020F0502020204030204" pitchFamily="34" charset="0"/>
                <a:ea typeface="宋体" panose="02010600030101010101" pitchFamily="2" charset="-122"/>
              </a:defRPr>
            </a:lvl2pPr>
            <a:lvl3pPr marL="1143000" indent="-228600">
              <a:tabLst>
                <a:tab pos="355600" algn="l"/>
              </a:tabLst>
              <a:defRPr>
                <a:solidFill>
                  <a:schemeClr val="tx1"/>
                </a:solidFill>
                <a:latin typeface="Calibri" panose="020F0502020204030204" pitchFamily="34" charset="0"/>
                <a:ea typeface="宋体" panose="02010600030101010101" pitchFamily="2" charset="-122"/>
              </a:defRPr>
            </a:lvl3pPr>
            <a:lvl4pPr marL="1600200" indent="-228600">
              <a:tabLst>
                <a:tab pos="355600" algn="l"/>
              </a:tabLst>
              <a:defRPr>
                <a:solidFill>
                  <a:schemeClr val="tx1"/>
                </a:solidFill>
                <a:latin typeface="Calibri" panose="020F0502020204030204" pitchFamily="34" charset="0"/>
                <a:ea typeface="宋体" panose="02010600030101010101" pitchFamily="2" charset="-122"/>
              </a:defRPr>
            </a:lvl4pPr>
            <a:lvl5pPr marL="2057400" indent="-228600">
              <a:tabLst>
                <a:tab pos="3556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9pPr>
          </a:lstStyle>
          <a:p>
            <a:pPr eaLnBrk="1" hangingPunct="1">
              <a:lnSpc>
                <a:spcPct val="80000"/>
              </a:lnSpc>
              <a:buFont typeface="Arial" panose="020B0604020202020204" pitchFamily="34" charset="0"/>
              <a:buChar char="•"/>
            </a:pPr>
            <a:r>
              <a:rPr lang="zh-CN" altLang="zh-CN" sz="3200">
                <a:latin typeface="Cambria" panose="02040503050406030204" pitchFamily="18" charset="0"/>
              </a:rPr>
              <a:t>从攻击中恢复的战术可以分为那些涉及</a:t>
            </a:r>
            <a:r>
              <a:rPr lang="zh-CN" altLang="zh-CN" sz="3200">
                <a:solidFill>
                  <a:srgbClr val="FF0000"/>
                </a:solidFill>
                <a:latin typeface="Cambria" panose="02040503050406030204" pitchFamily="18" charset="0"/>
              </a:rPr>
              <a:t>还原状态</a:t>
            </a:r>
            <a:r>
              <a:rPr lang="zh-CN" altLang="zh-CN" sz="3200">
                <a:latin typeface="Cambria" panose="02040503050406030204" pitchFamily="18" charset="0"/>
              </a:rPr>
              <a:t>和那些关心</a:t>
            </a:r>
            <a:r>
              <a:rPr lang="zh-CN" altLang="zh-CN" sz="3200">
                <a:solidFill>
                  <a:srgbClr val="FF0000"/>
                </a:solidFill>
                <a:latin typeface="Cambria" panose="02040503050406030204" pitchFamily="18" charset="0"/>
              </a:rPr>
              <a:t>攻击者 identi</a:t>
            </a:r>
            <a:r>
              <a:rPr lang="en-US" altLang="zh-CN" sz="3200">
                <a:solidFill>
                  <a:srgbClr val="FF0000"/>
                </a:solidFill>
                <a:latin typeface="Cambria" panose="02040503050406030204" pitchFamily="18" charset="0"/>
              </a:rPr>
              <a:t>F</a:t>
            </a:r>
            <a:r>
              <a:rPr lang="zh-CN" altLang="zh-CN" sz="3200">
                <a:solidFill>
                  <a:srgbClr val="FF0000"/>
                </a:solidFill>
                <a:latin typeface="Cambria" panose="02040503050406030204" pitchFamily="18" charset="0"/>
              </a:rPr>
              <a:t>ication。</a:t>
            </a:r>
            <a:endParaRPr lang="zh-CN" altLang="zh-CN" sz="3200">
              <a:latin typeface="Cambria" panose="02040503050406030204" pitchFamily="18" charset="0"/>
            </a:endParaRPr>
          </a:p>
          <a:p>
            <a:pPr eaLnBrk="1" hangingPunct="1">
              <a:spcBef>
                <a:spcPts val="25"/>
              </a:spcBef>
              <a:buFont typeface="Arial" panose="020B0604020202020204" pitchFamily="34" charset="0"/>
              <a:buChar char="•"/>
            </a:pPr>
            <a:endParaRPr lang="zh-CN" altLang="zh-CN" sz="3600">
              <a:latin typeface="Times New Roman" panose="02020603050405020304" pitchFamily="18" charset="0"/>
              <a:cs typeface="Times New Roman" panose="02020603050405020304" pitchFamily="18" charset="0"/>
            </a:endParaRPr>
          </a:p>
          <a:p>
            <a:pPr eaLnBrk="1" hangingPunct="1">
              <a:lnSpc>
                <a:spcPct val="80000"/>
              </a:lnSpc>
              <a:buFont typeface="Arial" panose="020B0604020202020204" pitchFamily="34" charset="0"/>
              <a:buChar char="•"/>
            </a:pPr>
            <a:r>
              <a:rPr lang="zh-CN" altLang="zh-CN" sz="3200">
                <a:latin typeface="Cambria" panose="02040503050406030204" pitchFamily="18" charset="0"/>
              </a:rPr>
              <a:t>将系统或数据恢复到正确状态所使用的策略与用于可用性的方法重叠, 因为它们都涉及</a:t>
            </a:r>
            <a:r>
              <a:rPr lang="zh-CN" altLang="zh-CN" sz="3200">
                <a:solidFill>
                  <a:srgbClr val="FF0000"/>
                </a:solidFill>
                <a:latin typeface="Cambria" panose="02040503050406030204" pitchFamily="18" charset="0"/>
              </a:rPr>
              <a:t>从不一致状态恢复一致状态</a:t>
            </a:r>
            <a:r>
              <a:rPr lang="zh-CN" altLang="zh-CN" sz="3200">
                <a:latin typeface="Cambria" panose="02040503050406030204" pitchFamily="18" charset="0"/>
              </a:rPr>
              <a:t>.</a:t>
            </a:r>
          </a:p>
          <a:p>
            <a:pPr eaLnBrk="1" hangingPunct="1">
              <a:spcBef>
                <a:spcPts val="50"/>
              </a:spcBef>
              <a:buFont typeface="Arial" panose="020B0604020202020204" pitchFamily="34" charset="0"/>
              <a:buChar char="•"/>
            </a:pPr>
            <a:endParaRPr lang="zh-CN" altLang="zh-CN" sz="3600">
              <a:latin typeface="Times New Roman" panose="02020603050405020304" pitchFamily="18" charset="0"/>
              <a:cs typeface="Times New Roman" panose="02020603050405020304" pitchFamily="18" charset="0"/>
            </a:endParaRPr>
          </a:p>
          <a:p>
            <a:pPr eaLnBrk="1" hangingPunct="1">
              <a:lnSpc>
                <a:spcPts val="2325"/>
              </a:lnSpc>
              <a:buFont typeface="Arial" panose="020B0604020202020204" pitchFamily="34" charset="0"/>
              <a:buChar char="•"/>
            </a:pPr>
            <a:r>
              <a:rPr lang="zh-CN" altLang="zh-CN" sz="3200">
                <a:latin typeface="Cambria" panose="02040503050406030204" pitchFamily="18" charset="0"/>
              </a:rPr>
              <a:t>识别攻击者的策略是</a:t>
            </a:r>
            <a:r>
              <a:rPr lang="zh-CN" altLang="zh-CN" sz="3200">
                <a:solidFill>
                  <a:srgbClr val="FF0000"/>
                </a:solidFill>
                <a:latin typeface="Cambria" panose="02040503050406030204" pitchFamily="18" charset="0"/>
              </a:rPr>
              <a:t>维护审核跟踪</a:t>
            </a:r>
            <a:r>
              <a:rPr lang="zh-CN" altLang="zh-CN" sz="3200">
                <a:latin typeface="Cambria" panose="02040503050406030204" pitchFamily="18" charset="0"/>
              </a:rPr>
              <a:t>.</a:t>
            </a:r>
          </a:p>
        </p:txBody>
      </p:sp>
    </p:spTree>
  </p:cSld>
  <p:clrMapOvr>
    <a:masterClrMapping/>
  </p:clrMapOvr>
</p:sld>
</file>

<file path=ppt/slides/slide38.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650B7396-8252-455A-A826-6CFF0C090C59}"/>
              </a:ext>
            </a:extLst>
          </p:cNvPr>
          <p:cNvSpPr txBox="1">
            <a:spLocks noGrp="1"/>
          </p:cNvSpPr>
          <p:nvPr>
            <p:ph type="title"/>
          </p:nvPr>
        </p:nvSpPr>
        <p:spPr>
          <a:xfrm>
            <a:off x="457200" y="206375"/>
            <a:ext cx="9310688" cy="676275"/>
          </a:xfrm>
        </p:spPr>
        <p:txBody>
          <a:bodyPr lIns="0" tIns="0" rIns="0" bIns="0" rtlCol="0">
            <a:spAutoFit/>
          </a:bodyPr>
          <a:lstStyle/>
          <a:p>
            <a:pPr marL="12700">
              <a:defRPr/>
            </a:pPr>
            <a:r>
              <a:rPr sz="4400" spc="-5" dirty="0"/>
              <a:t>安全</a:t>
            </a:r>
            <a:r>
              <a:rPr sz="4400" spc="-35" dirty="0"/>
              <a:t> </a:t>
            </a:r>
            <a:r>
              <a:rPr sz="4400" spc="-30" dirty="0"/>
              <a:t>策略-总结</a:t>
            </a:r>
          </a:p>
        </p:txBody>
      </p:sp>
      <p:sp>
        <p:nvSpPr>
          <p:cNvPr id="71683" name="object 12">
            <a:extLst>
              <a:ext uri="{FF2B5EF4-FFF2-40B4-BE49-F238E27FC236}">
                <a16:creationId xmlns:a16="http://schemas.microsoft.com/office/drawing/2014/main" id="{B2BBCF03-4863-4D60-A207-14513B3B3455}"/>
              </a:ext>
            </a:extLst>
          </p:cNvPr>
          <p:cNvSpPr>
            <a:spLocks noChangeArrowheads="1"/>
          </p:cNvSpPr>
          <p:nvPr/>
        </p:nvSpPr>
        <p:spPr bwMode="auto">
          <a:xfrm>
            <a:off x="1981200" y="1524000"/>
            <a:ext cx="8305800" cy="508317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Tree>
  </p:cSld>
  <p:clrMapOvr>
    <a:masterClrMapping/>
  </p:clrMapOvr>
</p:sld>
</file>

<file path=ppt/slides/slide39.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7BA79C24-A551-42E9-B714-FAE1E37439E1}"/>
              </a:ext>
            </a:extLst>
          </p:cNvPr>
          <p:cNvSpPr txBox="1">
            <a:spLocks noGrp="1"/>
          </p:cNvSpPr>
          <p:nvPr>
            <p:ph type="title"/>
          </p:nvPr>
        </p:nvSpPr>
        <p:spPr>
          <a:xfrm>
            <a:off x="381000" y="206375"/>
            <a:ext cx="9386888" cy="676275"/>
          </a:xfrm>
        </p:spPr>
        <p:txBody>
          <a:bodyPr lIns="0" tIns="0" rIns="0" bIns="0" rtlCol="0">
            <a:spAutoFit/>
          </a:bodyPr>
          <a:lstStyle/>
          <a:p>
            <a:pPr marL="12700">
              <a:defRPr/>
            </a:pPr>
            <a:r>
              <a:rPr sz="4400" dirty="0"/>
              <a:t>P</a:t>
            </a:r>
            <a:r>
              <a:rPr sz="4400" spc="-20" dirty="0"/>
              <a:t>R</a:t>
            </a:r>
            <a:r>
              <a:rPr sz="4400" dirty="0"/>
              <a:t>o</a:t>
            </a:r>
            <a:r>
              <a:rPr sz="4400" spc="-5" dirty="0"/>
              <a:t>J</a:t>
            </a:r>
            <a:r>
              <a:rPr sz="4400" dirty="0"/>
              <a:t>等</a:t>
            </a:r>
          </a:p>
        </p:txBody>
      </p:sp>
      <p:sp>
        <p:nvSpPr>
          <p:cNvPr id="72707" name="object 12">
            <a:extLst>
              <a:ext uri="{FF2B5EF4-FFF2-40B4-BE49-F238E27FC236}">
                <a16:creationId xmlns:a16="http://schemas.microsoft.com/office/drawing/2014/main" id="{4020C2E2-D4DC-41C7-AEBB-B4DE3B1323E7}"/>
              </a:ext>
            </a:extLst>
          </p:cNvPr>
          <p:cNvSpPr txBox="1">
            <a:spLocks noChangeArrowheads="1"/>
          </p:cNvSpPr>
          <p:nvPr/>
        </p:nvSpPr>
        <p:spPr bwMode="auto">
          <a:xfrm>
            <a:off x="533400" y="1176338"/>
            <a:ext cx="10896600" cy="460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55600" indent="-342900">
              <a:tabLst>
                <a:tab pos="355600" algn="l"/>
              </a:tabLst>
              <a:defRPr>
                <a:solidFill>
                  <a:schemeClr val="tx1"/>
                </a:solidFill>
                <a:latin typeface="Calibri" panose="020F0502020204030204" pitchFamily="34" charset="0"/>
                <a:ea typeface="宋体" panose="02010600030101010101" pitchFamily="2" charset="-122"/>
              </a:defRPr>
            </a:lvl1pPr>
            <a:lvl2pPr marL="749300" indent="-279400">
              <a:tabLst>
                <a:tab pos="355600" algn="l"/>
              </a:tabLst>
              <a:defRPr>
                <a:solidFill>
                  <a:schemeClr val="tx1"/>
                </a:solidFill>
                <a:latin typeface="Calibri" panose="020F0502020204030204" pitchFamily="34" charset="0"/>
                <a:ea typeface="宋体" panose="02010600030101010101" pitchFamily="2" charset="-122"/>
              </a:defRPr>
            </a:lvl2pPr>
            <a:lvl3pPr marL="1143000" indent="-228600">
              <a:tabLst>
                <a:tab pos="355600" algn="l"/>
              </a:tabLst>
              <a:defRPr>
                <a:solidFill>
                  <a:schemeClr val="tx1"/>
                </a:solidFill>
                <a:latin typeface="Calibri" panose="020F0502020204030204" pitchFamily="34" charset="0"/>
                <a:ea typeface="宋体" panose="02010600030101010101" pitchFamily="2" charset="-122"/>
              </a:defRPr>
            </a:lvl3pPr>
            <a:lvl4pPr marL="1600200" indent="-228600">
              <a:tabLst>
                <a:tab pos="355600" algn="l"/>
              </a:tabLst>
              <a:defRPr>
                <a:solidFill>
                  <a:schemeClr val="tx1"/>
                </a:solidFill>
                <a:latin typeface="Calibri" panose="020F0502020204030204" pitchFamily="34" charset="0"/>
                <a:ea typeface="宋体" panose="02010600030101010101" pitchFamily="2" charset="-122"/>
              </a:defRPr>
            </a:lvl4pPr>
            <a:lvl5pPr marL="2057400" indent="-228600">
              <a:tabLst>
                <a:tab pos="3556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9pPr>
          </a:lstStyle>
          <a:p>
            <a:pPr eaLnBrk="1" hangingPunct="1">
              <a:lnSpc>
                <a:spcPct val="99000"/>
              </a:lnSpc>
              <a:buFont typeface="Arial" panose="020B0604020202020204" pitchFamily="34" charset="0"/>
              <a:buChar char="•"/>
            </a:pPr>
            <a:r>
              <a:rPr lang="zh-CN" altLang="zh-CN" sz="3200">
                <a:latin typeface="Cambria" panose="02040503050406030204" pitchFamily="18" charset="0"/>
              </a:rPr>
              <a:t>假设你需要改进莫迪</a:t>
            </a:r>
            <a:r>
              <a:rPr lang="en-US" altLang="zh-CN" sz="3200">
                <a:latin typeface="Cambria" panose="02040503050406030204" pitchFamily="18" charset="0"/>
              </a:rPr>
              <a:t>F</a:t>
            </a:r>
            <a:r>
              <a:rPr lang="zh-CN" altLang="zh-CN" sz="3200">
                <a:latin typeface="Cambria" panose="02040503050406030204" pitchFamily="18" charset="0"/>
              </a:rPr>
              <a:t>您的 SNS 网站的 iability 和安全性。请从以下方面描述您的设计:</a:t>
            </a:r>
          </a:p>
          <a:p>
            <a:pPr lvl="1" eaLnBrk="1" hangingPunct="1">
              <a:spcBef>
                <a:spcPts val="488"/>
              </a:spcBef>
              <a:buFont typeface="Arial" panose="020B0604020202020204" pitchFamily="34" charset="0"/>
              <a:buChar char="–"/>
            </a:pPr>
            <a:r>
              <a:rPr lang="zh-CN" altLang="zh-CN" sz="2800">
                <a:latin typeface="Cambria" panose="02040503050406030204" pitchFamily="18" charset="0"/>
              </a:rPr>
              <a:t>如果您的 SNS 为用户提供 API 来开发新的服务并将它们插入您的系统中, 您希望采用什么策略来支持这种高的莫迪</a:t>
            </a:r>
            <a:r>
              <a:rPr lang="en-US" altLang="zh-CN" sz="2800">
                <a:latin typeface="Cambria" panose="02040503050406030204" pitchFamily="18" charset="0"/>
              </a:rPr>
              <a:t>F</a:t>
            </a:r>
            <a:r>
              <a:rPr lang="zh-CN" altLang="zh-CN" sz="2800">
                <a:latin typeface="Cambria" panose="02040503050406030204" pitchFamily="18" charset="0"/>
              </a:rPr>
              <a:t>iability？</a:t>
            </a:r>
          </a:p>
          <a:p>
            <a:pPr lvl="1" algn="just" eaLnBrk="1" hangingPunct="1">
              <a:spcBef>
                <a:spcPts val="475"/>
              </a:spcBef>
              <a:buFont typeface="Arial" panose="020B0604020202020204" pitchFamily="34" charset="0"/>
              <a:buChar char="–"/>
            </a:pPr>
            <a:r>
              <a:rPr lang="zh-CN" altLang="zh-CN" sz="2800">
                <a:latin typeface="Cambria" panose="02040503050406030204" pitchFamily="18" charset="0"/>
              </a:rPr>
              <a:t>如果您想向用户证明您的 SNS 网站的安全性, 请告诉他们您采取了哪些策略来提高在认可方面的安全性,</a:t>
            </a:r>
            <a:r>
              <a:rPr lang="en-US" altLang="zh-CN" sz="2800">
                <a:latin typeface="Cambria" panose="02040503050406030204" pitchFamily="18" charset="0"/>
              </a:rPr>
              <a:t>F</a:t>
            </a:r>
            <a:r>
              <a:rPr lang="zh-CN" altLang="zh-CN" sz="2800">
                <a:latin typeface="Cambria" panose="02040503050406030204" pitchFamily="18" charset="0"/>
              </a:rPr>
              <a:t>identiality 和保证。</a:t>
            </a:r>
          </a:p>
        </p:txBody>
      </p:sp>
    </p:spTree>
  </p:cSld>
  <p:clrMapOvr>
    <a:masterClrMapping/>
  </p:clrMapOvr>
</p:sld>
</file>

<file path=ppt/slides/slide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2F6CC71D-6804-4DE8-B557-07FBE19A042F}"/>
              </a:ext>
            </a:extLst>
          </p:cNvPr>
          <p:cNvSpPr txBox="1">
            <a:spLocks noGrp="1"/>
          </p:cNvSpPr>
          <p:nvPr>
            <p:ph type="title"/>
          </p:nvPr>
        </p:nvSpPr>
        <p:spPr>
          <a:xfrm>
            <a:off x="685800" y="238125"/>
            <a:ext cx="9082088" cy="612775"/>
          </a:xfrm>
        </p:spPr>
        <p:txBody>
          <a:bodyPr lIns="0" tIns="0" rIns="0" bIns="0" rtlCol="0">
            <a:spAutoFit/>
          </a:bodyPr>
          <a:lstStyle/>
          <a:p>
            <a:pPr marL="12700">
              <a:defRPr/>
            </a:pPr>
            <a:r>
              <a:rPr sz="3992" dirty="0"/>
              <a:t>国防部</a:t>
            </a:r>
            <a:r>
              <a:rPr sz="3992" spc="-5" dirty="0"/>
              <a:t>我</a:t>
            </a:r>
            <a:r>
              <a:rPr sz="3992" dirty="0"/>
              <a:t>F</a:t>
            </a:r>
            <a:r>
              <a:rPr sz="3992" spc="-5" dirty="0"/>
              <a:t>我</a:t>
            </a:r>
            <a:r>
              <a:rPr sz="3992" dirty="0"/>
              <a:t>Ab</a:t>
            </a:r>
            <a:r>
              <a:rPr sz="3992" spc="-5" dirty="0"/>
              <a:t>我</a:t>
            </a:r>
            <a:r>
              <a:rPr sz="3992" dirty="0"/>
              <a:t>我</a:t>
            </a:r>
            <a:r>
              <a:rPr sz="3992" spc="-5" dirty="0"/>
              <a:t>我</a:t>
            </a:r>
            <a:r>
              <a:rPr sz="3992" spc="-110" dirty="0"/>
              <a:t>T</a:t>
            </a:r>
            <a:r>
              <a:rPr sz="3992" dirty="0"/>
              <a:t>Y</a:t>
            </a:r>
          </a:p>
        </p:txBody>
      </p:sp>
      <p:sp>
        <p:nvSpPr>
          <p:cNvPr id="36867" name="object 12">
            <a:extLst>
              <a:ext uri="{FF2B5EF4-FFF2-40B4-BE49-F238E27FC236}">
                <a16:creationId xmlns:a16="http://schemas.microsoft.com/office/drawing/2014/main" id="{2B7ADFA0-9653-4084-84B6-354BDB5CE453}"/>
              </a:ext>
            </a:extLst>
          </p:cNvPr>
          <p:cNvSpPr txBox="1">
            <a:spLocks noChangeArrowheads="1"/>
          </p:cNvSpPr>
          <p:nvPr/>
        </p:nvSpPr>
        <p:spPr bwMode="auto">
          <a:xfrm>
            <a:off x="685800" y="1524000"/>
            <a:ext cx="10668000" cy="320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55600" indent="-342900">
              <a:tabLst>
                <a:tab pos="355600" algn="l"/>
              </a:tabLst>
              <a:defRPr>
                <a:solidFill>
                  <a:schemeClr val="tx1"/>
                </a:solidFill>
                <a:latin typeface="Calibri" panose="020F0502020204030204" pitchFamily="34" charset="0"/>
                <a:ea typeface="宋体" panose="02010600030101010101" pitchFamily="2" charset="-122"/>
              </a:defRPr>
            </a:lvl1pPr>
            <a:lvl2pPr marL="749300" indent="-279400">
              <a:tabLst>
                <a:tab pos="355600" algn="l"/>
              </a:tabLst>
              <a:defRPr>
                <a:solidFill>
                  <a:schemeClr val="tx1"/>
                </a:solidFill>
                <a:latin typeface="Calibri" panose="020F0502020204030204" pitchFamily="34" charset="0"/>
                <a:ea typeface="宋体" panose="02010600030101010101" pitchFamily="2" charset="-122"/>
              </a:defRPr>
            </a:lvl2pPr>
            <a:lvl3pPr marL="1155700" indent="-228600">
              <a:tabLst>
                <a:tab pos="355600" algn="l"/>
              </a:tabLst>
              <a:defRPr>
                <a:solidFill>
                  <a:schemeClr val="tx1"/>
                </a:solidFill>
                <a:latin typeface="Calibri" panose="020F0502020204030204" pitchFamily="34" charset="0"/>
                <a:ea typeface="宋体" panose="02010600030101010101" pitchFamily="2" charset="-122"/>
              </a:defRPr>
            </a:lvl3pPr>
            <a:lvl4pPr marL="1600200" indent="-228600">
              <a:tabLst>
                <a:tab pos="355600" algn="l"/>
              </a:tabLst>
              <a:defRPr>
                <a:solidFill>
                  <a:schemeClr val="tx1"/>
                </a:solidFill>
                <a:latin typeface="Calibri" panose="020F0502020204030204" pitchFamily="34" charset="0"/>
                <a:ea typeface="宋体" panose="02010600030101010101" pitchFamily="2" charset="-122"/>
              </a:defRPr>
            </a:lvl4pPr>
            <a:lvl5pPr marL="2057400" indent="-228600">
              <a:tabLst>
                <a:tab pos="3556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9pPr>
          </a:lstStyle>
          <a:p>
            <a:pPr eaLnBrk="1" hangingPunct="1">
              <a:lnSpc>
                <a:spcPts val="2500"/>
              </a:lnSpc>
              <a:buFont typeface="Arial" panose="020B0604020202020204" pitchFamily="34" charset="0"/>
              <a:buChar char="•"/>
            </a:pPr>
            <a:r>
              <a:rPr lang="zh-CN" altLang="zh-CN" sz="3200">
                <a:latin typeface="Cambria" panose="02040503050406030204" pitchFamily="18" charset="0"/>
              </a:rPr>
              <a:t>莫笛</a:t>
            </a:r>
            <a:r>
              <a:rPr lang="en-US" altLang="zh-CN" sz="3200">
                <a:latin typeface="Cambria" panose="02040503050406030204" pitchFamily="18" charset="0"/>
              </a:rPr>
              <a:t>F</a:t>
            </a:r>
            <a:r>
              <a:rPr lang="zh-CN" altLang="zh-CN" sz="3200">
                <a:latin typeface="Cambria" panose="02040503050406030204" pitchFamily="18" charset="0"/>
              </a:rPr>
              <a:t>iability 是关于改变的代价的。它提出了两个问题。</a:t>
            </a:r>
          </a:p>
          <a:p>
            <a:pPr lvl="1" eaLnBrk="1" hangingPunct="1">
              <a:lnSpc>
                <a:spcPts val="2225"/>
              </a:lnSpc>
              <a:spcBef>
                <a:spcPts val="450"/>
              </a:spcBef>
              <a:buFont typeface="Arial" panose="020B0604020202020204" pitchFamily="34" charset="0"/>
              <a:buChar char="–"/>
            </a:pPr>
            <a:r>
              <a:rPr lang="zh-CN" altLang="zh-CN" sz="2800">
                <a:latin typeface="Cambria" panose="02040503050406030204" pitchFamily="18" charset="0"/>
              </a:rPr>
              <a:t>什么可以改变 (工件)？系统的任何方面都可能发生更改</a:t>
            </a:r>
          </a:p>
          <a:p>
            <a:pPr lvl="2" eaLnBrk="1" hangingPunct="1">
              <a:spcBef>
                <a:spcPts val="100"/>
              </a:spcBef>
              <a:buFont typeface="Arial" panose="020B0604020202020204" pitchFamily="34" charset="0"/>
              <a:buChar char="•"/>
            </a:pPr>
            <a:r>
              <a:rPr lang="zh-CN" altLang="zh-CN" sz="2400">
                <a:latin typeface="Cambria" panose="02040503050406030204" pitchFamily="18" charset="0"/>
              </a:rPr>
              <a:t>系统计算的函数</a:t>
            </a:r>
          </a:p>
          <a:p>
            <a:pPr lvl="2" eaLnBrk="1" hangingPunct="1">
              <a:spcBef>
                <a:spcPts val="238"/>
              </a:spcBef>
              <a:buFont typeface="Arial" panose="020B0604020202020204" pitchFamily="34" charset="0"/>
              <a:buChar char="•"/>
            </a:pPr>
            <a:r>
              <a:rPr lang="zh-CN" altLang="zh-CN" sz="2400">
                <a:latin typeface="Cambria" panose="02040503050406030204" pitchFamily="18" charset="0"/>
              </a:rPr>
              <a:t>系统存在的平台</a:t>
            </a:r>
          </a:p>
          <a:p>
            <a:pPr lvl="2" eaLnBrk="1" hangingPunct="1">
              <a:spcBef>
                <a:spcPts val="238"/>
              </a:spcBef>
              <a:buFont typeface="Arial" panose="020B0604020202020204" pitchFamily="34" charset="0"/>
              <a:buChar char="•"/>
            </a:pPr>
            <a:r>
              <a:rPr lang="zh-CN" altLang="zh-CN" sz="2400">
                <a:latin typeface="Cambria" panose="02040503050406030204" pitchFamily="18" charset="0"/>
              </a:rPr>
              <a:t>系统在其中运行的环境</a:t>
            </a:r>
          </a:p>
          <a:p>
            <a:pPr lvl="2" eaLnBrk="1" hangingPunct="1">
              <a:spcBef>
                <a:spcPts val="238"/>
              </a:spcBef>
              <a:buFont typeface="Arial" panose="020B0604020202020204" pitchFamily="34" charset="0"/>
              <a:buChar char="•"/>
            </a:pPr>
            <a:r>
              <a:rPr lang="zh-CN" altLang="zh-CN" sz="2400">
                <a:latin typeface="Cambria" panose="02040503050406030204" pitchFamily="18" charset="0"/>
              </a:rPr>
              <a:t>系统展示的品质</a:t>
            </a:r>
          </a:p>
          <a:p>
            <a:pPr lvl="2" eaLnBrk="1" hangingPunct="1">
              <a:spcBef>
                <a:spcPts val="138"/>
              </a:spcBef>
              <a:buFont typeface="Arial" panose="020B0604020202020204" pitchFamily="34" charset="0"/>
              <a:buChar char="•"/>
            </a:pPr>
            <a:r>
              <a:rPr lang="zh-CN" altLang="zh-CN" sz="2400">
                <a:latin typeface="Cambria" panose="02040503050406030204" pitchFamily="18" charset="0"/>
              </a:rPr>
              <a:t>能力</a:t>
            </a:r>
          </a:p>
        </p:txBody>
      </p:sp>
    </p:spTree>
  </p:cSld>
  <p:clrMapOvr>
    <a:masterClrMapping/>
  </p:clrMapOvr>
</p:sld>
</file>

<file path=ppt/slides/slide5.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CEF0BB58-A4AE-4ADF-99ED-C2C4EB849F61}"/>
              </a:ext>
            </a:extLst>
          </p:cNvPr>
          <p:cNvSpPr txBox="1">
            <a:spLocks noGrp="1"/>
          </p:cNvSpPr>
          <p:nvPr>
            <p:ph type="title"/>
          </p:nvPr>
        </p:nvSpPr>
        <p:spPr>
          <a:xfrm>
            <a:off x="685800" y="238125"/>
            <a:ext cx="9082088" cy="612775"/>
          </a:xfrm>
        </p:spPr>
        <p:txBody>
          <a:bodyPr lIns="0" tIns="0" rIns="0" bIns="0" rtlCol="0">
            <a:spAutoFit/>
          </a:bodyPr>
          <a:lstStyle/>
          <a:p>
            <a:pPr marL="12700">
              <a:defRPr/>
            </a:pPr>
            <a:r>
              <a:rPr sz="3992" dirty="0"/>
              <a:t>国防部</a:t>
            </a:r>
            <a:r>
              <a:rPr sz="3992" spc="-5" dirty="0"/>
              <a:t>我</a:t>
            </a:r>
            <a:r>
              <a:rPr sz="3992" dirty="0"/>
              <a:t>F</a:t>
            </a:r>
            <a:r>
              <a:rPr sz="3992" spc="-5" dirty="0"/>
              <a:t>我</a:t>
            </a:r>
            <a:r>
              <a:rPr sz="3992" dirty="0"/>
              <a:t>Ab</a:t>
            </a:r>
            <a:r>
              <a:rPr sz="3992" spc="-5" dirty="0"/>
              <a:t>我</a:t>
            </a:r>
            <a:r>
              <a:rPr sz="3992" dirty="0"/>
              <a:t>我</a:t>
            </a:r>
            <a:r>
              <a:rPr sz="3992" spc="-5" dirty="0"/>
              <a:t>我</a:t>
            </a:r>
            <a:r>
              <a:rPr sz="3992" spc="-110" dirty="0"/>
              <a:t>T</a:t>
            </a:r>
            <a:r>
              <a:rPr sz="3992" dirty="0"/>
              <a:t>Y</a:t>
            </a:r>
          </a:p>
        </p:txBody>
      </p:sp>
      <p:sp>
        <p:nvSpPr>
          <p:cNvPr id="37891" name="object 12">
            <a:extLst>
              <a:ext uri="{FF2B5EF4-FFF2-40B4-BE49-F238E27FC236}">
                <a16:creationId xmlns:a16="http://schemas.microsoft.com/office/drawing/2014/main" id="{DAA92602-97C8-4E6C-8CAC-FFDF89092448}"/>
              </a:ext>
            </a:extLst>
          </p:cNvPr>
          <p:cNvSpPr txBox="1">
            <a:spLocks noChangeArrowheads="1"/>
          </p:cNvSpPr>
          <p:nvPr/>
        </p:nvSpPr>
        <p:spPr bwMode="auto">
          <a:xfrm>
            <a:off x="762000" y="1138238"/>
            <a:ext cx="10515600" cy="571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003300" indent="-533400">
              <a:tabLst>
                <a:tab pos="1003300" algn="l"/>
              </a:tabLst>
              <a:defRPr>
                <a:solidFill>
                  <a:schemeClr val="tx1"/>
                </a:solidFill>
                <a:latin typeface="Calibri" panose="020F0502020204030204" pitchFamily="34" charset="0"/>
                <a:ea typeface="宋体" panose="02010600030101010101" pitchFamily="2" charset="-122"/>
              </a:defRPr>
            </a:lvl1pPr>
            <a:lvl2pPr marL="1320800" indent="-457200">
              <a:tabLst>
                <a:tab pos="1003300" algn="l"/>
              </a:tabLst>
              <a:defRPr>
                <a:solidFill>
                  <a:schemeClr val="tx1"/>
                </a:solidFill>
                <a:latin typeface="Calibri" panose="020F0502020204030204" pitchFamily="34" charset="0"/>
                <a:ea typeface="宋体" panose="02010600030101010101" pitchFamily="2" charset="-122"/>
              </a:defRPr>
            </a:lvl2pPr>
            <a:lvl3pPr marL="1143000" indent="-228600">
              <a:tabLst>
                <a:tab pos="1003300" algn="l"/>
              </a:tabLst>
              <a:defRPr>
                <a:solidFill>
                  <a:schemeClr val="tx1"/>
                </a:solidFill>
                <a:latin typeface="Calibri" panose="020F0502020204030204" pitchFamily="34" charset="0"/>
                <a:ea typeface="宋体" panose="02010600030101010101" pitchFamily="2" charset="-122"/>
              </a:defRPr>
            </a:lvl3pPr>
            <a:lvl4pPr marL="1600200" indent="-228600">
              <a:tabLst>
                <a:tab pos="1003300" algn="l"/>
              </a:tabLst>
              <a:defRPr>
                <a:solidFill>
                  <a:schemeClr val="tx1"/>
                </a:solidFill>
                <a:latin typeface="Calibri" panose="020F0502020204030204" pitchFamily="34" charset="0"/>
                <a:ea typeface="宋体" panose="02010600030101010101" pitchFamily="2" charset="-122"/>
              </a:defRPr>
            </a:lvl4pPr>
            <a:lvl5pPr marL="2057400" indent="-228600">
              <a:tabLst>
                <a:tab pos="10033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10033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10033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10033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1003300" algn="l"/>
              </a:tabLst>
              <a:defRPr>
                <a:solidFill>
                  <a:schemeClr val="tx1"/>
                </a:solidFill>
                <a:latin typeface="Calibri" panose="020F0502020204030204" pitchFamily="34" charset="0"/>
                <a:ea typeface="宋体" panose="02010600030101010101" pitchFamily="2" charset="-122"/>
              </a:defRPr>
            </a:lvl9pPr>
          </a:lstStyle>
          <a:p>
            <a:pPr eaLnBrk="1" hangingPunct="1">
              <a:lnSpc>
                <a:spcPct val="79000"/>
              </a:lnSpc>
              <a:buFont typeface="Arial" panose="020B0604020202020204" pitchFamily="34" charset="0"/>
              <a:buChar char="–"/>
            </a:pPr>
            <a:r>
              <a:rPr lang="zh-CN" altLang="zh-CN" sz="2800">
                <a:latin typeface="Cambria" panose="02040503050406030204" pitchFamily="18" charset="0"/>
              </a:rPr>
              <a:t>什么时候做出的改变和谁创造的 (环境)？ 可以进行更改以</a:t>
            </a:r>
          </a:p>
          <a:p>
            <a:pPr lvl="1" eaLnBrk="1" hangingPunct="1">
              <a:lnSpc>
                <a:spcPts val="2125"/>
              </a:lnSpc>
              <a:buFont typeface="Arial" panose="020B0604020202020204" pitchFamily="34" charset="0"/>
              <a:buChar char="•"/>
            </a:pPr>
            <a:r>
              <a:rPr lang="zh-CN" altLang="zh-CN" sz="2400">
                <a:latin typeface="Cambria" panose="02040503050406030204" pitchFamily="18" charset="0"/>
              </a:rPr>
              <a:t>实现 (通过修改源代码)</a:t>
            </a:r>
          </a:p>
          <a:p>
            <a:pPr lvl="1" eaLnBrk="1" hangingPunct="1">
              <a:lnSpc>
                <a:spcPts val="2125"/>
              </a:lnSpc>
              <a:spcBef>
                <a:spcPts val="38"/>
              </a:spcBef>
              <a:buFont typeface="Arial" panose="020B0604020202020204" pitchFamily="34" charset="0"/>
              <a:buChar char="•"/>
            </a:pPr>
            <a:r>
              <a:rPr lang="zh-CN" altLang="zh-CN" sz="2400">
                <a:latin typeface="Cambria" panose="02040503050406030204" pitchFamily="18" charset="0"/>
              </a:rPr>
              <a:t>编译过程中 (使用编译‐time 开关)</a:t>
            </a:r>
          </a:p>
          <a:p>
            <a:pPr lvl="1" eaLnBrk="1" hangingPunct="1">
              <a:lnSpc>
                <a:spcPts val="2125"/>
              </a:lnSpc>
              <a:buFont typeface="Arial" panose="020B0604020202020204" pitchFamily="34" charset="0"/>
              <a:buChar char="•"/>
            </a:pPr>
            <a:r>
              <a:rPr lang="zh-CN" altLang="zh-CN" sz="2400">
                <a:latin typeface="Cambria" panose="02040503050406030204" pitchFamily="18" charset="0"/>
              </a:rPr>
              <a:t>在生成期间 (通过选择库)</a:t>
            </a:r>
          </a:p>
          <a:p>
            <a:pPr lvl="1" eaLnBrk="1" hangingPunct="1">
              <a:lnSpc>
                <a:spcPct val="77000"/>
              </a:lnSpc>
              <a:spcBef>
                <a:spcPts val="525"/>
              </a:spcBef>
              <a:buFont typeface="Arial" panose="020B0604020202020204" pitchFamily="34" charset="0"/>
              <a:buChar char="•"/>
            </a:pPr>
            <a:r>
              <a:rPr lang="zh-CN" altLang="zh-CN" sz="2400">
                <a:latin typeface="Cambria" panose="02040503050406030204" pitchFamily="18" charset="0"/>
              </a:rPr>
              <a:t>在骗局期间</a:t>
            </a:r>
            <a:r>
              <a:rPr lang="en-US" altLang="zh-CN" sz="2400">
                <a:latin typeface="Cambria" panose="02040503050406030204" pitchFamily="18" charset="0"/>
              </a:rPr>
              <a:t>F</a:t>
            </a:r>
            <a:r>
              <a:rPr lang="zh-CN" altLang="zh-CN" sz="2400">
                <a:latin typeface="Cambria" panose="02040503050406030204" pitchFamily="18" charset="0"/>
              </a:rPr>
              <a:t>iguration 设置 (通过一系列技术, 包括参数设置)</a:t>
            </a:r>
          </a:p>
          <a:p>
            <a:pPr lvl="1" eaLnBrk="1" hangingPunct="1">
              <a:spcBef>
                <a:spcPts val="75"/>
              </a:spcBef>
              <a:buFont typeface="Arial" panose="020B0604020202020204" pitchFamily="34" charset="0"/>
              <a:buChar char="•"/>
            </a:pPr>
            <a:r>
              <a:rPr lang="zh-CN" altLang="zh-CN" sz="2400">
                <a:latin typeface="Cambria" panose="02040503050406030204" pitchFamily="18" charset="0"/>
              </a:rPr>
              <a:t>执行期间 (按参数设置)。</a:t>
            </a:r>
          </a:p>
          <a:p>
            <a:pPr lvl="1" eaLnBrk="1" hangingPunct="1">
              <a:spcBef>
                <a:spcPts val="25"/>
              </a:spcBef>
              <a:buFont typeface="Arial" panose="020B0604020202020204" pitchFamily="34" charset="0"/>
              <a:buChar char="•"/>
            </a:pPr>
            <a:endParaRPr lang="zh-CN" altLang="zh-CN" sz="2800">
              <a:latin typeface="Times New Roman" panose="02020603050405020304" pitchFamily="18" charset="0"/>
              <a:cs typeface="Times New Roman" panose="02020603050405020304" pitchFamily="18" charset="0"/>
            </a:endParaRPr>
          </a:p>
          <a:p>
            <a:pPr eaLnBrk="1" hangingPunct="1">
              <a:lnSpc>
                <a:spcPts val="1925"/>
              </a:lnSpc>
              <a:buFont typeface="Arial" panose="020B0604020202020204" pitchFamily="34" charset="0"/>
              <a:buChar char="–"/>
            </a:pPr>
            <a:r>
              <a:rPr lang="zh-CN" altLang="zh-CN" sz="2800">
                <a:latin typeface="Cambria" panose="02040503050406030204" pitchFamily="18" charset="0"/>
              </a:rPr>
              <a:t>开发人员、最终用户或系统管理员也可以进行更改。</a:t>
            </a:r>
          </a:p>
          <a:p>
            <a:pPr eaLnBrk="1" hangingPunct="1">
              <a:spcBef>
                <a:spcPts val="50"/>
              </a:spcBef>
            </a:pPr>
            <a:endParaRPr lang="zh-CN" altLang="zh-CN" sz="3200">
              <a:latin typeface="Times New Roman" panose="02020603050405020304" pitchFamily="18" charset="0"/>
              <a:cs typeface="Times New Roman" panose="02020603050405020304" pitchFamily="18" charset="0"/>
            </a:endParaRPr>
          </a:p>
          <a:p>
            <a:pPr eaLnBrk="1" hangingPunct="1">
              <a:lnSpc>
                <a:spcPct val="91000"/>
              </a:lnSpc>
              <a:buFont typeface="Arial" panose="020B0604020202020204" pitchFamily="34" charset="0"/>
              <a:buChar char="•"/>
            </a:pPr>
            <a:r>
              <a:rPr lang="zh-CN" altLang="zh-CN" sz="3200">
                <a:latin typeface="Cambria" panose="02040503050406030204" pitchFamily="18" charset="0"/>
              </a:rPr>
              <a:t>一旦改变已经专门</a:t>
            </a:r>
            <a:r>
              <a:rPr lang="en-US" altLang="zh-CN" sz="3200">
                <a:latin typeface="Cambria" panose="02040503050406030204" pitchFamily="18" charset="0"/>
              </a:rPr>
              <a:t>F</a:t>
            </a:r>
            <a:r>
              <a:rPr lang="zh-CN" altLang="zh-CN" sz="3200">
                <a:latin typeface="Cambria" panose="02040503050406030204" pitchFamily="18" charset="0"/>
              </a:rPr>
              <a:t>新的实现必须设计、实施、测试和部署。所有这些行动都需要时间和金钱, 这两者都可以衡量。</a:t>
            </a:r>
          </a:p>
        </p:txBody>
      </p:sp>
    </p:spTree>
  </p:cSld>
  <p:clrMapOvr>
    <a:masterClrMapping/>
  </p:clrMapOvr>
</p:sld>
</file>

<file path=ppt/slides/slide6.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198E9F36-98F3-4CD2-BF77-5B69DCA5F343}"/>
              </a:ext>
            </a:extLst>
          </p:cNvPr>
          <p:cNvSpPr txBox="1">
            <a:spLocks noGrp="1"/>
          </p:cNvSpPr>
          <p:nvPr>
            <p:ph type="title"/>
          </p:nvPr>
        </p:nvSpPr>
        <p:spPr>
          <a:xfrm>
            <a:off x="609600" y="238125"/>
            <a:ext cx="9158288" cy="612775"/>
          </a:xfrm>
        </p:spPr>
        <p:txBody>
          <a:bodyPr lIns="0" tIns="0" rIns="0" bIns="0" rtlCol="0">
            <a:spAutoFit/>
          </a:bodyPr>
          <a:lstStyle/>
          <a:p>
            <a:pPr marL="12700">
              <a:defRPr/>
            </a:pPr>
            <a:r>
              <a:rPr sz="3992" dirty="0"/>
              <a:t>国防部</a:t>
            </a:r>
            <a:r>
              <a:rPr sz="3992" spc="-5" dirty="0"/>
              <a:t>我</a:t>
            </a:r>
            <a:r>
              <a:rPr sz="3992" dirty="0"/>
              <a:t>F</a:t>
            </a:r>
            <a:r>
              <a:rPr sz="3992" spc="-5" dirty="0"/>
              <a:t>我</a:t>
            </a:r>
            <a:r>
              <a:rPr sz="3992" dirty="0"/>
              <a:t>Ab</a:t>
            </a:r>
            <a:r>
              <a:rPr sz="3992" spc="-5" dirty="0"/>
              <a:t>我</a:t>
            </a:r>
            <a:r>
              <a:rPr sz="3992" dirty="0"/>
              <a:t>我</a:t>
            </a:r>
            <a:r>
              <a:rPr sz="3992" spc="-5" dirty="0"/>
              <a:t>我</a:t>
            </a:r>
            <a:r>
              <a:rPr sz="3992" spc="-110" dirty="0"/>
              <a:t>T</a:t>
            </a:r>
            <a:r>
              <a:rPr sz="3992" dirty="0"/>
              <a:t>Y</a:t>
            </a:r>
          </a:p>
        </p:txBody>
      </p:sp>
      <p:sp>
        <p:nvSpPr>
          <p:cNvPr id="38915" name="object 12">
            <a:extLst>
              <a:ext uri="{FF2B5EF4-FFF2-40B4-BE49-F238E27FC236}">
                <a16:creationId xmlns:a16="http://schemas.microsoft.com/office/drawing/2014/main" id="{301EFEAB-65D0-41E1-AA4C-AF9008A16F3A}"/>
              </a:ext>
            </a:extLst>
          </p:cNvPr>
          <p:cNvSpPr txBox="1">
            <a:spLocks noChangeArrowheads="1"/>
          </p:cNvSpPr>
          <p:nvPr/>
        </p:nvSpPr>
        <p:spPr bwMode="auto">
          <a:xfrm>
            <a:off x="685800" y="1122363"/>
            <a:ext cx="10820400" cy="544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55600" indent="-342900">
              <a:tabLst>
                <a:tab pos="355600" algn="l"/>
              </a:tabLst>
              <a:defRPr>
                <a:solidFill>
                  <a:schemeClr val="tx1"/>
                </a:solidFill>
                <a:latin typeface="Calibri" panose="020F0502020204030204" pitchFamily="34" charset="0"/>
                <a:ea typeface="宋体" panose="02010600030101010101" pitchFamily="2" charset="-122"/>
              </a:defRPr>
            </a:lvl1pPr>
            <a:lvl2pPr marL="749300" indent="-279400">
              <a:tabLst>
                <a:tab pos="355600" algn="l"/>
              </a:tabLst>
              <a:defRPr>
                <a:solidFill>
                  <a:schemeClr val="tx1"/>
                </a:solidFill>
                <a:latin typeface="Calibri" panose="020F0502020204030204" pitchFamily="34" charset="0"/>
                <a:ea typeface="宋体" panose="02010600030101010101" pitchFamily="2" charset="-122"/>
              </a:defRPr>
            </a:lvl2pPr>
            <a:lvl3pPr marL="1143000" indent="-228600">
              <a:tabLst>
                <a:tab pos="355600" algn="l"/>
              </a:tabLst>
              <a:defRPr>
                <a:solidFill>
                  <a:schemeClr val="tx1"/>
                </a:solidFill>
                <a:latin typeface="Calibri" panose="020F0502020204030204" pitchFamily="34" charset="0"/>
                <a:ea typeface="宋体" panose="02010600030101010101" pitchFamily="2" charset="-122"/>
              </a:defRPr>
            </a:lvl3pPr>
            <a:lvl4pPr marL="1600200" indent="-228600">
              <a:tabLst>
                <a:tab pos="355600" algn="l"/>
              </a:tabLst>
              <a:defRPr>
                <a:solidFill>
                  <a:schemeClr val="tx1"/>
                </a:solidFill>
                <a:latin typeface="Calibri" panose="020F0502020204030204" pitchFamily="34" charset="0"/>
                <a:ea typeface="宋体" panose="02010600030101010101" pitchFamily="2" charset="-122"/>
              </a:defRPr>
            </a:lvl4pPr>
            <a:lvl5pPr marL="2057400" indent="-228600">
              <a:tabLst>
                <a:tab pos="3556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9pPr>
          </a:lstStyle>
          <a:p>
            <a:pPr eaLnBrk="1" hangingPunct="1">
              <a:lnSpc>
                <a:spcPts val="2388"/>
              </a:lnSpc>
              <a:buFont typeface="Arial" panose="020B0604020202020204" pitchFamily="34" charset="0"/>
              <a:buChar char="•"/>
            </a:pPr>
            <a:r>
              <a:rPr lang="zh-CN" altLang="zh-CN" sz="2800">
                <a:latin typeface="Cambria" panose="02040503050406030204" pitchFamily="18" charset="0"/>
              </a:rPr>
              <a:t>刺激的源泉。</a:t>
            </a:r>
          </a:p>
          <a:p>
            <a:pPr lvl="1" eaLnBrk="1" hangingPunct="1">
              <a:lnSpc>
                <a:spcPct val="80000"/>
              </a:lnSpc>
              <a:spcBef>
                <a:spcPts val="425"/>
              </a:spcBef>
              <a:buFont typeface="Arial" panose="020B0604020202020204" pitchFamily="34" charset="0"/>
              <a:buChar char="–"/>
            </a:pPr>
            <a:r>
              <a:rPr lang="zh-CN" altLang="zh-CN" sz="2400">
                <a:latin typeface="Cambria" panose="02040503050406030204" pitchFamily="18" charset="0"/>
              </a:rPr>
              <a:t>这部分专门</a:t>
            </a:r>
            <a:r>
              <a:rPr lang="en-US" altLang="zh-CN" sz="2400">
                <a:latin typeface="Cambria" panose="02040503050406030204" pitchFamily="18" charset="0"/>
              </a:rPr>
              <a:t>F</a:t>
            </a:r>
            <a:r>
              <a:rPr lang="zh-CN" altLang="zh-CN" sz="2400">
                <a:latin typeface="Cambria" panose="02040503050406030204" pitchFamily="18" charset="0"/>
              </a:rPr>
              <a:t>谁做的变化-</a:t>
            </a:r>
            <a:r>
              <a:rPr lang="zh-CN" altLang="zh-CN" sz="2400">
                <a:solidFill>
                  <a:srgbClr val="FF0000"/>
                </a:solidFill>
                <a:latin typeface="Cambria" panose="02040503050406030204" pitchFamily="18" charset="0"/>
              </a:rPr>
              <a:t>开发 人员</a:t>
            </a:r>
            <a:r>
              <a:rPr lang="zh-CN" altLang="zh-CN" sz="2400">
                <a:latin typeface="Cambria" panose="02040503050406030204" pitchFamily="18" charset="0"/>
              </a:rPr>
              <a:t>, 一个</a:t>
            </a:r>
            <a:r>
              <a:rPr lang="zh-CN" altLang="zh-CN" sz="2400">
                <a:solidFill>
                  <a:srgbClr val="FF0000"/>
                </a:solidFill>
                <a:latin typeface="Cambria" panose="02040503050406030204" pitchFamily="18" charset="0"/>
              </a:rPr>
              <a:t>系统管理员</a:t>
            </a:r>
            <a:r>
              <a:rPr lang="zh-CN" altLang="zh-CN" sz="2400">
                <a:latin typeface="Cambria" panose="02040503050406030204" pitchFamily="18" charset="0"/>
              </a:rPr>
              <a:t>, 或一个</a:t>
            </a:r>
            <a:r>
              <a:rPr lang="zh-CN" altLang="zh-CN" sz="2400">
                <a:solidFill>
                  <a:srgbClr val="FF0000"/>
                </a:solidFill>
                <a:latin typeface="Cambria" panose="02040503050406030204" pitchFamily="18" charset="0"/>
              </a:rPr>
              <a:t>最终用户</a:t>
            </a:r>
            <a:r>
              <a:rPr lang="zh-CN" altLang="zh-CN" sz="2400">
                <a:latin typeface="Cambria" panose="02040503050406030204" pitchFamily="18" charset="0"/>
              </a:rPr>
              <a:t>.显然, 必须有机器允许系统管理员或最终用户修改系统, 但这是常见的情况。</a:t>
            </a:r>
          </a:p>
          <a:p>
            <a:pPr lvl="1" eaLnBrk="1" hangingPunct="1">
              <a:spcBef>
                <a:spcPts val="50"/>
              </a:spcBef>
              <a:buFont typeface="Arial" panose="020B0604020202020204" pitchFamily="34" charset="0"/>
              <a:buChar char="–"/>
            </a:pPr>
            <a:endParaRPr lang="zh-CN" altLang="zh-CN" sz="2400">
              <a:latin typeface="Times New Roman" panose="02020603050405020304" pitchFamily="18" charset="0"/>
              <a:cs typeface="Times New Roman" panose="02020603050405020304" pitchFamily="18" charset="0"/>
            </a:endParaRPr>
          </a:p>
          <a:p>
            <a:pPr eaLnBrk="1" hangingPunct="1">
              <a:lnSpc>
                <a:spcPts val="2400"/>
              </a:lnSpc>
              <a:buFont typeface="Arial" panose="020B0604020202020204" pitchFamily="34" charset="0"/>
              <a:buChar char="•"/>
            </a:pPr>
            <a:r>
              <a:rPr lang="zh-CN" altLang="zh-CN" sz="2800">
                <a:latin typeface="Cambria" panose="02040503050406030204" pitchFamily="18" charset="0"/>
              </a:rPr>
              <a:t>刺激。</a:t>
            </a:r>
          </a:p>
          <a:p>
            <a:pPr lvl="1" eaLnBrk="1" hangingPunct="1">
              <a:lnSpc>
                <a:spcPts val="2150"/>
              </a:lnSpc>
              <a:buFont typeface="Arial" panose="020B0604020202020204" pitchFamily="34" charset="0"/>
              <a:buChar char="–"/>
            </a:pPr>
            <a:r>
              <a:rPr lang="zh-CN" altLang="zh-CN" sz="2400">
                <a:latin typeface="Cambria" panose="02040503050406030204" pitchFamily="18" charset="0"/>
              </a:rPr>
              <a:t>这部分专门</a:t>
            </a:r>
            <a:r>
              <a:rPr lang="en-US" altLang="zh-CN" sz="2400">
                <a:latin typeface="Cambria" panose="02040503050406030204" pitchFamily="18" charset="0"/>
              </a:rPr>
              <a:t>F</a:t>
            </a:r>
            <a:r>
              <a:rPr lang="zh-CN" altLang="zh-CN" sz="2400">
                <a:latin typeface="Cambria" panose="02040503050406030204" pitchFamily="18" charset="0"/>
              </a:rPr>
              <a:t>要做的更改。</a:t>
            </a:r>
          </a:p>
          <a:p>
            <a:pPr lvl="1" eaLnBrk="1" hangingPunct="1">
              <a:spcBef>
                <a:spcPts val="25"/>
              </a:spcBef>
              <a:buFont typeface="Arial" panose="020B0604020202020204" pitchFamily="34" charset="0"/>
              <a:buChar char="–"/>
            </a:pPr>
            <a:endParaRPr lang="zh-CN" altLang="zh-CN" sz="2400">
              <a:latin typeface="Times New Roman" panose="02020603050405020304" pitchFamily="18" charset="0"/>
              <a:cs typeface="Times New Roman" panose="02020603050405020304" pitchFamily="18" charset="0"/>
            </a:endParaRPr>
          </a:p>
          <a:p>
            <a:pPr eaLnBrk="1" hangingPunct="1">
              <a:lnSpc>
                <a:spcPts val="2400"/>
              </a:lnSpc>
              <a:buFont typeface="Arial" panose="020B0604020202020204" pitchFamily="34" charset="0"/>
              <a:buChar char="•"/>
            </a:pPr>
            <a:r>
              <a:rPr lang="zh-CN" altLang="zh-CN" sz="2800">
                <a:latin typeface="Cambria" panose="02040503050406030204" pitchFamily="18" charset="0"/>
              </a:rPr>
              <a:t>工件。</a:t>
            </a:r>
          </a:p>
          <a:p>
            <a:pPr lvl="1" algn="just" eaLnBrk="1" hangingPunct="1">
              <a:lnSpc>
                <a:spcPct val="80000"/>
              </a:lnSpc>
              <a:spcBef>
                <a:spcPts val="425"/>
              </a:spcBef>
              <a:buFont typeface="Arial" panose="020B0604020202020204" pitchFamily="34" charset="0"/>
              <a:buChar char="–"/>
            </a:pPr>
            <a:r>
              <a:rPr lang="zh-CN" altLang="zh-CN" sz="2400">
                <a:latin typeface="Cambria" panose="02040503050406030204" pitchFamily="18" charset="0"/>
              </a:rPr>
              <a:t>这部分专门</a:t>
            </a:r>
            <a:r>
              <a:rPr lang="en-US" altLang="zh-CN" sz="2400">
                <a:latin typeface="Cambria" panose="02040503050406030204" pitchFamily="18" charset="0"/>
              </a:rPr>
              <a:t>F</a:t>
            </a:r>
            <a:r>
              <a:rPr lang="zh-CN" altLang="zh-CN" sz="2400">
                <a:latin typeface="Cambria" panose="02040503050406030204" pitchFamily="18" charset="0"/>
              </a:rPr>
              <a:t>什么是要改变的。的</a:t>
            </a:r>
            <a:r>
              <a:rPr lang="zh-CN" altLang="zh-CN" sz="2400">
                <a:solidFill>
                  <a:srgbClr val="FF0000"/>
                </a:solidFill>
                <a:latin typeface="Cambria" panose="02040503050406030204" pitchFamily="18" charset="0"/>
              </a:rPr>
              <a:t>系统的功能, 它的平台, 它的用户界面, 它的环境,</a:t>
            </a:r>
            <a:r>
              <a:rPr lang="zh-CN" altLang="zh-CN" sz="2400">
                <a:latin typeface="Cambria" panose="02040503050406030204" pitchFamily="18" charset="0"/>
              </a:rPr>
              <a:t>或</a:t>
            </a:r>
            <a:r>
              <a:rPr lang="zh-CN" altLang="zh-CN" sz="2400">
                <a:solidFill>
                  <a:srgbClr val="FF0000"/>
                </a:solidFill>
                <a:latin typeface="Cambria" panose="02040503050406030204" pitchFamily="18" charset="0"/>
              </a:rPr>
              <a:t>它进行互操作的另一个系统</a:t>
            </a:r>
            <a:endParaRPr lang="zh-CN" altLang="zh-CN" sz="2400">
              <a:latin typeface="Cambria" panose="02040503050406030204" pitchFamily="18" charset="0"/>
            </a:endParaRPr>
          </a:p>
          <a:p>
            <a:pPr lvl="1" eaLnBrk="1" hangingPunct="1">
              <a:spcBef>
                <a:spcPts val="50"/>
              </a:spcBef>
              <a:buFont typeface="Arial" panose="020B0604020202020204" pitchFamily="34" charset="0"/>
              <a:buChar char="–"/>
            </a:pPr>
            <a:endParaRPr lang="zh-CN" altLang="zh-CN" sz="2400">
              <a:latin typeface="Times New Roman" panose="02020603050405020304" pitchFamily="18" charset="0"/>
              <a:cs typeface="Times New Roman" panose="02020603050405020304" pitchFamily="18" charset="0"/>
            </a:endParaRPr>
          </a:p>
          <a:p>
            <a:pPr eaLnBrk="1" hangingPunct="1">
              <a:lnSpc>
                <a:spcPts val="2400"/>
              </a:lnSpc>
              <a:buFont typeface="Arial" panose="020B0604020202020204" pitchFamily="34" charset="0"/>
              <a:buChar char="•"/>
            </a:pPr>
            <a:r>
              <a:rPr lang="zh-CN" altLang="zh-CN" sz="2800">
                <a:latin typeface="Cambria" panose="02040503050406030204" pitchFamily="18" charset="0"/>
              </a:rPr>
              <a:t>环境。</a:t>
            </a:r>
          </a:p>
          <a:p>
            <a:pPr lvl="1" eaLnBrk="1" hangingPunct="1">
              <a:lnSpc>
                <a:spcPct val="77000"/>
              </a:lnSpc>
              <a:spcBef>
                <a:spcPts val="488"/>
              </a:spcBef>
              <a:buFont typeface="Arial" panose="020B0604020202020204" pitchFamily="34" charset="0"/>
              <a:buChar char="–"/>
            </a:pPr>
            <a:r>
              <a:rPr lang="zh-CN" altLang="zh-CN" sz="2400">
                <a:latin typeface="Cambria" panose="02040503050406030204" pitchFamily="18" charset="0"/>
              </a:rPr>
              <a:t>这部分专门</a:t>
            </a:r>
            <a:r>
              <a:rPr lang="en-US" altLang="zh-CN" sz="2400">
                <a:latin typeface="Cambria" panose="02040503050406030204" pitchFamily="18" charset="0"/>
              </a:rPr>
              <a:t>F</a:t>
            </a:r>
            <a:r>
              <a:rPr lang="zh-CN" altLang="zh-CN" sz="2400">
                <a:latin typeface="Cambria" panose="02040503050406030204" pitchFamily="18" charset="0"/>
              </a:rPr>
              <a:t>当改变可以做的时候。</a:t>
            </a:r>
            <a:r>
              <a:rPr lang="zh-CN" altLang="zh-CN" sz="2400">
                <a:solidFill>
                  <a:srgbClr val="FF0000"/>
                </a:solidFill>
                <a:latin typeface="Cambria" panose="02040503050406030204" pitchFamily="18" charset="0"/>
              </a:rPr>
              <a:t>设计时间, 编译时间, 生成时间, 启动时间,</a:t>
            </a:r>
            <a:r>
              <a:rPr lang="zh-CN" altLang="zh-CN" sz="2400">
                <a:latin typeface="Cambria" panose="02040503050406030204" pitchFamily="18" charset="0"/>
              </a:rPr>
              <a:t>或</a:t>
            </a:r>
            <a:r>
              <a:rPr lang="zh-CN" altLang="zh-CN" sz="2400">
                <a:solidFill>
                  <a:srgbClr val="FF0000"/>
                </a:solidFill>
                <a:latin typeface="Cambria" panose="02040503050406030204" pitchFamily="18" charset="0"/>
              </a:rPr>
              <a:t>运行</a:t>
            </a:r>
            <a:endParaRPr lang="zh-CN" altLang="zh-CN" sz="2400">
              <a:latin typeface="Cambria" panose="02040503050406030204" pitchFamily="18" charset="0"/>
            </a:endParaRPr>
          </a:p>
        </p:txBody>
      </p:sp>
    </p:spTree>
  </p:cSld>
  <p:clrMapOvr>
    <a:masterClrMapping/>
  </p:clrMapOvr>
</p:sld>
</file>

<file path=ppt/slides/slide7.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F5B82B24-9DFE-43C2-A8E6-D59F62875E24}"/>
              </a:ext>
            </a:extLst>
          </p:cNvPr>
          <p:cNvSpPr txBox="1">
            <a:spLocks noGrp="1"/>
          </p:cNvSpPr>
          <p:nvPr>
            <p:ph type="title"/>
          </p:nvPr>
        </p:nvSpPr>
        <p:spPr>
          <a:xfrm>
            <a:off x="533400" y="238125"/>
            <a:ext cx="9234488" cy="612775"/>
          </a:xfrm>
        </p:spPr>
        <p:txBody>
          <a:bodyPr lIns="0" tIns="0" rIns="0" bIns="0" rtlCol="0">
            <a:spAutoFit/>
          </a:bodyPr>
          <a:lstStyle/>
          <a:p>
            <a:pPr marL="12700">
              <a:defRPr/>
            </a:pPr>
            <a:r>
              <a:rPr sz="3992" dirty="0"/>
              <a:t>国防部</a:t>
            </a:r>
            <a:r>
              <a:rPr sz="3992" spc="-5" dirty="0"/>
              <a:t>我</a:t>
            </a:r>
            <a:r>
              <a:rPr sz="3992" dirty="0"/>
              <a:t>F</a:t>
            </a:r>
            <a:r>
              <a:rPr sz="3992" spc="-5" dirty="0"/>
              <a:t>我</a:t>
            </a:r>
            <a:r>
              <a:rPr sz="3992" dirty="0"/>
              <a:t>Ab</a:t>
            </a:r>
            <a:r>
              <a:rPr sz="3992" spc="-5" dirty="0"/>
              <a:t>我</a:t>
            </a:r>
            <a:r>
              <a:rPr sz="3992" dirty="0"/>
              <a:t>我</a:t>
            </a:r>
            <a:r>
              <a:rPr sz="3992" spc="-5" dirty="0"/>
              <a:t>我</a:t>
            </a:r>
            <a:r>
              <a:rPr sz="3992" spc="-110" dirty="0"/>
              <a:t>T</a:t>
            </a:r>
            <a:r>
              <a:rPr sz="3992" dirty="0"/>
              <a:t>Y</a:t>
            </a:r>
          </a:p>
        </p:txBody>
      </p:sp>
      <p:sp>
        <p:nvSpPr>
          <p:cNvPr id="39939" name="object 12">
            <a:extLst>
              <a:ext uri="{FF2B5EF4-FFF2-40B4-BE49-F238E27FC236}">
                <a16:creationId xmlns:a16="http://schemas.microsoft.com/office/drawing/2014/main" id="{1F8F9B6C-4706-4DC9-B98B-CECE90830D7F}"/>
              </a:ext>
            </a:extLst>
          </p:cNvPr>
          <p:cNvSpPr txBox="1">
            <a:spLocks noChangeArrowheads="1"/>
          </p:cNvSpPr>
          <p:nvPr/>
        </p:nvSpPr>
        <p:spPr bwMode="auto">
          <a:xfrm>
            <a:off x="609600" y="1141413"/>
            <a:ext cx="10744200" cy="407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55600" indent="-342900">
              <a:tabLst>
                <a:tab pos="355600" algn="l"/>
              </a:tabLst>
              <a:defRPr>
                <a:solidFill>
                  <a:schemeClr val="tx1"/>
                </a:solidFill>
                <a:latin typeface="Calibri" panose="020F0502020204030204" pitchFamily="34" charset="0"/>
                <a:ea typeface="宋体" panose="02010600030101010101" pitchFamily="2" charset="-122"/>
              </a:defRPr>
            </a:lvl1pPr>
            <a:lvl2pPr marL="749300" indent="-279400">
              <a:tabLst>
                <a:tab pos="355600" algn="l"/>
              </a:tabLst>
              <a:defRPr>
                <a:solidFill>
                  <a:schemeClr val="tx1"/>
                </a:solidFill>
                <a:latin typeface="Calibri" panose="020F0502020204030204" pitchFamily="34" charset="0"/>
                <a:ea typeface="宋体" panose="02010600030101010101" pitchFamily="2" charset="-122"/>
              </a:defRPr>
            </a:lvl2pPr>
            <a:lvl3pPr marL="1143000" indent="-228600">
              <a:tabLst>
                <a:tab pos="355600" algn="l"/>
              </a:tabLst>
              <a:defRPr>
                <a:solidFill>
                  <a:schemeClr val="tx1"/>
                </a:solidFill>
                <a:latin typeface="Calibri" panose="020F0502020204030204" pitchFamily="34" charset="0"/>
                <a:ea typeface="宋体" panose="02010600030101010101" pitchFamily="2" charset="-122"/>
              </a:defRPr>
            </a:lvl3pPr>
            <a:lvl4pPr marL="1600200" indent="-228600">
              <a:tabLst>
                <a:tab pos="355600" algn="l"/>
              </a:tabLst>
              <a:defRPr>
                <a:solidFill>
                  <a:schemeClr val="tx1"/>
                </a:solidFill>
                <a:latin typeface="Calibri" panose="020F0502020204030204" pitchFamily="34" charset="0"/>
                <a:ea typeface="宋体" panose="02010600030101010101" pitchFamily="2" charset="-122"/>
              </a:defRPr>
            </a:lvl4pPr>
            <a:lvl5pPr marL="2057400" indent="-228600">
              <a:tabLst>
                <a:tab pos="3556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Char char="•"/>
            </a:pPr>
            <a:r>
              <a:rPr lang="zh-CN" altLang="zh-CN" sz="3200">
                <a:latin typeface="Cambria" panose="02040503050406030204" pitchFamily="18" charset="0"/>
              </a:rPr>
              <a:t>响应。</a:t>
            </a:r>
          </a:p>
          <a:p>
            <a:pPr lvl="1" eaLnBrk="1" hangingPunct="1">
              <a:lnSpc>
                <a:spcPts val="2225"/>
              </a:lnSpc>
              <a:spcBef>
                <a:spcPts val="363"/>
              </a:spcBef>
              <a:buFont typeface="Arial" panose="020B0604020202020204" pitchFamily="34" charset="0"/>
              <a:buChar char="–"/>
            </a:pPr>
            <a:r>
              <a:rPr lang="zh-CN" altLang="zh-CN" sz="2800">
                <a:latin typeface="Cambria" panose="02040503050406030204" pitchFamily="18" charset="0"/>
              </a:rPr>
              <a:t>无论是谁做了更改, 都必须了解如何实现它, 然后再进行测试并部署它。</a:t>
            </a:r>
          </a:p>
          <a:p>
            <a:pPr lvl="1" eaLnBrk="1" hangingPunct="1">
              <a:spcBef>
                <a:spcPts val="13"/>
              </a:spcBef>
              <a:buFont typeface="Arial" panose="020B0604020202020204" pitchFamily="34" charset="0"/>
              <a:buChar char="–"/>
            </a:pPr>
            <a:endParaRPr lang="zh-CN" altLang="zh-CN" sz="320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Char char="•"/>
            </a:pPr>
            <a:r>
              <a:rPr lang="zh-CN" altLang="zh-CN" sz="3200">
                <a:latin typeface="Cambria" panose="02040503050406030204" pitchFamily="18" charset="0"/>
              </a:rPr>
              <a:t>响应措施。</a:t>
            </a:r>
          </a:p>
          <a:p>
            <a:pPr lvl="1" eaLnBrk="1" hangingPunct="1">
              <a:lnSpc>
                <a:spcPct val="89000"/>
              </a:lnSpc>
              <a:spcBef>
                <a:spcPts val="525"/>
              </a:spcBef>
              <a:buFont typeface="Arial" panose="020B0604020202020204" pitchFamily="34" charset="0"/>
              <a:buChar char="–"/>
            </a:pPr>
            <a:r>
              <a:rPr lang="zh-CN" altLang="zh-CN" sz="2800">
                <a:latin typeface="Cambria" panose="02040503050406030204" pitchFamily="18" charset="0"/>
              </a:rPr>
              <a:t>所有可能的反应都需要时间和成本, 所以时间和成本是最可取的措施。然而, 时间并不总是可以预测的, 所以经常使用的不太理想的措施, 例如变化的程度 (受影响的模块数)。</a:t>
            </a:r>
          </a:p>
        </p:txBody>
      </p:sp>
    </p:spTree>
  </p:cSld>
  <p:clrMapOvr>
    <a:masterClrMapping/>
  </p:clrMapOvr>
</p:sld>
</file>

<file path=ppt/slides/slide8.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0318EB55-FF0A-4409-A46A-AE9193135600}"/>
              </a:ext>
            </a:extLst>
          </p:cNvPr>
          <p:cNvSpPr txBox="1">
            <a:spLocks noGrp="1"/>
          </p:cNvSpPr>
          <p:nvPr>
            <p:ph type="title"/>
          </p:nvPr>
        </p:nvSpPr>
        <p:spPr>
          <a:xfrm>
            <a:off x="685800" y="238125"/>
            <a:ext cx="9082088" cy="612775"/>
          </a:xfrm>
        </p:spPr>
        <p:txBody>
          <a:bodyPr lIns="0" tIns="0" rIns="0" bIns="0" rtlCol="0">
            <a:spAutoFit/>
          </a:bodyPr>
          <a:lstStyle/>
          <a:p>
            <a:pPr marL="12700">
              <a:defRPr/>
            </a:pPr>
            <a:r>
              <a:rPr sz="3992" dirty="0"/>
              <a:t>国防部</a:t>
            </a:r>
            <a:r>
              <a:rPr sz="3992" spc="-5" dirty="0"/>
              <a:t>我</a:t>
            </a:r>
            <a:r>
              <a:rPr sz="3992" dirty="0"/>
              <a:t>F</a:t>
            </a:r>
            <a:r>
              <a:rPr sz="3992" spc="-5" dirty="0"/>
              <a:t>我</a:t>
            </a:r>
            <a:r>
              <a:rPr sz="3992" dirty="0"/>
              <a:t>Ab</a:t>
            </a:r>
            <a:r>
              <a:rPr sz="3992" spc="-5" dirty="0"/>
              <a:t>我</a:t>
            </a:r>
            <a:r>
              <a:rPr sz="3992" dirty="0"/>
              <a:t>我</a:t>
            </a:r>
            <a:r>
              <a:rPr sz="3992" spc="-5" dirty="0"/>
              <a:t>我</a:t>
            </a:r>
            <a:r>
              <a:rPr sz="3992" spc="-110" dirty="0"/>
              <a:t>T</a:t>
            </a:r>
            <a:r>
              <a:rPr sz="3992" dirty="0"/>
              <a:t>Y</a:t>
            </a:r>
          </a:p>
        </p:txBody>
      </p:sp>
      <p:sp>
        <p:nvSpPr>
          <p:cNvPr id="40963" name="object 12">
            <a:extLst>
              <a:ext uri="{FF2B5EF4-FFF2-40B4-BE49-F238E27FC236}">
                <a16:creationId xmlns:a16="http://schemas.microsoft.com/office/drawing/2014/main" id="{834DDBBB-BF62-4B03-A53E-1D5AC94E496F}"/>
              </a:ext>
            </a:extLst>
          </p:cNvPr>
          <p:cNvSpPr txBox="1">
            <a:spLocks noChangeArrowheads="1"/>
          </p:cNvSpPr>
          <p:nvPr/>
        </p:nvSpPr>
        <p:spPr bwMode="auto">
          <a:xfrm>
            <a:off x="2517775" y="1325563"/>
            <a:ext cx="1917700" cy="110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33000"/>
              </a:lnSpc>
            </a:pPr>
            <a:r>
              <a:rPr lang="zh-CN" altLang="zh-CN" b="1">
                <a:solidFill>
                  <a:srgbClr val="000099"/>
                </a:solidFill>
                <a:latin typeface="Times New Roman" panose="02020603050405020304" pitchFamily="18" charset="0"/>
                <a:cs typeface="Times New Roman" panose="02020603050405020304" pitchFamily="18" charset="0"/>
              </a:rPr>
              <a:t>方案源的一部分</a:t>
            </a:r>
            <a:endParaRPr lang="zh-CN" altLang="zh-CN">
              <a:latin typeface="Times New Roman" panose="02020603050405020304" pitchFamily="18" charset="0"/>
              <a:cs typeface="Times New Roman" panose="02020603050405020304" pitchFamily="18" charset="0"/>
            </a:endParaRPr>
          </a:p>
          <a:p>
            <a:pPr eaLnBrk="1" hangingPunct="1">
              <a:spcBef>
                <a:spcPts val="725"/>
              </a:spcBef>
            </a:pPr>
            <a:r>
              <a:rPr lang="zh-CN" altLang="zh-CN" b="1">
                <a:solidFill>
                  <a:srgbClr val="000099"/>
                </a:solidFill>
                <a:latin typeface="Times New Roman" panose="02020603050405020304" pitchFamily="18" charset="0"/>
                <a:cs typeface="Times New Roman" panose="02020603050405020304" pitchFamily="18" charset="0"/>
              </a:rPr>
              <a:t>刺激</a:t>
            </a:r>
            <a:endParaRPr lang="zh-CN" altLang="zh-CN">
              <a:latin typeface="Times New Roman" panose="02020603050405020304" pitchFamily="18" charset="0"/>
              <a:cs typeface="Times New Roman" panose="02020603050405020304" pitchFamily="18" charset="0"/>
            </a:endParaRPr>
          </a:p>
        </p:txBody>
      </p:sp>
      <p:sp>
        <p:nvSpPr>
          <p:cNvPr id="40964" name="object 13">
            <a:extLst>
              <a:ext uri="{FF2B5EF4-FFF2-40B4-BE49-F238E27FC236}">
                <a16:creationId xmlns:a16="http://schemas.microsoft.com/office/drawing/2014/main" id="{B210E93E-CD12-4E88-83F1-7F23E82D783A}"/>
              </a:ext>
            </a:extLst>
          </p:cNvPr>
          <p:cNvSpPr txBox="1">
            <a:spLocks noChangeArrowheads="1"/>
          </p:cNvSpPr>
          <p:nvPr/>
        </p:nvSpPr>
        <p:spPr bwMode="auto">
          <a:xfrm>
            <a:off x="2517775" y="2789238"/>
            <a:ext cx="8001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zh-CN" b="1">
                <a:solidFill>
                  <a:srgbClr val="000099"/>
                </a:solidFill>
                <a:latin typeface="Times New Roman" panose="02020603050405020304" pitchFamily="18" charset="0"/>
                <a:cs typeface="Times New Roman" panose="02020603050405020304" pitchFamily="18" charset="0"/>
              </a:rPr>
              <a:t>工件</a:t>
            </a:r>
            <a:endParaRPr lang="zh-CN" altLang="zh-CN">
              <a:latin typeface="Times New Roman" panose="02020603050405020304" pitchFamily="18" charset="0"/>
              <a:cs typeface="Times New Roman" panose="02020603050405020304" pitchFamily="18" charset="0"/>
            </a:endParaRPr>
          </a:p>
        </p:txBody>
      </p:sp>
      <p:sp>
        <p:nvSpPr>
          <p:cNvPr id="40965" name="object 14">
            <a:extLst>
              <a:ext uri="{FF2B5EF4-FFF2-40B4-BE49-F238E27FC236}">
                <a16:creationId xmlns:a16="http://schemas.microsoft.com/office/drawing/2014/main" id="{192F556C-3F98-41EF-ACB7-CE3F024D421F}"/>
              </a:ext>
            </a:extLst>
          </p:cNvPr>
          <p:cNvSpPr txBox="1">
            <a:spLocks noChangeArrowheads="1"/>
          </p:cNvSpPr>
          <p:nvPr/>
        </p:nvSpPr>
        <p:spPr bwMode="auto">
          <a:xfrm>
            <a:off x="2517775" y="3336925"/>
            <a:ext cx="1316038"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33000"/>
              </a:lnSpc>
            </a:pPr>
            <a:r>
              <a:rPr lang="zh-CN" altLang="zh-CN" b="1">
                <a:solidFill>
                  <a:srgbClr val="000099"/>
                </a:solidFill>
                <a:latin typeface="Times New Roman" panose="02020603050405020304" pitchFamily="18" charset="0"/>
                <a:cs typeface="Times New Roman" panose="02020603050405020304" pitchFamily="18" charset="0"/>
              </a:rPr>
              <a:t>环境响应</a:t>
            </a:r>
            <a:endParaRPr lang="zh-CN" altLang="zh-CN">
              <a:latin typeface="Times New Roman" panose="02020603050405020304" pitchFamily="18" charset="0"/>
              <a:cs typeface="Times New Roman" panose="02020603050405020304" pitchFamily="18" charset="0"/>
            </a:endParaRPr>
          </a:p>
        </p:txBody>
      </p:sp>
      <p:sp>
        <p:nvSpPr>
          <p:cNvPr id="15" name="object 15">
            <a:extLst>
              <a:ext uri="{FF2B5EF4-FFF2-40B4-BE49-F238E27FC236}">
                <a16:creationId xmlns:a16="http://schemas.microsoft.com/office/drawing/2014/main" id="{D33E1499-725F-478C-BE2C-6E8DE6232213}"/>
              </a:ext>
            </a:extLst>
          </p:cNvPr>
          <p:cNvSpPr txBox="1"/>
          <p:nvPr/>
        </p:nvSpPr>
        <p:spPr>
          <a:xfrm>
            <a:off x="2517775" y="4983163"/>
            <a:ext cx="1843088" cy="287337"/>
          </a:xfrm>
          <a:prstGeom prst="rect">
            <a:avLst/>
          </a:prstGeom>
        </p:spPr>
        <p:txBody>
          <a:bodyPr lIns="0" tIns="0" rIns="0" bIns="0">
            <a:spAutoFit/>
          </a:bodyPr>
          <a:lstStyle/>
          <a:p>
            <a:pPr marL="12700" eaLnBrk="1" fontAlgn="auto" hangingPunct="1">
              <a:spcBef>
                <a:spcPts val="0"/>
              </a:spcBef>
              <a:spcAft>
                <a:spcPts val="0"/>
              </a:spcAft>
              <a:defRPr/>
            </a:pPr>
            <a:r>
              <a:rPr b="1" dirty="0">
                <a:solidFill>
                  <a:srgbClr val="000099"/>
                </a:solidFill>
                <a:latin typeface="Times New Roman"/>
                <a:ea typeface="+mn-ea"/>
                <a:cs typeface="Times New Roman"/>
              </a:rPr>
              <a:t>响应</a:t>
            </a:r>
            <a:r>
              <a:rPr b="1" spc="-100" dirty="0">
                <a:solidFill>
                  <a:srgbClr val="000099"/>
                </a:solidFill>
                <a:latin typeface="Times New Roman"/>
                <a:ea typeface="+mn-ea"/>
                <a:cs typeface="Times New Roman"/>
              </a:rPr>
              <a:t> </a:t>
            </a:r>
            <a:r>
              <a:rPr b="1" spc="-5" dirty="0">
                <a:solidFill>
                  <a:srgbClr val="000099"/>
                </a:solidFill>
                <a:latin typeface="Times New Roman"/>
                <a:ea typeface="+mn-ea"/>
                <a:cs typeface="Times New Roman"/>
              </a:rPr>
              <a:t>措施</a:t>
            </a:r>
            <a:endParaRPr>
              <a:latin typeface="Times New Roman"/>
              <a:ea typeface="+mn-ea"/>
              <a:cs typeface="Times New Roman"/>
            </a:endParaRPr>
          </a:p>
        </p:txBody>
      </p:sp>
      <p:sp>
        <p:nvSpPr>
          <p:cNvPr id="40967" name="object 16">
            <a:extLst>
              <a:ext uri="{FF2B5EF4-FFF2-40B4-BE49-F238E27FC236}">
                <a16:creationId xmlns:a16="http://schemas.microsoft.com/office/drawing/2014/main" id="{ABA17AB9-B5D5-40A5-8C72-6F4BB199A730}"/>
              </a:ext>
            </a:extLst>
          </p:cNvPr>
          <p:cNvSpPr txBox="1">
            <a:spLocks noChangeArrowheads="1"/>
          </p:cNvSpPr>
          <p:nvPr/>
        </p:nvSpPr>
        <p:spPr bwMode="auto">
          <a:xfrm>
            <a:off x="5032375" y="1417638"/>
            <a:ext cx="4811713" cy="439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zh-CN" b="1">
                <a:solidFill>
                  <a:srgbClr val="000099"/>
                </a:solidFill>
                <a:latin typeface="Times New Roman" panose="02020603050405020304" pitchFamily="18" charset="0"/>
                <a:cs typeface="Times New Roman" panose="02020603050405020304" pitchFamily="18" charset="0"/>
              </a:rPr>
              <a:t>可能的值</a:t>
            </a:r>
            <a:endParaRPr lang="zh-CN" altLang="zh-CN">
              <a:latin typeface="Times New Roman" panose="02020603050405020304" pitchFamily="18" charset="0"/>
              <a:cs typeface="Times New Roman" panose="02020603050405020304" pitchFamily="18" charset="0"/>
            </a:endParaRPr>
          </a:p>
          <a:p>
            <a:pPr eaLnBrk="1" hangingPunct="1">
              <a:spcBef>
                <a:spcPts val="725"/>
              </a:spcBef>
            </a:pPr>
            <a:r>
              <a:rPr lang="zh-CN" altLang="zh-CN" b="1">
                <a:solidFill>
                  <a:srgbClr val="000099"/>
                </a:solidFill>
                <a:latin typeface="Times New Roman" panose="02020603050405020304" pitchFamily="18" charset="0"/>
                <a:cs typeface="Times New Roman" panose="02020603050405020304" pitchFamily="18" charset="0"/>
              </a:rPr>
              <a:t>最终用户、开发人员、系统管理员</a:t>
            </a:r>
            <a:endParaRPr lang="zh-CN" altLang="zh-CN">
              <a:latin typeface="Times New Roman" panose="02020603050405020304" pitchFamily="18" charset="0"/>
              <a:cs typeface="Times New Roman" panose="02020603050405020304" pitchFamily="18" charset="0"/>
            </a:endParaRPr>
          </a:p>
          <a:p>
            <a:pPr eaLnBrk="1" hangingPunct="1">
              <a:lnSpc>
                <a:spcPts val="2100"/>
              </a:lnSpc>
              <a:spcBef>
                <a:spcPts val="838"/>
              </a:spcBef>
            </a:pPr>
            <a:r>
              <a:rPr lang="zh-CN" altLang="zh-CN" b="1">
                <a:solidFill>
                  <a:srgbClr val="000099"/>
                </a:solidFill>
                <a:latin typeface="Times New Roman" panose="02020603050405020304" pitchFamily="18" charset="0"/>
                <a:cs typeface="Times New Roman" panose="02020603050405020304" pitchFamily="18" charset="0"/>
              </a:rPr>
              <a:t>希望添加/删除/修改/更改功能, 质量属性, 容量</a:t>
            </a:r>
            <a:endParaRPr lang="zh-CN" altLang="zh-CN">
              <a:latin typeface="Times New Roman" panose="02020603050405020304" pitchFamily="18" charset="0"/>
              <a:cs typeface="Times New Roman" panose="02020603050405020304" pitchFamily="18" charset="0"/>
            </a:endParaRPr>
          </a:p>
          <a:p>
            <a:pPr eaLnBrk="1" hangingPunct="1">
              <a:lnSpc>
                <a:spcPts val="2100"/>
              </a:lnSpc>
              <a:spcBef>
                <a:spcPts val="838"/>
              </a:spcBef>
            </a:pPr>
            <a:r>
              <a:rPr lang="zh-CN" altLang="zh-CN" b="1">
                <a:solidFill>
                  <a:srgbClr val="000099"/>
                </a:solidFill>
                <a:latin typeface="Times New Roman" panose="02020603050405020304" pitchFamily="18" charset="0"/>
                <a:cs typeface="Times New Roman" panose="02020603050405020304" pitchFamily="18" charset="0"/>
              </a:rPr>
              <a:t>系统用户界面、平台、环境; 与目标系统进行互操作的系统</a:t>
            </a:r>
            <a:endParaRPr lang="zh-CN" altLang="zh-CN">
              <a:latin typeface="Times New Roman" panose="02020603050405020304" pitchFamily="18" charset="0"/>
              <a:cs typeface="Times New Roman" panose="02020603050405020304" pitchFamily="18" charset="0"/>
            </a:endParaRPr>
          </a:p>
          <a:p>
            <a:pPr eaLnBrk="1" hangingPunct="1">
              <a:spcBef>
                <a:spcPts val="725"/>
              </a:spcBef>
            </a:pPr>
            <a:r>
              <a:rPr lang="zh-CN" altLang="zh-CN" b="1">
                <a:solidFill>
                  <a:srgbClr val="000099"/>
                </a:solidFill>
                <a:latin typeface="Times New Roman" panose="02020603050405020304" pitchFamily="18" charset="0"/>
                <a:cs typeface="Times New Roman" panose="02020603050405020304" pitchFamily="18" charset="0"/>
              </a:rPr>
              <a:t>在运行时, 编译时间, 生成时间, 设计时间</a:t>
            </a:r>
            <a:endParaRPr lang="zh-CN" altLang="zh-CN">
              <a:latin typeface="Times New Roman" panose="02020603050405020304" pitchFamily="18" charset="0"/>
              <a:cs typeface="Times New Roman" panose="02020603050405020304" pitchFamily="18" charset="0"/>
            </a:endParaRPr>
          </a:p>
          <a:p>
            <a:pPr eaLnBrk="1" hangingPunct="1">
              <a:lnSpc>
                <a:spcPct val="99000"/>
              </a:lnSpc>
              <a:spcBef>
                <a:spcPts val="750"/>
              </a:spcBef>
            </a:pPr>
            <a:r>
              <a:rPr lang="zh-CN" altLang="zh-CN" b="1">
                <a:solidFill>
                  <a:srgbClr val="000099"/>
                </a:solidFill>
                <a:latin typeface="Times New Roman" panose="02020603050405020304" pitchFamily="18" charset="0"/>
                <a:cs typeface="Times New Roman" panose="02020603050405020304" pitchFamily="18" charset="0"/>
              </a:rPr>
              <a:t>查找要修改的体系结构中的位置; 在不影响其他功能的情况下进行修改;测试修改;部署修改</a:t>
            </a:r>
            <a:endParaRPr lang="zh-CN" altLang="zh-CN">
              <a:latin typeface="Times New Roman" panose="02020603050405020304" pitchFamily="18" charset="0"/>
              <a:cs typeface="Times New Roman" panose="02020603050405020304" pitchFamily="18" charset="0"/>
            </a:endParaRPr>
          </a:p>
          <a:p>
            <a:pPr eaLnBrk="1" hangingPunct="1">
              <a:spcBef>
                <a:spcPts val="813"/>
              </a:spcBef>
            </a:pPr>
            <a:r>
              <a:rPr lang="zh-CN" altLang="zh-CN" b="1">
                <a:solidFill>
                  <a:srgbClr val="000099"/>
                </a:solidFill>
                <a:latin typeface="Times New Roman" panose="02020603050405020304" pitchFamily="18" charset="0"/>
                <a:cs typeface="Times New Roman" panose="02020603050405020304" pitchFamily="18" charset="0"/>
              </a:rPr>
              <a:t>在受影响的因素、努力、金钱方面的成本;影响其他功能或质量属性的程度</a:t>
            </a:r>
            <a:endParaRPr lang="zh-CN"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F521E8E4-8AC2-47D3-8473-530954E3EC94}"/>
              </a:ext>
            </a:extLst>
          </p:cNvPr>
          <p:cNvSpPr txBox="1">
            <a:spLocks noGrp="1"/>
          </p:cNvSpPr>
          <p:nvPr>
            <p:ph type="title"/>
          </p:nvPr>
        </p:nvSpPr>
        <p:spPr>
          <a:xfrm>
            <a:off x="685800" y="238125"/>
            <a:ext cx="9082088" cy="612775"/>
          </a:xfrm>
        </p:spPr>
        <p:txBody>
          <a:bodyPr lIns="0" tIns="0" rIns="0" bIns="0" rtlCol="0">
            <a:spAutoFit/>
          </a:bodyPr>
          <a:lstStyle/>
          <a:p>
            <a:pPr marL="12700">
              <a:defRPr/>
            </a:pPr>
            <a:r>
              <a:rPr sz="3992" dirty="0"/>
              <a:t>国防部</a:t>
            </a:r>
            <a:r>
              <a:rPr sz="3992" spc="-5" dirty="0"/>
              <a:t>我</a:t>
            </a:r>
            <a:r>
              <a:rPr sz="3992" dirty="0"/>
              <a:t>F</a:t>
            </a:r>
            <a:r>
              <a:rPr sz="3992" spc="-5" dirty="0"/>
              <a:t>我</a:t>
            </a:r>
            <a:r>
              <a:rPr sz="3992" dirty="0"/>
              <a:t>Ab</a:t>
            </a:r>
            <a:r>
              <a:rPr sz="3992" spc="-5" dirty="0"/>
              <a:t>我</a:t>
            </a:r>
            <a:r>
              <a:rPr sz="3992" dirty="0"/>
              <a:t>我</a:t>
            </a:r>
            <a:r>
              <a:rPr sz="3992" spc="-5" dirty="0"/>
              <a:t>我</a:t>
            </a:r>
            <a:r>
              <a:rPr sz="3992" spc="-110" dirty="0"/>
              <a:t>T</a:t>
            </a:r>
            <a:r>
              <a:rPr sz="3992" dirty="0"/>
              <a:t>Y</a:t>
            </a:r>
          </a:p>
        </p:txBody>
      </p:sp>
      <p:sp>
        <p:nvSpPr>
          <p:cNvPr id="41987" name="object 12">
            <a:extLst>
              <a:ext uri="{FF2B5EF4-FFF2-40B4-BE49-F238E27FC236}">
                <a16:creationId xmlns:a16="http://schemas.microsoft.com/office/drawing/2014/main" id="{7A1036AE-81AD-43A2-B6C0-8E29EDFD74AB}"/>
              </a:ext>
            </a:extLst>
          </p:cNvPr>
          <p:cNvSpPr>
            <a:spLocks noChangeArrowheads="1"/>
          </p:cNvSpPr>
          <p:nvPr/>
        </p:nvSpPr>
        <p:spPr bwMode="auto">
          <a:xfrm>
            <a:off x="2895600" y="1676400"/>
            <a:ext cx="6477000" cy="37338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Tree>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TotalTime>
  <Words>3505</Words>
  <Application>Microsoft Office PowerPoint</Application>
  <PresentationFormat>宽屏</PresentationFormat>
  <Paragraphs>280</Paragraphs>
  <Slides>39</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39</vt:i4>
      </vt:variant>
    </vt:vector>
  </HeadingPairs>
  <TitlesOfParts>
    <vt:vector size="50" baseType="lpstr">
      <vt:lpstr>Calibri</vt:lpstr>
      <vt:lpstr>宋体</vt:lpstr>
      <vt:lpstr>Arial</vt:lpstr>
      <vt:lpstr>ＭＳ Ｐゴシック</vt:lpstr>
      <vt:lpstr>Arial Black</vt:lpstr>
      <vt:lpstr>Wingdings</vt:lpstr>
      <vt:lpstr>Verdana</vt:lpstr>
      <vt:lpstr>Tahoma</vt:lpstr>
      <vt:lpstr>Cambria</vt:lpstr>
      <vt:lpstr>Times New Roman</vt:lpstr>
      <vt:lpstr>自定义设计方案</vt:lpstr>
      <vt:lpstr>Software Architecture</vt:lpstr>
      <vt:lpstr>Quality Attributes of Architecture III  Modifiability &amp; Security</vt:lpstr>
      <vt:lpstr>Agenda</vt:lpstr>
      <vt:lpstr>MODIFIABILITY</vt:lpstr>
      <vt:lpstr>MODIFIABILITY</vt:lpstr>
      <vt:lpstr>MODIFIABILITY</vt:lpstr>
      <vt:lpstr>MODIFIABILITY</vt:lpstr>
      <vt:lpstr>MODIFIABILITY</vt:lpstr>
      <vt:lpstr>MODIFIABILITY</vt:lpstr>
      <vt:lpstr>MODIFIABILITY</vt:lpstr>
      <vt:lpstr>MODIFIABILITY</vt:lpstr>
      <vt:lpstr>Modifiability Tactics-localize modifications</vt:lpstr>
      <vt:lpstr>Modifiability Tactics-localize modifications</vt:lpstr>
      <vt:lpstr>Modifiability Tactics-prevent the ripple effect</vt:lpstr>
      <vt:lpstr>Modifiability Tactics-prevent the ripple effect</vt:lpstr>
      <vt:lpstr>Modifiability Tactics-prevent the ripple effect</vt:lpstr>
      <vt:lpstr>PowerPoint 演示文稿</vt:lpstr>
      <vt:lpstr>Modifiability Tactics-prevent the ripple effect</vt:lpstr>
      <vt:lpstr>Modifiability Tactics-prevent the ripple effect</vt:lpstr>
      <vt:lpstr>Modifiability Tactics-prevent the ripple effect</vt:lpstr>
      <vt:lpstr>Modifiability Tactics-prevent the ripple effect</vt:lpstr>
      <vt:lpstr>Modifiability Tactics-prevent the ripple effect</vt:lpstr>
      <vt:lpstr>Modifiability Tactics-defer binding time</vt:lpstr>
      <vt:lpstr>Modifiability Tactics-Summary</vt:lpstr>
      <vt:lpstr>SECURITY</vt:lpstr>
      <vt:lpstr>SECURITY</vt:lpstr>
      <vt:lpstr>SECURITY</vt:lpstr>
      <vt:lpstr>SECURITY</vt:lpstr>
      <vt:lpstr>SECURITY</vt:lpstr>
      <vt:lpstr>SECURITY</vt:lpstr>
      <vt:lpstr>SECURITY</vt:lpstr>
      <vt:lpstr>SECURITY</vt:lpstr>
      <vt:lpstr>SECURITY</vt:lpstr>
      <vt:lpstr>Security Tactics</vt:lpstr>
      <vt:lpstr>Security Tactics-resisting attacks</vt:lpstr>
      <vt:lpstr>Security Tactics-detecting attacks</vt:lpstr>
      <vt:lpstr>Security Tactics-recovering from attacks</vt:lpstr>
      <vt:lpstr>Security Tactics-Summary</vt:lpstr>
      <vt:lpstr>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Architecture</dc:title>
  <dc:creator>Qing Ding</dc:creator>
  <cp:lastModifiedBy>acer</cp:lastModifiedBy>
  <cp:revision>17</cp:revision>
  <dcterms:created xsi:type="dcterms:W3CDTF">2016-06-29T20:12:12Z</dcterms:created>
  <dcterms:modified xsi:type="dcterms:W3CDTF">2018-10-08T23:59:09Z</dcterms:modified>
</cp:coreProperties>
</file>