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8"/>
  </p:notesMasterIdLst>
  <p:sldIdLst>
    <p:sldId id="331" r:id="rId2"/>
    <p:sldId id="332" r:id="rId3"/>
    <p:sldId id="334" r:id="rId4"/>
    <p:sldId id="335" r:id="rId5"/>
    <p:sldId id="259" r:id="rId6"/>
    <p:sldId id="260" r:id="rId7"/>
    <p:sldId id="333" r:id="rId8"/>
    <p:sldId id="336"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3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38" r:id="rId65"/>
    <p:sldId id="318" r:id="rId66"/>
    <p:sldId id="319" r:id="rId67"/>
    <p:sldId id="320" r:id="rId68"/>
    <p:sldId id="321" r:id="rId69"/>
    <p:sldId id="322" r:id="rId70"/>
    <p:sldId id="323" r:id="rId71"/>
    <p:sldId id="339" r:id="rId72"/>
    <p:sldId id="325" r:id="rId73"/>
    <p:sldId id="326" r:id="rId74"/>
    <p:sldId id="327" r:id="rId75"/>
    <p:sldId id="328" r:id="rId76"/>
    <p:sldId id="329" r:id="rId77"/>
  </p:sldIdLst>
  <p:sldSz cx="6153150" cy="3460750"/>
  <p:notesSz cx="4610100" cy="346075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52" y="44"/>
      </p:cViewPr>
      <p:guideLst>
        <p:guide orient="horz" pos="2880"/>
        <p:guide pos="28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69C3D-49BA-4661-A438-9614B891BBA9}" type="doc">
      <dgm:prSet loTypeId="urn:microsoft.com/office/officeart/2005/8/layout/hierarchy2#1" loCatId="hierarchy" qsTypeId="urn:microsoft.com/office/officeart/2005/8/quickstyle/simple5#1" qsCatId="simple" csTypeId="urn:microsoft.com/office/officeart/2005/8/colors/colorful2" csCatId="colorful" phldr="1"/>
      <dgm:spPr/>
      <dgm:t>
        <a:bodyPr/>
        <a:lstStyle/>
        <a:p>
          <a:endParaRPr lang="en-US"/>
        </a:p>
      </dgm:t>
    </dgm:pt>
    <dgm:pt modelId="{7EE10392-7644-4D14-A27F-58842B1550F9}">
      <dgm:prSet phldrT="[Text]"/>
      <dgm:spPr/>
      <dgm:t>
        <a:bodyPr/>
        <a:lstStyle/>
        <a:p>
          <a:r>
            <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Utility</a:t>
          </a:r>
        </a:p>
      </dgm:t>
    </dgm:pt>
    <dgm:pt modelId="{43F988CE-5F72-4A3D-A2F5-5F3735FC957C}" type="parTrans" cxnId="{7B73A7EF-FEF6-4F7E-9D31-C901B1265B0C}">
      <dgm:prSet/>
      <dgm:spPr/>
      <dgm:t>
        <a:bodyPr/>
        <a:lstStyle/>
        <a:p>
          <a:endParaRPr lang="en-US"/>
        </a:p>
      </dgm:t>
    </dgm:pt>
    <dgm:pt modelId="{1C6AA996-527B-4CA9-AA85-A2D5C2028F2E}" type="sibTrans" cxnId="{7B73A7EF-FEF6-4F7E-9D31-C901B1265B0C}">
      <dgm:prSet/>
      <dgm:spPr/>
      <dgm:t>
        <a:bodyPr/>
        <a:lstStyle/>
        <a:p>
          <a:endParaRPr lang="en-US"/>
        </a:p>
      </dgm:t>
    </dgm:pt>
    <dgm:pt modelId="{3D9E49F3-1AC7-4AEA-A369-361666B72E6A}">
      <dgm:prSet phldrT="[Text]" custT="1"/>
      <dgm:spPr/>
      <dgm:t>
        <a:bodyPr/>
        <a:lstStyle/>
        <a:p>
          <a:r>
            <a:rPr lang="en-US" sz="1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Performance</a:t>
          </a:r>
        </a:p>
      </dgm:t>
    </dgm:pt>
    <dgm:pt modelId="{725FF335-27E2-4822-A16A-8AE27B7C8C04}" type="parTrans" cxnId="{F27DE583-2480-4658-A007-FD162044A36C}">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ABDA6485-3E3E-4600-9BC1-768FC9442AF1}" type="sibTrans" cxnId="{F27DE583-2480-4658-A007-FD162044A36C}">
      <dgm:prSet/>
      <dgm:spPr/>
      <dgm:t>
        <a:bodyPr/>
        <a:lstStyle/>
        <a:p>
          <a:endParaRPr lang="en-US"/>
        </a:p>
      </dgm:t>
    </dgm:pt>
    <dgm:pt modelId="{FCD01EA0-52A5-4B26-9730-83A422718209}">
      <dgm:prSet phldrT="[Text]" custT="1"/>
      <dgm:spPr/>
      <dgm:t>
        <a:bodyPr/>
        <a:lstStyle/>
        <a:p>
          <a:r>
            <a:rPr lang="en-US" sz="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Response</a:t>
          </a:r>
        </a:p>
      </dgm:t>
    </dgm:pt>
    <dgm:pt modelId="{4B0B9F02-55C7-4615-8554-ACF57994DD18}" type="parTrans" cxnId="{FACE6327-AF39-42AA-979C-C26CDC714AC1}">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C105B01A-A0C1-477A-9DFF-A4B851039C5A}" type="sibTrans" cxnId="{FACE6327-AF39-42AA-979C-C26CDC714AC1}">
      <dgm:prSet/>
      <dgm:spPr/>
      <dgm:t>
        <a:bodyPr/>
        <a:lstStyle/>
        <a:p>
          <a:endParaRPr lang="en-US"/>
        </a:p>
      </dgm:t>
    </dgm:pt>
    <dgm:pt modelId="{4A6192C2-29EC-4612-B8A8-9B762F960203}">
      <dgm:prSet phldrT="[Text]" custT="1"/>
      <dgm:spPr/>
      <dgm:t>
        <a:bodyPr/>
        <a:lstStyle/>
        <a:p>
          <a:r>
            <a:rPr lang="en-US" sz="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Latency</a:t>
          </a:r>
        </a:p>
      </dgm:t>
    </dgm:pt>
    <dgm:pt modelId="{623029FF-D06D-4B51-81B3-06E126195556}" type="parTrans" cxnId="{5C5EAD42-B731-4303-9450-94DADBF6C9E2}">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8C632B9-8962-4273-BC1C-899F2BD78560}" type="sibTrans" cxnId="{5C5EAD42-B731-4303-9450-94DADBF6C9E2}">
      <dgm:prSet/>
      <dgm:spPr/>
      <dgm:t>
        <a:bodyPr/>
        <a:lstStyle/>
        <a:p>
          <a:endParaRPr lang="en-US"/>
        </a:p>
      </dgm:t>
    </dgm:pt>
    <dgm:pt modelId="{E86981D2-1152-4051-9F23-9AA5EBAC8C3E}">
      <dgm:prSet phldrT="[Text]" custT="1"/>
      <dgm:spPr/>
      <dgm:t>
        <a:bodyPr/>
        <a:lstStyle/>
        <a:p>
          <a:r>
            <a:rPr lang="en-US" sz="1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Availability</a:t>
          </a:r>
        </a:p>
      </dgm:t>
    </dgm:pt>
    <dgm:pt modelId="{275A185C-5695-4673-8B59-5211BB587E2D}" type="parTrans" cxnId="{DDAF183C-386E-4D32-BD39-72E356B24439}">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EEB74B3-16C6-4AD1-BFD3-6918F69F8F13}" type="sibTrans" cxnId="{DDAF183C-386E-4D32-BD39-72E356B24439}">
      <dgm:prSet/>
      <dgm:spPr/>
      <dgm:t>
        <a:bodyPr/>
        <a:lstStyle/>
        <a:p>
          <a:endParaRPr lang="en-US"/>
        </a:p>
      </dgm:t>
    </dgm:pt>
    <dgm:pt modelId="{6E90CAD6-DD6B-44EF-A436-927E1C86627B}">
      <dgm:prSet phldrT="[Text]" custT="1"/>
      <dgm:spPr/>
      <dgm:t>
        <a:bodyPr/>
        <a:lstStyle/>
        <a:p>
          <a:r>
            <a:rPr lang="en-US" sz="1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Usability</a:t>
          </a:r>
        </a:p>
      </dgm:t>
    </dgm:pt>
    <dgm:pt modelId="{F1786568-053C-49B1-8E68-D339522DFD4D}" type="parTrans" cxnId="{763BBD81-8ED8-46EF-AB09-6C4B22D67547}">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FC369E05-6A15-455D-9823-E749ECF3DBFD}" type="sibTrans" cxnId="{763BBD81-8ED8-46EF-AB09-6C4B22D67547}">
      <dgm:prSet/>
      <dgm:spPr/>
      <dgm:t>
        <a:bodyPr/>
        <a:lstStyle/>
        <a:p>
          <a:endParaRPr lang="en-US"/>
        </a:p>
      </dgm:t>
    </dgm:pt>
    <dgm:pt modelId="{30EA6B05-0E1E-4A82-A33B-9E5393CF7408}">
      <dgm:prSet phldrT="[Text]" custT="1"/>
      <dgm:spPr/>
      <dgm:t>
        <a:bodyPr/>
        <a:lstStyle/>
        <a:p>
          <a:pPr rtl="0"/>
          <a:r>
            <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normal conditions - update of an entity in the persistent storage &lt;0.5 Second</a:t>
          </a:r>
          <a:endPar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50FA2245-AD5F-4D2C-9672-542D7495E0CD}" type="parTrans" cxnId="{EDD9040F-70EA-445C-976A-0E84605D7BF7}">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C5A14D99-6D22-4028-8E7D-5C33D55987A4}" type="sibTrans" cxnId="{EDD9040F-70EA-445C-976A-0E84605D7BF7}">
      <dgm:prSet/>
      <dgm:spPr/>
      <dgm:t>
        <a:bodyPr/>
        <a:lstStyle/>
        <a:p>
          <a:endParaRPr lang="en-US"/>
        </a:p>
      </dgm:t>
    </dgm:pt>
    <dgm:pt modelId="{C3E1D2CE-A32C-4E06-96ED-C195E7908575}">
      <dgm:prSet phldrT="[Text]" custT="1"/>
      <dgm:spPr/>
      <dgm:t>
        <a:bodyPr/>
        <a:lstStyle/>
        <a:p>
          <a:r>
            <a:rPr lang="en-US" sz="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Loss</a:t>
          </a:r>
        </a:p>
      </dgm:t>
    </dgm:pt>
    <dgm:pt modelId="{C7C749E9-76EC-4644-AA44-8E383EC969A4}" type="parTrans" cxnId="{C35CEC36-5BFD-40E3-B65F-37522B613F84}">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7833BFD1-8DF2-4EAC-AFFB-616B2C6DE094}" type="sibTrans" cxnId="{C35CEC36-5BFD-40E3-B65F-37522B613F84}">
      <dgm:prSet/>
      <dgm:spPr/>
      <dgm:t>
        <a:bodyPr/>
        <a:lstStyle/>
        <a:p>
          <a:endParaRPr lang="en-US"/>
        </a:p>
      </dgm:t>
    </dgm:pt>
    <dgm:pt modelId="{10848E75-A9C6-437C-9F3C-E970FD6F815D}">
      <dgm:prSet phldrT="[Text]" custT="1"/>
      <dgm:spPr/>
      <dgm:t>
        <a:bodyPr/>
        <a:lstStyle/>
        <a:p>
          <a:r>
            <a:rPr lang="en-US" sz="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Issues</a:t>
          </a:r>
        </a:p>
      </dgm:t>
    </dgm:pt>
    <dgm:pt modelId="{887D3A18-36B0-46FC-A069-5E402998BA7E}" type="parTrans" cxnId="{3C23854C-7D95-4307-B152-E50425DF72F4}">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6D6A00C3-48A8-4B63-9305-A111252CE712}" type="sibTrans" cxnId="{3C23854C-7D95-4307-B152-E50425DF72F4}">
      <dgm:prSet/>
      <dgm:spPr/>
      <dgm:t>
        <a:bodyPr/>
        <a:lstStyle/>
        <a:p>
          <a:endParaRPr lang="en-US"/>
        </a:p>
      </dgm:t>
    </dgm:pt>
    <dgm:pt modelId="{D028066A-1B31-44A5-A859-6BA73550AED5}">
      <dgm:prSet phldrT="[Text]" custT="1"/>
      <dgm:spPr/>
      <dgm:t>
        <a:bodyPr/>
        <a:lstStyle/>
        <a:p>
          <a:r>
            <a:rPr lang="en-US" sz="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Compliance</a:t>
          </a:r>
        </a:p>
      </dgm:t>
    </dgm:pt>
    <dgm:pt modelId="{CB67A932-0774-4A80-B2D2-7267247727C5}" type="parTrans" cxnId="{01C859A0-4CE8-43DA-9161-7DA568AC15CF}">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2E678983-0E40-436E-A9E9-15D6E27BCBC4}" type="sibTrans" cxnId="{01C859A0-4CE8-43DA-9161-7DA568AC15CF}">
      <dgm:prSet/>
      <dgm:spPr/>
      <dgm:t>
        <a:bodyPr/>
        <a:lstStyle/>
        <a:p>
          <a:endParaRPr lang="en-US"/>
        </a:p>
      </dgm:t>
    </dgm:pt>
    <dgm:pt modelId="{D22319D6-EDD9-4CCE-9AC8-8AE44FF90953}">
      <dgm:prSet phldrT="[Text]" custT="1"/>
      <dgm:spPr/>
      <dgm:t>
        <a:bodyPr/>
        <a:lstStyle/>
        <a:p>
          <a:r>
            <a:rPr lang="en-US" sz="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Operability</a:t>
          </a:r>
        </a:p>
      </dgm:t>
    </dgm:pt>
    <dgm:pt modelId="{34AA45D8-11DF-4701-B88F-717D5B85A899}" type="parTrans" cxnId="{FAF1B90B-07D0-4EB7-A690-F9B8C18038C8}">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61D2C73C-2B80-4396-8019-C11370E8F07E}" type="sibTrans" cxnId="{FAF1B90B-07D0-4EB7-A690-F9B8C18038C8}">
      <dgm:prSet/>
      <dgm:spPr/>
      <dgm:t>
        <a:bodyPr/>
        <a:lstStyle/>
        <a:p>
          <a:endParaRPr lang="en-US"/>
        </a:p>
      </dgm:t>
    </dgm:pt>
    <dgm:pt modelId="{8BDCFDDF-81BE-4693-9F36-8917816B8B4F}">
      <dgm:prSet phldrT="[Text]" custT="1"/>
      <dgm:spPr/>
      <dgm:t>
        <a:bodyPr/>
        <a:lstStyle/>
        <a:p>
          <a:r>
            <a:rPr lang="en-US" sz="1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a:t>
          </a:r>
        </a:p>
      </dgm:t>
    </dgm:pt>
    <dgm:pt modelId="{3456072D-06C6-4AD2-90AB-BB3FB5ED88EA}" type="parTrans" cxnId="{E0B11208-1C53-4DA4-8B35-21C25D48FFD4}">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D0F1E6B6-7F49-49E1-9A52-CD712E203D4F}" type="sibTrans" cxnId="{E0B11208-1C53-4DA4-8B35-21C25D48FFD4}">
      <dgm:prSet/>
      <dgm:spPr/>
      <dgm:t>
        <a:bodyPr/>
        <a:lstStyle/>
        <a:p>
          <a:endParaRPr lang="en-US"/>
        </a:p>
      </dgm:t>
    </dgm:pt>
    <dgm:pt modelId="{917C5805-61A2-468F-B812-8749013A63A0}">
      <dgm:prSet phldrT="[Text]" custT="1"/>
      <dgm:spPr/>
      <dgm:t>
        <a:bodyPr/>
        <a:lstStyle/>
        <a:p>
          <a:r>
            <a:rPr lang="en-US" sz="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Unauthorized users</a:t>
          </a:r>
        </a:p>
      </dgm:t>
    </dgm:pt>
    <dgm:pt modelId="{14EEB183-0A91-4D78-B5E7-E75D01BE99C1}" type="parTrans" cxnId="{A52E9F4E-111B-4C77-BE93-F87C01C9AE0C}">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500A66B8-D326-4021-8E99-CAD5689B8F17}" type="sibTrans" cxnId="{A52E9F4E-111B-4C77-BE93-F87C01C9AE0C}">
      <dgm:prSet/>
      <dgm:spPr/>
      <dgm:t>
        <a:bodyPr/>
        <a:lstStyle/>
        <a:p>
          <a:endParaRPr lang="en-US"/>
        </a:p>
      </dgm:t>
    </dgm:pt>
    <dgm:pt modelId="{FE82597B-BD22-4AF8-B3C2-E06324E452E3}">
      <dgm:prSet phldrT="[Text]" custT="1"/>
      <dgm:spPr/>
      <dgm:t>
        <a:bodyPr/>
        <a:lstStyle/>
        <a:p>
          <a:r>
            <a:rPr lang="en-US" sz="1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Adaptability </a:t>
          </a:r>
        </a:p>
      </dgm:t>
    </dgm:pt>
    <dgm:pt modelId="{066662E8-1CFD-418E-9FA3-B4482B2E5E62}" type="parTrans" cxnId="{2BC3FE79-230E-46E9-AF65-DE935037EF68}">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939AD672-4005-421C-855A-1CDDC9B89D67}" type="sibTrans" cxnId="{2BC3FE79-230E-46E9-AF65-DE935037EF68}">
      <dgm:prSet/>
      <dgm:spPr/>
      <dgm:t>
        <a:bodyPr/>
        <a:lstStyle/>
        <a:p>
          <a:endParaRPr lang="en-US"/>
        </a:p>
      </dgm:t>
    </dgm:pt>
    <dgm:pt modelId="{C392E343-9278-454C-AD76-DEC34E8D3568}">
      <dgm:prSet phldrT="[Text]" custT="1"/>
      <dgm:spPr/>
      <dgm:t>
        <a:bodyPr/>
        <a:lstStyle/>
        <a:p>
          <a:r>
            <a:rPr lang="en-US" sz="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More Users</a:t>
          </a:r>
        </a:p>
      </dgm:t>
    </dgm:pt>
    <dgm:pt modelId="{8BFE7CB4-42EB-461F-956F-A6BDF1FBA796}" type="parTrans" cxnId="{A3CDA022-952C-4C34-8F25-C8482CA39F43}">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AAE62890-D90B-4CEF-9395-795CB1BF93F7}" type="sibTrans" cxnId="{A3CDA022-952C-4C34-8F25-C8482CA39F43}">
      <dgm:prSet/>
      <dgm:spPr/>
      <dgm:t>
        <a:bodyPr/>
        <a:lstStyle/>
        <a:p>
          <a:endParaRPr lang="en-US"/>
        </a:p>
      </dgm:t>
    </dgm:pt>
    <dgm:pt modelId="{95F6D114-5713-4317-8F6F-ACB0D993A7C9}">
      <dgm:prSet phldrT="[Text]" custT="1"/>
      <dgm:spPr/>
      <dgm:t>
        <a:bodyPr/>
        <a:lstStyle/>
        <a:p>
          <a:pPr rtl="0"/>
          <a:r>
            <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normal or stress conditions, critical alert generated by the system will be displayed in less than 1 seconds (for generation)</a:t>
          </a:r>
          <a:endPar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1EF028D4-BF5E-47EC-A9B1-1820E597EDE1}" type="parTrans" cxnId="{405DE093-30F4-4D14-8106-3559D4BDD701}">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F385D412-532C-4713-8949-FCE69F2B9BC3}" type="sibTrans" cxnId="{405DE093-30F4-4D14-8106-3559D4BDD701}">
      <dgm:prSet/>
      <dgm:spPr/>
      <dgm:t>
        <a:bodyPr/>
        <a:lstStyle/>
        <a:p>
          <a:endParaRPr lang="en-US"/>
        </a:p>
      </dgm:t>
    </dgm:pt>
    <dgm:pt modelId="{2635C1A7-C6A5-4C9D-9B62-4719BA3EF2AC}">
      <dgm:prSet phldrT="[Text]" custT="1"/>
      <dgm:spPr/>
      <dgm:t>
        <a:bodyPr/>
        <a:lstStyle/>
        <a:p>
          <a:pPr rtl="0"/>
          <a:r>
            <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all conditions, a message acknowledged by the system will not be lost</a:t>
          </a:r>
          <a:endPar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A965F030-DD3C-4C47-AEE4-F772A1CF935A}" type="parTrans" cxnId="{267A667D-EC3D-4F00-96A0-7454488E0C3A}">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9246EDC-F119-4D96-8C95-D1762B060FAB}" type="sibTrans" cxnId="{267A667D-EC3D-4F00-96A0-7454488E0C3A}">
      <dgm:prSet/>
      <dgm:spPr/>
      <dgm:t>
        <a:bodyPr/>
        <a:lstStyle/>
        <a:p>
          <a:endParaRPr lang="en-US"/>
        </a:p>
      </dgm:t>
    </dgm:pt>
    <dgm:pt modelId="{64732A85-F43C-44D3-890C-C9CADE1A7401}">
      <dgm:prSet phldrT="[Text]" custT="1"/>
      <dgm:spPr/>
      <dgm:t>
        <a:bodyPr/>
        <a:lstStyle/>
        <a:p>
          <a:pPr rtl="0"/>
          <a:r>
            <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all conditions, when a server crash, the system will resume operation in less than 30 seconds</a:t>
          </a:r>
          <a:endPar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A9B05204-300D-4F50-8A8E-72C0CACAC548}" type="parTrans" cxnId="{972FE12B-CD19-4C3F-B61B-01E955607383}">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5E078BBA-1C11-4A46-8400-36BBCAD7F370}" type="sibTrans" cxnId="{972FE12B-CD19-4C3F-B61B-01E955607383}">
      <dgm:prSet/>
      <dgm:spPr/>
      <dgm:t>
        <a:bodyPr/>
        <a:lstStyle/>
        <a:p>
          <a:endParaRPr lang="en-US"/>
        </a:p>
      </dgm:t>
    </dgm:pt>
    <dgm:pt modelId="{A4A5E426-4D9F-4E61-B34F-6D88655790AA}">
      <dgm:prSet phldrT="[Text]" custT="1"/>
      <dgm:spPr/>
      <dgm:t>
        <a:bodyPr/>
        <a:lstStyle/>
        <a:p>
          <a:pPr rtl="0"/>
          <a:r>
            <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The system should comply with maritime data standards (e.g. Mercator projection)</a:t>
          </a:r>
          <a:endPar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A32EA928-6700-4DA8-986A-E85CABC6E3CB}" type="parTrans" cxnId="{2CA0C59E-C7F0-4E9D-9709-DC4018F4C3B5}">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7580CE03-7931-4A09-A383-7FCB38EB34BC}" type="sibTrans" cxnId="{2CA0C59E-C7F0-4E9D-9709-DC4018F4C3B5}">
      <dgm:prSet/>
      <dgm:spPr/>
      <dgm:t>
        <a:bodyPr/>
        <a:lstStyle/>
        <a:p>
          <a:endParaRPr lang="en-US"/>
        </a:p>
      </dgm:t>
    </dgm:pt>
    <dgm:pt modelId="{1A55DC5C-76E6-42DC-8EF9-B545BE2033B9}">
      <dgm:prSet phldrT="[Text]" custT="1"/>
      <dgm:spPr/>
      <dgm:t>
        <a:bodyPr/>
        <a:lstStyle/>
        <a:p>
          <a:pPr rtl="0"/>
          <a:r>
            <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The system should handle user request without impeding the user's ability to continue controlling the system (e.g. initiate additional requests)</a:t>
          </a:r>
          <a:endPar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B247794E-8F55-4045-B538-5278DD97F90C}" type="parTrans" cxnId="{48E83972-BC6C-4637-B845-2C78E22CA1A2}">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754D6CF6-C761-48B3-B6B9-E046DE5F92EF}" type="sibTrans" cxnId="{48E83972-BC6C-4637-B845-2C78E22CA1A2}">
      <dgm:prSet/>
      <dgm:spPr/>
      <dgm:t>
        <a:bodyPr/>
        <a:lstStyle/>
        <a:p>
          <a:endParaRPr lang="en-US"/>
        </a:p>
      </dgm:t>
    </dgm:pt>
    <dgm:pt modelId="{4A0ED218-B5DC-4CE2-958C-57143BA9AFD4}">
      <dgm:prSet phldrT="[Text]" custT="1"/>
      <dgm:spPr/>
      <dgm:t>
        <a:bodyPr/>
        <a:lstStyle/>
        <a:p>
          <a:pPr rtl="0"/>
          <a:r>
            <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normal conditions and connectivity  the system should alert an unauthorized login attempt (intrusion)  within 1 minute</a:t>
          </a:r>
          <a:endPar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EBC2C31-3A77-42B3-852B-93AD39500056}" type="parTrans" cxnId="{6E00D0F5-1E17-4342-8A0A-DCE2B067683D}">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9F247C5E-0360-48AD-B649-3F8E11AF044F}" type="sibTrans" cxnId="{6E00D0F5-1E17-4342-8A0A-DCE2B067683D}">
      <dgm:prSet/>
      <dgm:spPr/>
      <dgm:t>
        <a:bodyPr/>
        <a:lstStyle/>
        <a:p>
          <a:endParaRPr lang="en-US"/>
        </a:p>
      </dgm:t>
    </dgm:pt>
    <dgm:pt modelId="{582EDFB1-254A-4AA0-86A2-C85C3197A641}">
      <dgm:prSet phldrT="[Text]" custT="1"/>
      <dgm:spPr/>
      <dgm:t>
        <a:bodyPr/>
        <a:lstStyle/>
        <a:p>
          <a:pPr rtl="0"/>
          <a:r>
            <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When additional users need access to the system, add new /more hardware (to support load) under 4 man weeks</a:t>
          </a:r>
          <a:endParaRPr lang="en-US" sz="7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CDB9DF50-5C27-4987-A139-70C97374A647}" type="parTrans" cxnId="{309526B2-02E7-429B-A9E9-B13234B20A9B}">
      <dgm:prSet/>
      <dgm:spPr/>
      <dgm:t>
        <a:bodyPr/>
        <a:lstStyle/>
        <a:p>
          <a:endParaRPr 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09012F5-D886-4AB3-ACFF-89276EBC9D3F}" type="sibTrans" cxnId="{309526B2-02E7-429B-A9E9-B13234B20A9B}">
      <dgm:prSet/>
      <dgm:spPr/>
      <dgm:t>
        <a:bodyPr/>
        <a:lstStyle/>
        <a:p>
          <a:endParaRPr lang="en-US"/>
        </a:p>
      </dgm:t>
    </dgm:pt>
    <dgm:pt modelId="{FE0BA8CB-1124-4941-8E18-E5B8F5D804A9}" type="pres">
      <dgm:prSet presAssocID="{3E669C3D-49BA-4661-A438-9614B891BBA9}" presName="Name0" presStyleCnt="0">
        <dgm:presLayoutVars>
          <dgm:chPref val="1"/>
          <dgm:dir/>
          <dgm:animOne val="branch"/>
          <dgm:animLvl val="lvl"/>
          <dgm:resizeHandles val="exact"/>
        </dgm:presLayoutVars>
      </dgm:prSet>
      <dgm:spPr/>
    </dgm:pt>
    <dgm:pt modelId="{DA19E02C-7A9E-408B-9A44-C4F20D1FA475}" type="pres">
      <dgm:prSet presAssocID="{7EE10392-7644-4D14-A27F-58842B1550F9}" presName="root1" presStyleCnt="0"/>
      <dgm:spPr/>
    </dgm:pt>
    <dgm:pt modelId="{92391AF3-BB24-4464-8311-573FF5925BDA}" type="pres">
      <dgm:prSet presAssocID="{7EE10392-7644-4D14-A27F-58842B1550F9}" presName="LevelOneTextNode" presStyleLbl="node0" presStyleIdx="0" presStyleCnt="1" custScaleX="101277" custScaleY="82645" custLinFactNeighborX="40707" custLinFactNeighborY="-9581">
        <dgm:presLayoutVars>
          <dgm:chPref val="3"/>
        </dgm:presLayoutVars>
      </dgm:prSet>
      <dgm:spPr/>
    </dgm:pt>
    <dgm:pt modelId="{08005AC4-02CF-47C3-98E5-E5F9F02A0CA9}" type="pres">
      <dgm:prSet presAssocID="{7EE10392-7644-4D14-A27F-58842B1550F9}" presName="level2hierChild" presStyleCnt="0"/>
      <dgm:spPr/>
    </dgm:pt>
    <dgm:pt modelId="{D35F1701-C6E3-4449-8CFF-AFE3FC3C6BA3}" type="pres">
      <dgm:prSet presAssocID="{725FF335-27E2-4822-A16A-8AE27B7C8C04}" presName="Name13" presStyleLbl="parChTrans1D2" presStyleIdx="0" presStyleCnt="5"/>
      <dgm:spPr/>
    </dgm:pt>
    <dgm:pt modelId="{EDE8E210-ED2F-4134-9976-39F43DE7E04D}" type="pres">
      <dgm:prSet presAssocID="{725FF335-27E2-4822-A16A-8AE27B7C8C04}" presName="connTx" presStyleLbl="parChTrans1D2" presStyleIdx="0" presStyleCnt="5"/>
      <dgm:spPr/>
    </dgm:pt>
    <dgm:pt modelId="{9CD3E1FA-F7B1-4C4A-83E1-7062A3B95896}" type="pres">
      <dgm:prSet presAssocID="{3D9E49F3-1AC7-4AEA-A369-361666B72E6A}" presName="root2" presStyleCnt="0"/>
      <dgm:spPr/>
    </dgm:pt>
    <dgm:pt modelId="{B19FA4C8-6941-4D41-A3C1-734505FFCDED}" type="pres">
      <dgm:prSet presAssocID="{3D9E49F3-1AC7-4AEA-A369-361666B72E6A}" presName="LevelTwoTextNode" presStyleLbl="node2" presStyleIdx="0" presStyleCnt="5" custScaleX="179410" custScaleY="82645" custLinFactNeighborX="94336">
        <dgm:presLayoutVars>
          <dgm:chPref val="3"/>
        </dgm:presLayoutVars>
      </dgm:prSet>
      <dgm:spPr/>
    </dgm:pt>
    <dgm:pt modelId="{8CEF92B8-F597-48E0-8314-0794E912EA78}" type="pres">
      <dgm:prSet presAssocID="{3D9E49F3-1AC7-4AEA-A369-361666B72E6A}" presName="level3hierChild" presStyleCnt="0"/>
      <dgm:spPr/>
    </dgm:pt>
    <dgm:pt modelId="{DEBE71DF-501F-4675-8810-8C1347B4CB50}" type="pres">
      <dgm:prSet presAssocID="{4B0B9F02-55C7-4615-8554-ACF57994DD18}" presName="Name13" presStyleLbl="parChTrans1D3" presStyleIdx="0" presStyleCnt="8"/>
      <dgm:spPr/>
    </dgm:pt>
    <dgm:pt modelId="{85E885AD-9D47-4738-ACC4-11355B5A1D22}" type="pres">
      <dgm:prSet presAssocID="{4B0B9F02-55C7-4615-8554-ACF57994DD18}" presName="connTx" presStyleLbl="parChTrans1D3" presStyleIdx="0" presStyleCnt="8"/>
      <dgm:spPr/>
    </dgm:pt>
    <dgm:pt modelId="{12FFEB3E-06F1-4777-9A30-24AEA5EDC9D7}" type="pres">
      <dgm:prSet presAssocID="{FCD01EA0-52A5-4B26-9730-83A422718209}" presName="root2" presStyleCnt="0"/>
      <dgm:spPr/>
    </dgm:pt>
    <dgm:pt modelId="{D135883A-BB17-4254-929D-A0A6C42F8994}" type="pres">
      <dgm:prSet presAssocID="{FCD01EA0-52A5-4B26-9730-83A422718209}" presName="LevelTwoTextNode" presStyleLbl="node3" presStyleIdx="0" presStyleCnt="8" custScaleX="126609" custScaleY="82645" custLinFactNeighborX="94336">
        <dgm:presLayoutVars>
          <dgm:chPref val="3"/>
        </dgm:presLayoutVars>
      </dgm:prSet>
      <dgm:spPr/>
    </dgm:pt>
    <dgm:pt modelId="{B35757DB-238A-4D87-86D1-8CA13D21AB88}" type="pres">
      <dgm:prSet presAssocID="{FCD01EA0-52A5-4B26-9730-83A422718209}" presName="level3hierChild" presStyleCnt="0"/>
      <dgm:spPr/>
    </dgm:pt>
    <dgm:pt modelId="{3B70ABAF-440F-4B97-BF0C-819C5E40369F}" type="pres">
      <dgm:prSet presAssocID="{50FA2245-AD5F-4D2C-9672-542D7495E0CD}" presName="Name13" presStyleLbl="parChTrans1D4" presStyleIdx="0" presStyleCnt="8"/>
      <dgm:spPr/>
    </dgm:pt>
    <dgm:pt modelId="{AB4EF3F4-D6D2-4D2F-BB43-82D6BD8F380F}" type="pres">
      <dgm:prSet presAssocID="{50FA2245-AD5F-4D2C-9672-542D7495E0CD}" presName="connTx" presStyleLbl="parChTrans1D4" presStyleIdx="0" presStyleCnt="8"/>
      <dgm:spPr/>
    </dgm:pt>
    <dgm:pt modelId="{555AA751-5F4B-4A4A-9030-D1339A9C5586}" type="pres">
      <dgm:prSet presAssocID="{30EA6B05-0E1E-4A82-A33B-9E5393CF7408}" presName="root2" presStyleCnt="0"/>
      <dgm:spPr/>
    </dgm:pt>
    <dgm:pt modelId="{A7EADD21-A414-4249-A913-E5146AA96466}" type="pres">
      <dgm:prSet presAssocID="{30EA6B05-0E1E-4A82-A33B-9E5393CF7408}" presName="LevelTwoTextNode" presStyleLbl="node4" presStyleIdx="0" presStyleCnt="8" custScaleX="399689" custLinFactNeighborX="94336">
        <dgm:presLayoutVars>
          <dgm:chPref val="3"/>
        </dgm:presLayoutVars>
      </dgm:prSet>
      <dgm:spPr/>
    </dgm:pt>
    <dgm:pt modelId="{6F821763-818C-4123-B088-5E8D81DB905C}" type="pres">
      <dgm:prSet presAssocID="{30EA6B05-0E1E-4A82-A33B-9E5393CF7408}" presName="level3hierChild" presStyleCnt="0"/>
      <dgm:spPr/>
    </dgm:pt>
    <dgm:pt modelId="{AE171142-6AEB-468A-BF27-A92E80AE25B5}" type="pres">
      <dgm:prSet presAssocID="{623029FF-D06D-4B51-81B3-06E126195556}" presName="Name13" presStyleLbl="parChTrans1D3" presStyleIdx="1" presStyleCnt="8"/>
      <dgm:spPr/>
    </dgm:pt>
    <dgm:pt modelId="{C2BD40AF-6682-4A30-BA5A-DFDE443580A3}" type="pres">
      <dgm:prSet presAssocID="{623029FF-D06D-4B51-81B3-06E126195556}" presName="connTx" presStyleLbl="parChTrans1D3" presStyleIdx="1" presStyleCnt="8"/>
      <dgm:spPr/>
    </dgm:pt>
    <dgm:pt modelId="{73387D46-6BD5-4D01-BB9C-556BF04F15F4}" type="pres">
      <dgm:prSet presAssocID="{4A6192C2-29EC-4612-B8A8-9B762F960203}" presName="root2" presStyleCnt="0"/>
      <dgm:spPr/>
    </dgm:pt>
    <dgm:pt modelId="{08AE0305-BDA6-4F59-80ED-EC146B85C52A}" type="pres">
      <dgm:prSet presAssocID="{4A6192C2-29EC-4612-B8A8-9B762F960203}" presName="LevelTwoTextNode" presStyleLbl="node3" presStyleIdx="1" presStyleCnt="8" custScaleX="123237" custScaleY="82645" custLinFactNeighborX="94336">
        <dgm:presLayoutVars>
          <dgm:chPref val="3"/>
        </dgm:presLayoutVars>
      </dgm:prSet>
      <dgm:spPr/>
    </dgm:pt>
    <dgm:pt modelId="{2BEF2BD8-62F9-4DAB-AECD-A260AB1BD9A3}" type="pres">
      <dgm:prSet presAssocID="{4A6192C2-29EC-4612-B8A8-9B762F960203}" presName="level3hierChild" presStyleCnt="0"/>
      <dgm:spPr/>
    </dgm:pt>
    <dgm:pt modelId="{2B7E6E1D-1B27-43A5-97DE-76E822B13858}" type="pres">
      <dgm:prSet presAssocID="{1EF028D4-BF5E-47EC-A9B1-1820E597EDE1}" presName="Name13" presStyleLbl="parChTrans1D4" presStyleIdx="1" presStyleCnt="8"/>
      <dgm:spPr/>
    </dgm:pt>
    <dgm:pt modelId="{C46D04E5-915C-4A86-909B-E54412D393FD}" type="pres">
      <dgm:prSet presAssocID="{1EF028D4-BF5E-47EC-A9B1-1820E597EDE1}" presName="connTx" presStyleLbl="parChTrans1D4" presStyleIdx="1" presStyleCnt="8"/>
      <dgm:spPr/>
    </dgm:pt>
    <dgm:pt modelId="{E58EEA92-5F29-4E3A-AA69-725CCDAECEA4}" type="pres">
      <dgm:prSet presAssocID="{95F6D114-5713-4317-8F6F-ACB0D993A7C9}" presName="root2" presStyleCnt="0"/>
      <dgm:spPr/>
    </dgm:pt>
    <dgm:pt modelId="{7E2AEDB5-A8EC-4A3E-AE16-DFF65DD9D301}" type="pres">
      <dgm:prSet presAssocID="{95F6D114-5713-4317-8F6F-ACB0D993A7C9}" presName="LevelTwoTextNode" presStyleLbl="node4" presStyleIdx="1" presStyleCnt="8" custScaleX="403060" custLinFactNeighborX="94336">
        <dgm:presLayoutVars>
          <dgm:chPref val="3"/>
        </dgm:presLayoutVars>
      </dgm:prSet>
      <dgm:spPr/>
    </dgm:pt>
    <dgm:pt modelId="{6B660A3A-FD66-4FF6-8E59-F08F1625ED1E}" type="pres">
      <dgm:prSet presAssocID="{95F6D114-5713-4317-8F6F-ACB0D993A7C9}" presName="level3hierChild" presStyleCnt="0"/>
      <dgm:spPr/>
    </dgm:pt>
    <dgm:pt modelId="{48BB8278-1846-4290-A5F8-DACE4A8A9C77}" type="pres">
      <dgm:prSet presAssocID="{C7C749E9-76EC-4644-AA44-8E383EC969A4}" presName="Name13" presStyleLbl="parChTrans1D3" presStyleIdx="2" presStyleCnt="8"/>
      <dgm:spPr/>
    </dgm:pt>
    <dgm:pt modelId="{A1E597FC-3116-481F-A3F2-8C0816922C03}" type="pres">
      <dgm:prSet presAssocID="{C7C749E9-76EC-4644-AA44-8E383EC969A4}" presName="connTx" presStyleLbl="parChTrans1D3" presStyleIdx="2" presStyleCnt="8"/>
      <dgm:spPr/>
    </dgm:pt>
    <dgm:pt modelId="{54D7E939-7AFC-4664-BDD3-61B7DB295163}" type="pres">
      <dgm:prSet presAssocID="{C3E1D2CE-A32C-4E06-96ED-C195E7908575}" presName="root2" presStyleCnt="0"/>
      <dgm:spPr/>
    </dgm:pt>
    <dgm:pt modelId="{4FAD90BC-2730-4B39-B8F6-6B65A9F4060E}" type="pres">
      <dgm:prSet presAssocID="{C3E1D2CE-A32C-4E06-96ED-C195E7908575}" presName="LevelTwoTextNode" presStyleLbl="node3" presStyleIdx="2" presStyleCnt="8" custScaleX="123237" custScaleY="82645" custLinFactNeighborX="94336">
        <dgm:presLayoutVars>
          <dgm:chPref val="3"/>
        </dgm:presLayoutVars>
      </dgm:prSet>
      <dgm:spPr/>
    </dgm:pt>
    <dgm:pt modelId="{9F4AE480-387D-47EA-9138-27C04F209081}" type="pres">
      <dgm:prSet presAssocID="{C3E1D2CE-A32C-4E06-96ED-C195E7908575}" presName="level3hierChild" presStyleCnt="0"/>
      <dgm:spPr/>
    </dgm:pt>
    <dgm:pt modelId="{36A9760B-885B-4361-984E-BE9972884E0F}" type="pres">
      <dgm:prSet presAssocID="{A965F030-DD3C-4C47-AEE4-F772A1CF935A}" presName="Name13" presStyleLbl="parChTrans1D4" presStyleIdx="2" presStyleCnt="8"/>
      <dgm:spPr/>
    </dgm:pt>
    <dgm:pt modelId="{04E4E54E-205D-4BD8-9855-D74E86B3F926}" type="pres">
      <dgm:prSet presAssocID="{A965F030-DD3C-4C47-AEE4-F772A1CF935A}" presName="connTx" presStyleLbl="parChTrans1D4" presStyleIdx="2" presStyleCnt="8"/>
      <dgm:spPr/>
    </dgm:pt>
    <dgm:pt modelId="{80427D83-0CF6-422F-B023-EFFE13DF5F86}" type="pres">
      <dgm:prSet presAssocID="{2635C1A7-C6A5-4C9D-9B62-4719BA3EF2AC}" presName="root2" presStyleCnt="0"/>
      <dgm:spPr/>
    </dgm:pt>
    <dgm:pt modelId="{8BAFF9B9-670B-4946-8D81-CE750AE877D5}" type="pres">
      <dgm:prSet presAssocID="{2635C1A7-C6A5-4C9D-9B62-4719BA3EF2AC}" presName="LevelTwoTextNode" presStyleLbl="node4" presStyleIdx="2" presStyleCnt="8" custScaleX="408477" custLinFactNeighborX="94336">
        <dgm:presLayoutVars>
          <dgm:chPref val="3"/>
        </dgm:presLayoutVars>
      </dgm:prSet>
      <dgm:spPr/>
    </dgm:pt>
    <dgm:pt modelId="{ACDDF16D-2A6F-432B-9A12-C7886808A7CB}" type="pres">
      <dgm:prSet presAssocID="{2635C1A7-C6A5-4C9D-9B62-4719BA3EF2AC}" presName="level3hierChild" presStyleCnt="0"/>
      <dgm:spPr/>
    </dgm:pt>
    <dgm:pt modelId="{18635C25-5662-457A-A485-CE594E5E1A1F}" type="pres">
      <dgm:prSet presAssocID="{275A185C-5695-4673-8B59-5211BB587E2D}" presName="Name13" presStyleLbl="parChTrans1D2" presStyleIdx="1" presStyleCnt="5"/>
      <dgm:spPr/>
    </dgm:pt>
    <dgm:pt modelId="{3A695B53-8902-4C0D-8574-57C63AF6081D}" type="pres">
      <dgm:prSet presAssocID="{275A185C-5695-4673-8B59-5211BB587E2D}" presName="connTx" presStyleLbl="parChTrans1D2" presStyleIdx="1" presStyleCnt="5"/>
      <dgm:spPr/>
    </dgm:pt>
    <dgm:pt modelId="{B8657E3C-C96A-4F2B-AADC-768A1411CFB1}" type="pres">
      <dgm:prSet presAssocID="{E86981D2-1152-4051-9F23-9AA5EBAC8C3E}" presName="root2" presStyleCnt="0"/>
      <dgm:spPr/>
    </dgm:pt>
    <dgm:pt modelId="{1C9217C8-EC34-49EB-BA46-7AF3777081CF}" type="pres">
      <dgm:prSet presAssocID="{E86981D2-1152-4051-9F23-9AA5EBAC8C3E}" presName="LevelTwoTextNode" presStyleLbl="node2" presStyleIdx="1" presStyleCnt="5" custScaleX="181096" custScaleY="82645" custLinFactNeighborX="94336">
        <dgm:presLayoutVars>
          <dgm:chPref val="3"/>
        </dgm:presLayoutVars>
      </dgm:prSet>
      <dgm:spPr/>
    </dgm:pt>
    <dgm:pt modelId="{2B4E626D-CB33-419B-88B7-68676113B534}" type="pres">
      <dgm:prSet presAssocID="{E86981D2-1152-4051-9F23-9AA5EBAC8C3E}" presName="level3hierChild" presStyleCnt="0"/>
      <dgm:spPr/>
    </dgm:pt>
    <dgm:pt modelId="{B8274F79-CEB2-463E-8FA2-73E2C19969A1}" type="pres">
      <dgm:prSet presAssocID="{887D3A18-36B0-46FC-A069-5E402998BA7E}" presName="Name13" presStyleLbl="parChTrans1D3" presStyleIdx="3" presStyleCnt="8"/>
      <dgm:spPr/>
    </dgm:pt>
    <dgm:pt modelId="{6446F444-8A80-4F29-ABB3-A9B2AF7BBC71}" type="pres">
      <dgm:prSet presAssocID="{887D3A18-36B0-46FC-A069-5E402998BA7E}" presName="connTx" presStyleLbl="parChTrans1D3" presStyleIdx="3" presStyleCnt="8"/>
      <dgm:spPr/>
    </dgm:pt>
    <dgm:pt modelId="{25D1DF0F-420F-405A-9633-06DC81E7FD2B}" type="pres">
      <dgm:prSet presAssocID="{10848E75-A9C6-437C-9F3C-E970FD6F815D}" presName="root2" presStyleCnt="0"/>
      <dgm:spPr/>
    </dgm:pt>
    <dgm:pt modelId="{F5719FA1-8338-46C6-9C42-12DE6F0348CE}" type="pres">
      <dgm:prSet presAssocID="{10848E75-A9C6-437C-9F3C-E970FD6F815D}" presName="LevelTwoTextNode" presStyleLbl="node3" presStyleIdx="3" presStyleCnt="8" custScaleX="121551" custScaleY="82645" custLinFactNeighborX="94336">
        <dgm:presLayoutVars>
          <dgm:chPref val="3"/>
        </dgm:presLayoutVars>
      </dgm:prSet>
      <dgm:spPr/>
    </dgm:pt>
    <dgm:pt modelId="{F460C76C-A475-4914-A732-927E79F34A17}" type="pres">
      <dgm:prSet presAssocID="{10848E75-A9C6-437C-9F3C-E970FD6F815D}" presName="level3hierChild" presStyleCnt="0"/>
      <dgm:spPr/>
    </dgm:pt>
    <dgm:pt modelId="{32CA820C-A3AE-4EA1-B3F3-0E6216533E7B}" type="pres">
      <dgm:prSet presAssocID="{A9B05204-300D-4F50-8A8E-72C0CACAC548}" presName="Name13" presStyleLbl="parChTrans1D4" presStyleIdx="3" presStyleCnt="8"/>
      <dgm:spPr/>
    </dgm:pt>
    <dgm:pt modelId="{8E5A094A-974C-4FC5-8B4B-C6770DF499A1}" type="pres">
      <dgm:prSet presAssocID="{A9B05204-300D-4F50-8A8E-72C0CACAC548}" presName="connTx" presStyleLbl="parChTrans1D4" presStyleIdx="3" presStyleCnt="8"/>
      <dgm:spPr/>
    </dgm:pt>
    <dgm:pt modelId="{460C7CFD-0314-4D4E-B533-D982AD70ED82}" type="pres">
      <dgm:prSet presAssocID="{64732A85-F43C-44D3-890C-C9CADE1A7401}" presName="root2" presStyleCnt="0"/>
      <dgm:spPr/>
    </dgm:pt>
    <dgm:pt modelId="{5EFCF871-5AFC-49EA-98AF-A3C8AE223FEC}" type="pres">
      <dgm:prSet presAssocID="{64732A85-F43C-44D3-890C-C9CADE1A7401}" presName="LevelTwoTextNode" presStyleLbl="node4" presStyleIdx="3" presStyleCnt="8" custScaleX="413295" custLinFactNeighborX="94336">
        <dgm:presLayoutVars>
          <dgm:chPref val="3"/>
        </dgm:presLayoutVars>
      </dgm:prSet>
      <dgm:spPr/>
    </dgm:pt>
    <dgm:pt modelId="{723E8127-4669-4F22-929B-868C73604BE1}" type="pres">
      <dgm:prSet presAssocID="{64732A85-F43C-44D3-890C-C9CADE1A7401}" presName="level3hierChild" presStyleCnt="0"/>
      <dgm:spPr/>
    </dgm:pt>
    <dgm:pt modelId="{9D4DBFDE-A6EE-4075-895D-57926A250C42}" type="pres">
      <dgm:prSet presAssocID="{F1786568-053C-49B1-8E68-D339522DFD4D}" presName="Name13" presStyleLbl="parChTrans1D2" presStyleIdx="2" presStyleCnt="5"/>
      <dgm:spPr/>
    </dgm:pt>
    <dgm:pt modelId="{CDDC41ED-5B2D-442B-A529-E50ECA46EEA6}" type="pres">
      <dgm:prSet presAssocID="{F1786568-053C-49B1-8E68-D339522DFD4D}" presName="connTx" presStyleLbl="parChTrans1D2" presStyleIdx="2" presStyleCnt="5"/>
      <dgm:spPr/>
    </dgm:pt>
    <dgm:pt modelId="{81DE5B52-4B95-4899-BC5D-2C5ED6DEDE9C}" type="pres">
      <dgm:prSet presAssocID="{6E90CAD6-DD6B-44EF-A436-927E1C86627B}" presName="root2" presStyleCnt="0"/>
      <dgm:spPr/>
    </dgm:pt>
    <dgm:pt modelId="{E9111571-E91B-4DD0-AC68-8800B139371C}" type="pres">
      <dgm:prSet presAssocID="{6E90CAD6-DD6B-44EF-A436-927E1C86627B}" presName="LevelTwoTextNode" presStyleLbl="node2" presStyleIdx="2" presStyleCnt="5" custScaleX="182782" custScaleY="82645" custLinFactNeighborX="94336">
        <dgm:presLayoutVars>
          <dgm:chPref val="3"/>
        </dgm:presLayoutVars>
      </dgm:prSet>
      <dgm:spPr/>
    </dgm:pt>
    <dgm:pt modelId="{17CAAB78-EC8D-4165-9FF1-FC1F70610964}" type="pres">
      <dgm:prSet presAssocID="{6E90CAD6-DD6B-44EF-A436-927E1C86627B}" presName="level3hierChild" presStyleCnt="0"/>
      <dgm:spPr/>
    </dgm:pt>
    <dgm:pt modelId="{AF0F193C-1D26-4F0E-A660-5B5D23D42357}" type="pres">
      <dgm:prSet presAssocID="{CB67A932-0774-4A80-B2D2-7267247727C5}" presName="Name13" presStyleLbl="parChTrans1D3" presStyleIdx="4" presStyleCnt="8"/>
      <dgm:spPr/>
    </dgm:pt>
    <dgm:pt modelId="{307B42A3-4492-4700-956C-729F9F6ACC5B}" type="pres">
      <dgm:prSet presAssocID="{CB67A932-0774-4A80-B2D2-7267247727C5}" presName="connTx" presStyleLbl="parChTrans1D3" presStyleIdx="4" presStyleCnt="8"/>
      <dgm:spPr/>
    </dgm:pt>
    <dgm:pt modelId="{C9C658D6-7E26-4ACE-B456-2CC3906A2D93}" type="pres">
      <dgm:prSet presAssocID="{D028066A-1B31-44A5-A859-6BA73550AED5}" presName="root2" presStyleCnt="0"/>
      <dgm:spPr/>
    </dgm:pt>
    <dgm:pt modelId="{E11A894F-728D-4A0C-9276-9763E2341FF2}" type="pres">
      <dgm:prSet presAssocID="{D028066A-1B31-44A5-A859-6BA73550AED5}" presName="LevelTwoTextNode" presStyleLbl="node3" presStyleIdx="4" presStyleCnt="8" custScaleX="123237" custScaleY="82645" custLinFactNeighborX="94336">
        <dgm:presLayoutVars>
          <dgm:chPref val="3"/>
        </dgm:presLayoutVars>
      </dgm:prSet>
      <dgm:spPr/>
    </dgm:pt>
    <dgm:pt modelId="{28C3503B-913C-4F4A-8BD7-B909C27D61BD}" type="pres">
      <dgm:prSet presAssocID="{D028066A-1B31-44A5-A859-6BA73550AED5}" presName="level3hierChild" presStyleCnt="0"/>
      <dgm:spPr/>
    </dgm:pt>
    <dgm:pt modelId="{FC118051-A6E0-467C-98A6-B9B4EA571739}" type="pres">
      <dgm:prSet presAssocID="{A32EA928-6700-4DA8-986A-E85CABC6E3CB}" presName="Name13" presStyleLbl="parChTrans1D4" presStyleIdx="4" presStyleCnt="8"/>
      <dgm:spPr/>
    </dgm:pt>
    <dgm:pt modelId="{AF5098CF-6F71-40D1-9EF6-E59A1AD977EC}" type="pres">
      <dgm:prSet presAssocID="{A32EA928-6700-4DA8-986A-E85CABC6E3CB}" presName="connTx" presStyleLbl="parChTrans1D4" presStyleIdx="4" presStyleCnt="8"/>
      <dgm:spPr/>
    </dgm:pt>
    <dgm:pt modelId="{0A0BDC9A-215F-41C8-901E-BF11A32EC832}" type="pres">
      <dgm:prSet presAssocID="{A4A5E426-4D9F-4E61-B34F-6D88655790AA}" presName="root2" presStyleCnt="0"/>
      <dgm:spPr/>
    </dgm:pt>
    <dgm:pt modelId="{C098F4FE-4F53-4718-85B6-3F6B3BCFC7E8}" type="pres">
      <dgm:prSet presAssocID="{A4A5E426-4D9F-4E61-B34F-6D88655790AA}" presName="LevelTwoTextNode" presStyleLbl="node4" presStyleIdx="4" presStyleCnt="8" custScaleX="408640" custLinFactNeighborX="94336">
        <dgm:presLayoutVars>
          <dgm:chPref val="3"/>
        </dgm:presLayoutVars>
      </dgm:prSet>
      <dgm:spPr/>
    </dgm:pt>
    <dgm:pt modelId="{E336190B-17B0-4505-B58C-C0C964074F3D}" type="pres">
      <dgm:prSet presAssocID="{A4A5E426-4D9F-4E61-B34F-6D88655790AA}" presName="level3hierChild" presStyleCnt="0"/>
      <dgm:spPr/>
    </dgm:pt>
    <dgm:pt modelId="{6D99090B-1D39-4F0F-A5C4-42B8013999FB}" type="pres">
      <dgm:prSet presAssocID="{34AA45D8-11DF-4701-B88F-717D5B85A899}" presName="Name13" presStyleLbl="parChTrans1D3" presStyleIdx="5" presStyleCnt="8"/>
      <dgm:spPr/>
    </dgm:pt>
    <dgm:pt modelId="{3AAAC185-282E-48F6-9E26-C18737C4388F}" type="pres">
      <dgm:prSet presAssocID="{34AA45D8-11DF-4701-B88F-717D5B85A899}" presName="connTx" presStyleLbl="parChTrans1D3" presStyleIdx="5" presStyleCnt="8"/>
      <dgm:spPr/>
    </dgm:pt>
    <dgm:pt modelId="{842ABB9E-4CB4-4F91-96E6-B9EBDAB4CF47}" type="pres">
      <dgm:prSet presAssocID="{D22319D6-EDD9-4CCE-9AC8-8AE44FF90953}" presName="root2" presStyleCnt="0"/>
      <dgm:spPr/>
    </dgm:pt>
    <dgm:pt modelId="{09CF4B98-BECA-4BFA-B6AE-58618E2A1C67}" type="pres">
      <dgm:prSet presAssocID="{D22319D6-EDD9-4CCE-9AC8-8AE44FF90953}" presName="LevelTwoTextNode" presStyleLbl="node3" presStyleIdx="5" presStyleCnt="8" custScaleX="119865" custScaleY="82645" custLinFactNeighborX="94336">
        <dgm:presLayoutVars>
          <dgm:chPref val="3"/>
        </dgm:presLayoutVars>
      </dgm:prSet>
      <dgm:spPr/>
    </dgm:pt>
    <dgm:pt modelId="{97436786-B920-49DB-BFB3-8AC80BC809A8}" type="pres">
      <dgm:prSet presAssocID="{D22319D6-EDD9-4CCE-9AC8-8AE44FF90953}" presName="level3hierChild" presStyleCnt="0"/>
      <dgm:spPr/>
    </dgm:pt>
    <dgm:pt modelId="{ED13BB75-277E-4BB6-BBD7-46CB17CF7C6E}" type="pres">
      <dgm:prSet presAssocID="{B247794E-8F55-4045-B538-5278DD97F90C}" presName="Name13" presStyleLbl="parChTrans1D4" presStyleIdx="5" presStyleCnt="8"/>
      <dgm:spPr/>
    </dgm:pt>
    <dgm:pt modelId="{59E315CB-CAA1-4144-A11E-39647A1B01F0}" type="pres">
      <dgm:prSet presAssocID="{B247794E-8F55-4045-B538-5278DD97F90C}" presName="connTx" presStyleLbl="parChTrans1D4" presStyleIdx="5" presStyleCnt="8"/>
      <dgm:spPr/>
    </dgm:pt>
    <dgm:pt modelId="{44755208-859F-4E5E-8A81-4576414D173F}" type="pres">
      <dgm:prSet presAssocID="{1A55DC5C-76E6-42DC-8EF9-B545BE2033B9}" presName="root2" presStyleCnt="0"/>
      <dgm:spPr/>
    </dgm:pt>
    <dgm:pt modelId="{FFCE928B-0EF8-4165-9D84-CFF0D80DAE43}" type="pres">
      <dgm:prSet presAssocID="{1A55DC5C-76E6-42DC-8EF9-B545BE2033B9}" presName="LevelTwoTextNode" presStyleLbl="node4" presStyleIdx="5" presStyleCnt="8" custScaleX="402480" custLinFactNeighborX="94336">
        <dgm:presLayoutVars>
          <dgm:chPref val="3"/>
        </dgm:presLayoutVars>
      </dgm:prSet>
      <dgm:spPr/>
    </dgm:pt>
    <dgm:pt modelId="{7D26D2ED-038E-4B42-8213-AA640322AE9D}" type="pres">
      <dgm:prSet presAssocID="{1A55DC5C-76E6-42DC-8EF9-B545BE2033B9}" presName="level3hierChild" presStyleCnt="0"/>
      <dgm:spPr/>
    </dgm:pt>
    <dgm:pt modelId="{F6BD9FD0-A947-4005-8541-DB31C99D920E}" type="pres">
      <dgm:prSet presAssocID="{3456072D-06C6-4AD2-90AB-BB3FB5ED88EA}" presName="Name13" presStyleLbl="parChTrans1D2" presStyleIdx="3" presStyleCnt="5"/>
      <dgm:spPr/>
    </dgm:pt>
    <dgm:pt modelId="{DCCCCEE6-1F3D-4FAB-A8A5-7113EE48A058}" type="pres">
      <dgm:prSet presAssocID="{3456072D-06C6-4AD2-90AB-BB3FB5ED88EA}" presName="connTx" presStyleLbl="parChTrans1D2" presStyleIdx="3" presStyleCnt="5"/>
      <dgm:spPr/>
    </dgm:pt>
    <dgm:pt modelId="{4BA3B8F6-FFA6-4F2E-BC0E-F6463E225C87}" type="pres">
      <dgm:prSet presAssocID="{8BDCFDDF-81BE-4693-9F36-8917816B8B4F}" presName="root2" presStyleCnt="0"/>
      <dgm:spPr/>
    </dgm:pt>
    <dgm:pt modelId="{EEC1D00D-B5F2-4307-A630-77B7903E3AAB}" type="pres">
      <dgm:prSet presAssocID="{8BDCFDDF-81BE-4693-9F36-8917816B8B4F}" presName="LevelTwoTextNode" presStyleLbl="node2" presStyleIdx="3" presStyleCnt="5" custScaleX="171689" custScaleY="82645" custLinFactNeighborX="94336">
        <dgm:presLayoutVars>
          <dgm:chPref val="3"/>
        </dgm:presLayoutVars>
      </dgm:prSet>
      <dgm:spPr/>
    </dgm:pt>
    <dgm:pt modelId="{8F8F6F00-5BD2-4CEA-8B92-2E16D3447A6B}" type="pres">
      <dgm:prSet presAssocID="{8BDCFDDF-81BE-4693-9F36-8917816B8B4F}" presName="level3hierChild" presStyleCnt="0"/>
      <dgm:spPr/>
    </dgm:pt>
    <dgm:pt modelId="{E3906A44-CD78-4292-94ED-D7DE769D5A39}" type="pres">
      <dgm:prSet presAssocID="{14EEB183-0A91-4D78-B5E7-E75D01BE99C1}" presName="Name13" presStyleLbl="parChTrans1D3" presStyleIdx="6" presStyleCnt="8"/>
      <dgm:spPr/>
    </dgm:pt>
    <dgm:pt modelId="{7F518311-1F65-4DA3-9B1E-B86AFB6F22C3}" type="pres">
      <dgm:prSet presAssocID="{14EEB183-0A91-4D78-B5E7-E75D01BE99C1}" presName="connTx" presStyleLbl="parChTrans1D3" presStyleIdx="6" presStyleCnt="8"/>
      <dgm:spPr/>
    </dgm:pt>
    <dgm:pt modelId="{E8322DA4-4224-4451-93AA-27984B60EBC8}" type="pres">
      <dgm:prSet presAssocID="{917C5805-61A2-468F-B812-8749013A63A0}" presName="root2" presStyleCnt="0"/>
      <dgm:spPr/>
    </dgm:pt>
    <dgm:pt modelId="{194AE7AD-4CE7-43AC-924C-F619461A4D7A}" type="pres">
      <dgm:prSet presAssocID="{917C5805-61A2-468F-B812-8749013A63A0}" presName="LevelTwoTextNode" presStyleLbl="node3" presStyleIdx="6" presStyleCnt="8" custScaleX="141254" custScaleY="82645" custLinFactNeighborX="94336">
        <dgm:presLayoutVars>
          <dgm:chPref val="3"/>
        </dgm:presLayoutVars>
      </dgm:prSet>
      <dgm:spPr/>
    </dgm:pt>
    <dgm:pt modelId="{B4771E25-E9E5-4665-8AD7-53392852E9AC}" type="pres">
      <dgm:prSet presAssocID="{917C5805-61A2-468F-B812-8749013A63A0}" presName="level3hierChild" presStyleCnt="0"/>
      <dgm:spPr/>
    </dgm:pt>
    <dgm:pt modelId="{6C2DC4D3-BA95-474B-B200-5DCC429E7A8F}" type="pres">
      <dgm:prSet presAssocID="{3EBC2C31-3A77-42B3-852B-93AD39500056}" presName="Name13" presStyleLbl="parChTrans1D4" presStyleIdx="6" presStyleCnt="8"/>
      <dgm:spPr/>
    </dgm:pt>
    <dgm:pt modelId="{A7E22003-FBD3-4426-B1DA-1F987A15C9AA}" type="pres">
      <dgm:prSet presAssocID="{3EBC2C31-3A77-42B3-852B-93AD39500056}" presName="connTx" presStyleLbl="parChTrans1D4" presStyleIdx="6" presStyleCnt="8"/>
      <dgm:spPr/>
    </dgm:pt>
    <dgm:pt modelId="{D8BDAF83-FCCA-4AD4-970E-8322DBDAAD0E}" type="pres">
      <dgm:prSet presAssocID="{4A0ED218-B5DC-4CE2-958C-57143BA9AFD4}" presName="root2" presStyleCnt="0"/>
      <dgm:spPr/>
    </dgm:pt>
    <dgm:pt modelId="{522EDA52-CF40-4F46-B7E8-1ADFD9516D30}" type="pres">
      <dgm:prSet presAssocID="{4A0ED218-B5DC-4CE2-958C-57143BA9AFD4}" presName="LevelTwoTextNode" presStyleLbl="node4" presStyleIdx="6" presStyleCnt="8" custScaleX="409200" custLinFactNeighborX="94336">
        <dgm:presLayoutVars>
          <dgm:chPref val="3"/>
        </dgm:presLayoutVars>
      </dgm:prSet>
      <dgm:spPr/>
    </dgm:pt>
    <dgm:pt modelId="{E8A2FC66-F95F-48FF-B244-AB2FD58A565E}" type="pres">
      <dgm:prSet presAssocID="{4A0ED218-B5DC-4CE2-958C-57143BA9AFD4}" presName="level3hierChild" presStyleCnt="0"/>
      <dgm:spPr/>
    </dgm:pt>
    <dgm:pt modelId="{2D7931D4-0EE2-4332-BEEB-9FC9C0B5479E}" type="pres">
      <dgm:prSet presAssocID="{066662E8-1CFD-418E-9FA3-B4482B2E5E62}" presName="Name13" presStyleLbl="parChTrans1D2" presStyleIdx="4" presStyleCnt="5"/>
      <dgm:spPr/>
    </dgm:pt>
    <dgm:pt modelId="{36AE8F08-A2E5-4A99-9D03-934DC8C3AF96}" type="pres">
      <dgm:prSet presAssocID="{066662E8-1CFD-418E-9FA3-B4482B2E5E62}" presName="connTx" presStyleLbl="parChTrans1D2" presStyleIdx="4" presStyleCnt="5"/>
      <dgm:spPr/>
    </dgm:pt>
    <dgm:pt modelId="{E07BC3E5-F350-4536-8592-B2ECFF8378A0}" type="pres">
      <dgm:prSet presAssocID="{FE82597B-BD22-4AF8-B3C2-E06324E452E3}" presName="root2" presStyleCnt="0"/>
      <dgm:spPr/>
    </dgm:pt>
    <dgm:pt modelId="{0550382F-8B83-40A3-9CE8-352833692C2F}" type="pres">
      <dgm:prSet presAssocID="{FE82597B-BD22-4AF8-B3C2-E06324E452E3}" presName="LevelTwoTextNode" presStyleLbl="node2" presStyleIdx="4" presStyleCnt="5" custScaleX="172245" custScaleY="82645" custLinFactNeighborX="94336">
        <dgm:presLayoutVars>
          <dgm:chPref val="3"/>
        </dgm:presLayoutVars>
      </dgm:prSet>
      <dgm:spPr/>
    </dgm:pt>
    <dgm:pt modelId="{ABCF1FE7-C4C0-4042-96A3-1FA06227EC44}" type="pres">
      <dgm:prSet presAssocID="{FE82597B-BD22-4AF8-B3C2-E06324E452E3}" presName="level3hierChild" presStyleCnt="0"/>
      <dgm:spPr/>
    </dgm:pt>
    <dgm:pt modelId="{F59E4BAA-4692-4AC8-A8BC-EF1C3088B3D3}" type="pres">
      <dgm:prSet presAssocID="{8BFE7CB4-42EB-461F-956F-A6BDF1FBA796}" presName="Name13" presStyleLbl="parChTrans1D3" presStyleIdx="7" presStyleCnt="8"/>
      <dgm:spPr/>
    </dgm:pt>
    <dgm:pt modelId="{8A0C4367-3E19-4283-A047-4FBF5475E02E}" type="pres">
      <dgm:prSet presAssocID="{8BFE7CB4-42EB-461F-956F-A6BDF1FBA796}" presName="connTx" presStyleLbl="parChTrans1D3" presStyleIdx="7" presStyleCnt="8"/>
      <dgm:spPr/>
    </dgm:pt>
    <dgm:pt modelId="{B6ED8B7B-28C6-4207-955E-87B6880BA625}" type="pres">
      <dgm:prSet presAssocID="{C392E343-9278-454C-AD76-DEC34E8D3568}" presName="root2" presStyleCnt="0"/>
      <dgm:spPr/>
    </dgm:pt>
    <dgm:pt modelId="{CA3CC37B-B41B-460D-9C58-343742C3E90E}" type="pres">
      <dgm:prSet presAssocID="{C392E343-9278-454C-AD76-DEC34E8D3568}" presName="LevelTwoTextNode" presStyleLbl="node3" presStyleIdx="7" presStyleCnt="8" custScaleX="129846" custScaleY="82645" custLinFactNeighborX="94336">
        <dgm:presLayoutVars>
          <dgm:chPref val="3"/>
        </dgm:presLayoutVars>
      </dgm:prSet>
      <dgm:spPr/>
    </dgm:pt>
    <dgm:pt modelId="{35FC72F7-C1EC-4672-8CDF-079541FC5CC8}" type="pres">
      <dgm:prSet presAssocID="{C392E343-9278-454C-AD76-DEC34E8D3568}" presName="level3hierChild" presStyleCnt="0"/>
      <dgm:spPr/>
    </dgm:pt>
    <dgm:pt modelId="{B0FA1FAB-4551-43E5-B892-57E51B58D006}" type="pres">
      <dgm:prSet presAssocID="{CDB9DF50-5C27-4987-A139-70C97374A647}" presName="Name13" presStyleLbl="parChTrans1D4" presStyleIdx="7" presStyleCnt="8"/>
      <dgm:spPr/>
    </dgm:pt>
    <dgm:pt modelId="{E7AD094F-BBA9-4209-8ACB-39648873CDBA}" type="pres">
      <dgm:prSet presAssocID="{CDB9DF50-5C27-4987-A139-70C97374A647}" presName="connTx" presStyleLbl="parChTrans1D4" presStyleIdx="7" presStyleCnt="8"/>
      <dgm:spPr/>
    </dgm:pt>
    <dgm:pt modelId="{D4D3476C-90FD-4E81-9D76-44D66837CBD7}" type="pres">
      <dgm:prSet presAssocID="{582EDFB1-254A-4AA0-86A2-C85C3197A641}" presName="root2" presStyleCnt="0"/>
      <dgm:spPr/>
    </dgm:pt>
    <dgm:pt modelId="{E9D8E63C-0D02-471F-BC97-37EA9C349C30}" type="pres">
      <dgm:prSet presAssocID="{582EDFB1-254A-4AA0-86A2-C85C3197A641}" presName="LevelTwoTextNode" presStyleLbl="node4" presStyleIdx="7" presStyleCnt="8" custScaleX="433907" custLinFactNeighborX="94336">
        <dgm:presLayoutVars>
          <dgm:chPref val="3"/>
        </dgm:presLayoutVars>
      </dgm:prSet>
      <dgm:spPr/>
    </dgm:pt>
    <dgm:pt modelId="{7FCD3864-A323-4CB2-B1F2-A3826D2F6ED4}" type="pres">
      <dgm:prSet presAssocID="{582EDFB1-254A-4AA0-86A2-C85C3197A641}" presName="level3hierChild" presStyleCnt="0"/>
      <dgm:spPr/>
    </dgm:pt>
  </dgm:ptLst>
  <dgm:cxnLst>
    <dgm:cxn modelId="{BF53D004-2E87-4992-9BBA-B86D0FC1B0B8}" type="presOf" srcId="{4A0ED218-B5DC-4CE2-958C-57143BA9AFD4}" destId="{522EDA52-CF40-4F46-B7E8-1ADFD9516D30}" srcOrd="0" destOrd="0" presId="urn:microsoft.com/office/officeart/2005/8/layout/hierarchy2#1"/>
    <dgm:cxn modelId="{75739305-8738-4834-B832-6854FBED411A}" type="presOf" srcId="{D028066A-1B31-44A5-A859-6BA73550AED5}" destId="{E11A894F-728D-4A0C-9276-9763E2341FF2}" srcOrd="0" destOrd="0" presId="urn:microsoft.com/office/officeart/2005/8/layout/hierarchy2#1"/>
    <dgm:cxn modelId="{E0B11208-1C53-4DA4-8B35-21C25D48FFD4}" srcId="{7EE10392-7644-4D14-A27F-58842B1550F9}" destId="{8BDCFDDF-81BE-4693-9F36-8917816B8B4F}" srcOrd="3" destOrd="0" parTransId="{3456072D-06C6-4AD2-90AB-BB3FB5ED88EA}" sibTransId="{D0F1E6B6-7F49-49E1-9A52-CD712E203D4F}"/>
    <dgm:cxn modelId="{630D0309-6FE3-4AEF-AB6A-DDDAB7CBA560}" type="presOf" srcId="{725FF335-27E2-4822-A16A-8AE27B7C8C04}" destId="{EDE8E210-ED2F-4134-9976-39F43DE7E04D}" srcOrd="1" destOrd="0" presId="urn:microsoft.com/office/officeart/2005/8/layout/hierarchy2#1"/>
    <dgm:cxn modelId="{2791420A-0AB5-456B-B05D-4747069C8511}" type="presOf" srcId="{B247794E-8F55-4045-B538-5278DD97F90C}" destId="{ED13BB75-277E-4BB6-BBD7-46CB17CF7C6E}" srcOrd="0" destOrd="0" presId="urn:microsoft.com/office/officeart/2005/8/layout/hierarchy2#1"/>
    <dgm:cxn modelId="{4FDC880B-F3D2-4E27-B877-CDC4045085DF}" type="presOf" srcId="{C3E1D2CE-A32C-4E06-96ED-C195E7908575}" destId="{4FAD90BC-2730-4B39-B8F6-6B65A9F4060E}" srcOrd="0" destOrd="0" presId="urn:microsoft.com/office/officeart/2005/8/layout/hierarchy2#1"/>
    <dgm:cxn modelId="{FAF1B90B-07D0-4EB7-A690-F9B8C18038C8}" srcId="{6E90CAD6-DD6B-44EF-A436-927E1C86627B}" destId="{D22319D6-EDD9-4CCE-9AC8-8AE44FF90953}" srcOrd="1" destOrd="0" parTransId="{34AA45D8-11DF-4701-B88F-717D5B85A899}" sibTransId="{61D2C73C-2B80-4396-8019-C11370E8F07E}"/>
    <dgm:cxn modelId="{EDD9040F-70EA-445C-976A-0E84605D7BF7}" srcId="{FCD01EA0-52A5-4B26-9730-83A422718209}" destId="{30EA6B05-0E1E-4A82-A33B-9E5393CF7408}" srcOrd="0" destOrd="0" parTransId="{50FA2245-AD5F-4D2C-9672-542D7495E0CD}" sibTransId="{C5A14D99-6D22-4028-8E7D-5C33D55987A4}"/>
    <dgm:cxn modelId="{E0840F13-4D08-4EEB-BCC2-5C08A08D1F58}" type="presOf" srcId="{A965F030-DD3C-4C47-AEE4-F772A1CF935A}" destId="{36A9760B-885B-4361-984E-BE9972884E0F}" srcOrd="0" destOrd="0" presId="urn:microsoft.com/office/officeart/2005/8/layout/hierarchy2#1"/>
    <dgm:cxn modelId="{D8921616-1E40-4B38-98D5-4D57554761D9}" type="presOf" srcId="{A9B05204-300D-4F50-8A8E-72C0CACAC548}" destId="{8E5A094A-974C-4FC5-8B4B-C6770DF499A1}" srcOrd="1" destOrd="0" presId="urn:microsoft.com/office/officeart/2005/8/layout/hierarchy2#1"/>
    <dgm:cxn modelId="{8FABA119-FD31-4B86-8FB4-909FD0A89710}" type="presOf" srcId="{3D9E49F3-1AC7-4AEA-A369-361666B72E6A}" destId="{B19FA4C8-6941-4D41-A3C1-734505FFCDED}" srcOrd="0" destOrd="0" presId="urn:microsoft.com/office/officeart/2005/8/layout/hierarchy2#1"/>
    <dgm:cxn modelId="{311DE51D-CEBC-4942-B530-27BFC1D2EA7E}" type="presOf" srcId="{30EA6B05-0E1E-4A82-A33B-9E5393CF7408}" destId="{A7EADD21-A414-4249-A913-E5146AA96466}" srcOrd="0" destOrd="0" presId="urn:microsoft.com/office/officeart/2005/8/layout/hierarchy2#1"/>
    <dgm:cxn modelId="{C259AE1F-46C4-4746-83FA-82A46667F349}" type="presOf" srcId="{623029FF-D06D-4B51-81B3-06E126195556}" destId="{AE171142-6AEB-468A-BF27-A92E80AE25B5}" srcOrd="0" destOrd="0" presId="urn:microsoft.com/office/officeart/2005/8/layout/hierarchy2#1"/>
    <dgm:cxn modelId="{18901222-03FB-4E5B-9103-61699C7A9ABD}" type="presOf" srcId="{1A55DC5C-76E6-42DC-8EF9-B545BE2033B9}" destId="{FFCE928B-0EF8-4165-9D84-CFF0D80DAE43}" srcOrd="0" destOrd="0" presId="urn:microsoft.com/office/officeart/2005/8/layout/hierarchy2#1"/>
    <dgm:cxn modelId="{A3CDA022-952C-4C34-8F25-C8482CA39F43}" srcId="{FE82597B-BD22-4AF8-B3C2-E06324E452E3}" destId="{C392E343-9278-454C-AD76-DEC34E8D3568}" srcOrd="0" destOrd="0" parTransId="{8BFE7CB4-42EB-461F-956F-A6BDF1FBA796}" sibTransId="{AAE62890-D90B-4CEF-9395-795CB1BF93F7}"/>
    <dgm:cxn modelId="{BB26CD25-6EB3-4EAF-A97E-177E2AF1BADA}" type="presOf" srcId="{6E90CAD6-DD6B-44EF-A436-927E1C86627B}" destId="{E9111571-E91B-4DD0-AC68-8800B139371C}" srcOrd="0" destOrd="0" presId="urn:microsoft.com/office/officeart/2005/8/layout/hierarchy2#1"/>
    <dgm:cxn modelId="{E0FF6F26-D907-4387-B88A-0D76D60EFC46}" type="presOf" srcId="{CB67A932-0774-4A80-B2D2-7267247727C5}" destId="{307B42A3-4492-4700-956C-729F9F6ACC5B}" srcOrd="1" destOrd="0" presId="urn:microsoft.com/office/officeart/2005/8/layout/hierarchy2#1"/>
    <dgm:cxn modelId="{FACE6327-AF39-42AA-979C-C26CDC714AC1}" srcId="{3D9E49F3-1AC7-4AEA-A369-361666B72E6A}" destId="{FCD01EA0-52A5-4B26-9730-83A422718209}" srcOrd="0" destOrd="0" parTransId="{4B0B9F02-55C7-4615-8554-ACF57994DD18}" sibTransId="{C105B01A-A0C1-477A-9DFF-A4B851039C5A}"/>
    <dgm:cxn modelId="{972FE12B-CD19-4C3F-B61B-01E955607383}" srcId="{10848E75-A9C6-437C-9F3C-E970FD6F815D}" destId="{64732A85-F43C-44D3-890C-C9CADE1A7401}" srcOrd="0" destOrd="0" parTransId="{A9B05204-300D-4F50-8A8E-72C0CACAC548}" sibTransId="{5E078BBA-1C11-4A46-8400-36BBCAD7F370}"/>
    <dgm:cxn modelId="{F0B1B72D-59B8-4FEC-B65C-D10343F78089}" type="presOf" srcId="{3EBC2C31-3A77-42B3-852B-93AD39500056}" destId="{6C2DC4D3-BA95-474B-B200-5DCC429E7A8F}" srcOrd="0" destOrd="0" presId="urn:microsoft.com/office/officeart/2005/8/layout/hierarchy2#1"/>
    <dgm:cxn modelId="{C35CEC36-5BFD-40E3-B65F-37522B613F84}" srcId="{3D9E49F3-1AC7-4AEA-A369-361666B72E6A}" destId="{C3E1D2CE-A32C-4E06-96ED-C195E7908575}" srcOrd="2" destOrd="0" parTransId="{C7C749E9-76EC-4644-AA44-8E383EC969A4}" sibTransId="{7833BFD1-8DF2-4EAC-AFFB-616B2C6DE094}"/>
    <dgm:cxn modelId="{DDAF183C-386E-4D32-BD39-72E356B24439}" srcId="{7EE10392-7644-4D14-A27F-58842B1550F9}" destId="{E86981D2-1152-4051-9F23-9AA5EBAC8C3E}" srcOrd="1" destOrd="0" parTransId="{275A185C-5695-4673-8B59-5211BB587E2D}" sibTransId="{3EEB74B3-16C6-4AD1-BFD3-6918F69F8F13}"/>
    <dgm:cxn modelId="{5DEEE13F-F392-4338-AEC3-1D8F3D884B5E}" type="presOf" srcId="{34AA45D8-11DF-4701-B88F-717D5B85A899}" destId="{3AAAC185-282E-48F6-9E26-C18737C4388F}" srcOrd="1" destOrd="0" presId="urn:microsoft.com/office/officeart/2005/8/layout/hierarchy2#1"/>
    <dgm:cxn modelId="{8640C740-AB8C-42C3-9012-B7D53E42BA0F}" type="presOf" srcId="{4B0B9F02-55C7-4615-8554-ACF57994DD18}" destId="{DEBE71DF-501F-4675-8810-8C1347B4CB50}" srcOrd="0" destOrd="0" presId="urn:microsoft.com/office/officeart/2005/8/layout/hierarchy2#1"/>
    <dgm:cxn modelId="{B53CD85C-F1B4-4603-8F62-9E8964A7B1B3}" type="presOf" srcId="{CDB9DF50-5C27-4987-A139-70C97374A647}" destId="{E7AD094F-BBA9-4209-8ACB-39648873CDBA}" srcOrd="1" destOrd="0" presId="urn:microsoft.com/office/officeart/2005/8/layout/hierarchy2#1"/>
    <dgm:cxn modelId="{BF3C955E-5399-4721-866D-F7755573A03C}" type="presOf" srcId="{A32EA928-6700-4DA8-986A-E85CABC6E3CB}" destId="{FC118051-A6E0-467C-98A6-B9B4EA571739}" srcOrd="0" destOrd="0" presId="urn:microsoft.com/office/officeart/2005/8/layout/hierarchy2#1"/>
    <dgm:cxn modelId="{5C5EAD42-B731-4303-9450-94DADBF6C9E2}" srcId="{3D9E49F3-1AC7-4AEA-A369-361666B72E6A}" destId="{4A6192C2-29EC-4612-B8A8-9B762F960203}" srcOrd="1" destOrd="0" parTransId="{623029FF-D06D-4B51-81B3-06E126195556}" sibTransId="{38C632B9-8962-4273-BC1C-899F2BD78560}"/>
    <dgm:cxn modelId="{C9652145-49C2-43F6-8E30-D684AD6DA3B2}" type="presOf" srcId="{CB67A932-0774-4A80-B2D2-7267247727C5}" destId="{AF0F193C-1D26-4F0E-A660-5B5D23D42357}" srcOrd="0" destOrd="0" presId="urn:microsoft.com/office/officeart/2005/8/layout/hierarchy2#1"/>
    <dgm:cxn modelId="{C15AD948-D26C-4641-9FA2-87EC044B285B}" type="presOf" srcId="{275A185C-5695-4673-8B59-5211BB587E2D}" destId="{3A695B53-8902-4C0D-8574-57C63AF6081D}" srcOrd="1" destOrd="0" presId="urn:microsoft.com/office/officeart/2005/8/layout/hierarchy2#1"/>
    <dgm:cxn modelId="{3DDF076A-7DE6-4C8A-B23E-B15FD3D03E9E}" type="presOf" srcId="{CDB9DF50-5C27-4987-A139-70C97374A647}" destId="{B0FA1FAB-4551-43E5-B892-57E51B58D006}" srcOrd="0" destOrd="0" presId="urn:microsoft.com/office/officeart/2005/8/layout/hierarchy2#1"/>
    <dgm:cxn modelId="{8DEC7C6B-594B-48EC-B8B8-C31BA740584C}" type="presOf" srcId="{7EE10392-7644-4D14-A27F-58842B1550F9}" destId="{92391AF3-BB24-4464-8311-573FF5925BDA}" srcOrd="0" destOrd="0" presId="urn:microsoft.com/office/officeart/2005/8/layout/hierarchy2#1"/>
    <dgm:cxn modelId="{5CB86A6C-276E-4407-8B9C-1D7325216547}" type="presOf" srcId="{10848E75-A9C6-437C-9F3C-E970FD6F815D}" destId="{F5719FA1-8338-46C6-9C42-12DE6F0348CE}" srcOrd="0" destOrd="0" presId="urn:microsoft.com/office/officeart/2005/8/layout/hierarchy2#1"/>
    <dgm:cxn modelId="{3C23854C-7D95-4307-B152-E50425DF72F4}" srcId="{E86981D2-1152-4051-9F23-9AA5EBAC8C3E}" destId="{10848E75-A9C6-437C-9F3C-E970FD6F815D}" srcOrd="0" destOrd="0" parTransId="{887D3A18-36B0-46FC-A069-5E402998BA7E}" sibTransId="{6D6A00C3-48A8-4B63-9305-A111252CE712}"/>
    <dgm:cxn modelId="{5D16856E-1A81-417C-BF19-5AD83D560E83}" type="presOf" srcId="{A965F030-DD3C-4C47-AEE4-F772A1CF935A}" destId="{04E4E54E-205D-4BD8-9855-D74E86B3F926}" srcOrd="1" destOrd="0" presId="urn:microsoft.com/office/officeart/2005/8/layout/hierarchy2#1"/>
    <dgm:cxn modelId="{A52E9F4E-111B-4C77-BE93-F87C01C9AE0C}" srcId="{8BDCFDDF-81BE-4693-9F36-8917816B8B4F}" destId="{917C5805-61A2-468F-B812-8749013A63A0}" srcOrd="0" destOrd="0" parTransId="{14EEB183-0A91-4D78-B5E7-E75D01BE99C1}" sibTransId="{500A66B8-D326-4021-8E99-CAD5689B8F17}"/>
    <dgm:cxn modelId="{A77E8C6F-16D2-4A89-BC69-3FEFD96DB6E2}" type="presOf" srcId="{066662E8-1CFD-418E-9FA3-B4482B2E5E62}" destId="{2D7931D4-0EE2-4332-BEEB-9FC9C0B5479E}" srcOrd="0" destOrd="0" presId="urn:microsoft.com/office/officeart/2005/8/layout/hierarchy2#1"/>
    <dgm:cxn modelId="{48E83972-BC6C-4637-B845-2C78E22CA1A2}" srcId="{D22319D6-EDD9-4CCE-9AC8-8AE44FF90953}" destId="{1A55DC5C-76E6-42DC-8EF9-B545BE2033B9}" srcOrd="0" destOrd="0" parTransId="{B247794E-8F55-4045-B538-5278DD97F90C}" sibTransId="{754D6CF6-C761-48B3-B6B9-E046DE5F92EF}"/>
    <dgm:cxn modelId="{32E96472-355F-4A50-B5DA-AD7329935B42}" type="presOf" srcId="{A32EA928-6700-4DA8-986A-E85CABC6E3CB}" destId="{AF5098CF-6F71-40D1-9EF6-E59A1AD977EC}" srcOrd="1" destOrd="0" presId="urn:microsoft.com/office/officeart/2005/8/layout/hierarchy2#1"/>
    <dgm:cxn modelId="{92D44474-F195-4448-98AC-078AB611B7C5}" type="presOf" srcId="{8BFE7CB4-42EB-461F-956F-A6BDF1FBA796}" destId="{F59E4BAA-4692-4AC8-A8BC-EF1C3088B3D3}" srcOrd="0" destOrd="0" presId="urn:microsoft.com/office/officeart/2005/8/layout/hierarchy2#1"/>
    <dgm:cxn modelId="{0E66A974-7A37-495A-8F9C-0EC27A48268A}" type="presOf" srcId="{3456072D-06C6-4AD2-90AB-BB3FB5ED88EA}" destId="{F6BD9FD0-A947-4005-8541-DB31C99D920E}" srcOrd="0" destOrd="0" presId="urn:microsoft.com/office/officeart/2005/8/layout/hierarchy2#1"/>
    <dgm:cxn modelId="{7541ED55-C6BE-40A3-BB04-121FFF38A75E}" type="presOf" srcId="{D22319D6-EDD9-4CCE-9AC8-8AE44FF90953}" destId="{09CF4B98-BECA-4BFA-B6AE-58618E2A1C67}" srcOrd="0" destOrd="0" presId="urn:microsoft.com/office/officeart/2005/8/layout/hierarchy2#1"/>
    <dgm:cxn modelId="{5E7BEC76-4756-4992-891B-0521A468DEC3}" type="presOf" srcId="{50FA2245-AD5F-4D2C-9672-542D7495E0CD}" destId="{3B70ABAF-440F-4B97-BF0C-819C5E40369F}" srcOrd="0" destOrd="0" presId="urn:microsoft.com/office/officeart/2005/8/layout/hierarchy2#1"/>
    <dgm:cxn modelId="{E9D02459-598B-4573-9605-3B8683FF7A03}" type="presOf" srcId="{1EF028D4-BF5E-47EC-A9B1-1820E597EDE1}" destId="{2B7E6E1D-1B27-43A5-97DE-76E822B13858}" srcOrd="0" destOrd="0" presId="urn:microsoft.com/office/officeart/2005/8/layout/hierarchy2#1"/>
    <dgm:cxn modelId="{2BC3FE79-230E-46E9-AF65-DE935037EF68}" srcId="{7EE10392-7644-4D14-A27F-58842B1550F9}" destId="{FE82597B-BD22-4AF8-B3C2-E06324E452E3}" srcOrd="4" destOrd="0" parTransId="{066662E8-1CFD-418E-9FA3-B4482B2E5E62}" sibTransId="{939AD672-4005-421C-855A-1CDDC9B89D67}"/>
    <dgm:cxn modelId="{267A667D-EC3D-4F00-96A0-7454488E0C3A}" srcId="{C3E1D2CE-A32C-4E06-96ED-C195E7908575}" destId="{2635C1A7-C6A5-4C9D-9B62-4719BA3EF2AC}" srcOrd="0" destOrd="0" parTransId="{A965F030-DD3C-4C47-AEE4-F772A1CF935A}" sibTransId="{39246EDC-F119-4D96-8C95-D1762B060FAB}"/>
    <dgm:cxn modelId="{E2363C7F-C87F-4580-920D-9B1C67FC4956}" type="presOf" srcId="{2635C1A7-C6A5-4C9D-9B62-4719BA3EF2AC}" destId="{8BAFF9B9-670B-4946-8D81-CE750AE877D5}" srcOrd="0" destOrd="0" presId="urn:microsoft.com/office/officeart/2005/8/layout/hierarchy2#1"/>
    <dgm:cxn modelId="{BD136E80-DE44-44DF-8699-EF8A2D4C939A}" type="presOf" srcId="{E86981D2-1152-4051-9F23-9AA5EBAC8C3E}" destId="{1C9217C8-EC34-49EB-BA46-7AF3777081CF}" srcOrd="0" destOrd="0" presId="urn:microsoft.com/office/officeart/2005/8/layout/hierarchy2#1"/>
    <dgm:cxn modelId="{763BBD81-8ED8-46EF-AB09-6C4B22D67547}" srcId="{7EE10392-7644-4D14-A27F-58842B1550F9}" destId="{6E90CAD6-DD6B-44EF-A436-927E1C86627B}" srcOrd="2" destOrd="0" parTransId="{F1786568-053C-49B1-8E68-D339522DFD4D}" sibTransId="{FC369E05-6A15-455D-9823-E749ECF3DBFD}"/>
    <dgm:cxn modelId="{95013D82-6A57-4811-861A-4BB5E52AF13C}" type="presOf" srcId="{3EBC2C31-3A77-42B3-852B-93AD39500056}" destId="{A7E22003-FBD3-4426-B1DA-1F987A15C9AA}" srcOrd="1" destOrd="0" presId="urn:microsoft.com/office/officeart/2005/8/layout/hierarchy2#1"/>
    <dgm:cxn modelId="{F27DE583-2480-4658-A007-FD162044A36C}" srcId="{7EE10392-7644-4D14-A27F-58842B1550F9}" destId="{3D9E49F3-1AC7-4AEA-A369-361666B72E6A}" srcOrd="0" destOrd="0" parTransId="{725FF335-27E2-4822-A16A-8AE27B7C8C04}" sibTransId="{ABDA6485-3E3E-4600-9BC1-768FC9442AF1}"/>
    <dgm:cxn modelId="{037A1F87-C7D7-451D-968F-E8E92C6D7BE6}" type="presOf" srcId="{A9B05204-300D-4F50-8A8E-72C0CACAC548}" destId="{32CA820C-A3AE-4EA1-B3F3-0E6216533E7B}" srcOrd="0" destOrd="0" presId="urn:microsoft.com/office/officeart/2005/8/layout/hierarchy2#1"/>
    <dgm:cxn modelId="{DC486D8B-BF0B-47E8-95EF-B5A19C6A9BA8}" type="presOf" srcId="{64732A85-F43C-44D3-890C-C9CADE1A7401}" destId="{5EFCF871-5AFC-49EA-98AF-A3C8AE223FEC}" srcOrd="0" destOrd="0" presId="urn:microsoft.com/office/officeart/2005/8/layout/hierarchy2#1"/>
    <dgm:cxn modelId="{61AD1C91-AC66-43D8-9426-E72644C08EF8}" type="presOf" srcId="{3E669C3D-49BA-4661-A438-9614B891BBA9}" destId="{FE0BA8CB-1124-4941-8E18-E5B8F5D804A9}" srcOrd="0" destOrd="0" presId="urn:microsoft.com/office/officeart/2005/8/layout/hierarchy2#1"/>
    <dgm:cxn modelId="{405DE093-30F4-4D14-8106-3559D4BDD701}" srcId="{4A6192C2-29EC-4612-B8A8-9B762F960203}" destId="{95F6D114-5713-4317-8F6F-ACB0D993A7C9}" srcOrd="0" destOrd="0" parTransId="{1EF028D4-BF5E-47EC-A9B1-1820E597EDE1}" sibTransId="{F385D412-532C-4713-8949-FCE69F2B9BC3}"/>
    <dgm:cxn modelId="{2CA0C59E-C7F0-4E9D-9709-DC4018F4C3B5}" srcId="{D028066A-1B31-44A5-A859-6BA73550AED5}" destId="{A4A5E426-4D9F-4E61-B34F-6D88655790AA}" srcOrd="0" destOrd="0" parTransId="{A32EA928-6700-4DA8-986A-E85CABC6E3CB}" sibTransId="{7580CE03-7931-4A09-A383-7FCB38EB34BC}"/>
    <dgm:cxn modelId="{CA29129F-5533-4DE1-AFD1-EA547FFCDF87}" type="presOf" srcId="{B247794E-8F55-4045-B538-5278DD97F90C}" destId="{59E315CB-CAA1-4144-A11E-39647A1B01F0}" srcOrd="1" destOrd="0" presId="urn:microsoft.com/office/officeart/2005/8/layout/hierarchy2#1"/>
    <dgm:cxn modelId="{01C859A0-4CE8-43DA-9161-7DA568AC15CF}" srcId="{6E90CAD6-DD6B-44EF-A436-927E1C86627B}" destId="{D028066A-1B31-44A5-A859-6BA73550AED5}" srcOrd="0" destOrd="0" parTransId="{CB67A932-0774-4A80-B2D2-7267247727C5}" sibTransId="{2E678983-0E40-436E-A9E9-15D6E27BCBC4}"/>
    <dgm:cxn modelId="{C12BEFA1-0B38-4EF3-9603-99B4CB0CC54E}" type="presOf" srcId="{C392E343-9278-454C-AD76-DEC34E8D3568}" destId="{CA3CC37B-B41B-460D-9C58-343742C3E90E}" srcOrd="0" destOrd="0" presId="urn:microsoft.com/office/officeart/2005/8/layout/hierarchy2#1"/>
    <dgm:cxn modelId="{9D5831AA-10E2-4F62-8645-AA0B1FBAC528}" type="presOf" srcId="{FE82597B-BD22-4AF8-B3C2-E06324E452E3}" destId="{0550382F-8B83-40A3-9CE8-352833692C2F}" srcOrd="0" destOrd="0" presId="urn:microsoft.com/office/officeart/2005/8/layout/hierarchy2#1"/>
    <dgm:cxn modelId="{947F4AAC-E788-421A-AFF1-1439368B342A}" type="presOf" srcId="{4A6192C2-29EC-4612-B8A8-9B762F960203}" destId="{08AE0305-BDA6-4F59-80ED-EC146B85C52A}" srcOrd="0" destOrd="0" presId="urn:microsoft.com/office/officeart/2005/8/layout/hierarchy2#1"/>
    <dgm:cxn modelId="{D46BB0AD-A3CF-43FF-8871-59E2EDB68051}" type="presOf" srcId="{F1786568-053C-49B1-8E68-D339522DFD4D}" destId="{CDDC41ED-5B2D-442B-A529-E50ECA46EEA6}" srcOrd="1" destOrd="0" presId="urn:microsoft.com/office/officeart/2005/8/layout/hierarchy2#1"/>
    <dgm:cxn modelId="{BE3D46AF-E388-4EAC-9AF4-E52C8BDABAB3}" type="presOf" srcId="{623029FF-D06D-4B51-81B3-06E126195556}" destId="{C2BD40AF-6682-4A30-BA5A-DFDE443580A3}" srcOrd="1" destOrd="0" presId="urn:microsoft.com/office/officeart/2005/8/layout/hierarchy2#1"/>
    <dgm:cxn modelId="{F91922B1-738B-49EE-A577-DB7BE52D54D1}" type="presOf" srcId="{1EF028D4-BF5E-47EC-A9B1-1820E597EDE1}" destId="{C46D04E5-915C-4A86-909B-E54412D393FD}" srcOrd="1" destOrd="0" presId="urn:microsoft.com/office/officeart/2005/8/layout/hierarchy2#1"/>
    <dgm:cxn modelId="{309526B2-02E7-429B-A9E9-B13234B20A9B}" srcId="{C392E343-9278-454C-AD76-DEC34E8D3568}" destId="{582EDFB1-254A-4AA0-86A2-C85C3197A641}" srcOrd="0" destOrd="0" parTransId="{CDB9DF50-5C27-4987-A139-70C97374A647}" sibTransId="{309012F5-D886-4AB3-ACFF-89276EBC9D3F}"/>
    <dgm:cxn modelId="{A50C4EBC-1BFD-4D49-93AA-253563D55597}" type="presOf" srcId="{34AA45D8-11DF-4701-B88F-717D5B85A899}" destId="{6D99090B-1D39-4F0F-A5C4-42B8013999FB}" srcOrd="0" destOrd="0" presId="urn:microsoft.com/office/officeart/2005/8/layout/hierarchy2#1"/>
    <dgm:cxn modelId="{89C057BD-D85F-4AEE-B710-035740633827}" type="presOf" srcId="{14EEB183-0A91-4D78-B5E7-E75D01BE99C1}" destId="{7F518311-1F65-4DA3-9B1E-B86AFB6F22C3}" srcOrd="1" destOrd="0" presId="urn:microsoft.com/office/officeart/2005/8/layout/hierarchy2#1"/>
    <dgm:cxn modelId="{82A7CBC3-C762-4301-8E97-B5651BC45588}" type="presOf" srcId="{FCD01EA0-52A5-4B26-9730-83A422718209}" destId="{D135883A-BB17-4254-929D-A0A6C42F8994}" srcOrd="0" destOrd="0" presId="urn:microsoft.com/office/officeart/2005/8/layout/hierarchy2#1"/>
    <dgm:cxn modelId="{447DFCC7-797A-4257-A398-A6DB716C780B}" type="presOf" srcId="{3456072D-06C6-4AD2-90AB-BB3FB5ED88EA}" destId="{DCCCCEE6-1F3D-4FAB-A8A5-7113EE48A058}" srcOrd="1" destOrd="0" presId="urn:microsoft.com/office/officeart/2005/8/layout/hierarchy2#1"/>
    <dgm:cxn modelId="{604B9DCC-F73D-470C-A083-33144CD98FB0}" type="presOf" srcId="{8BFE7CB4-42EB-461F-956F-A6BDF1FBA796}" destId="{8A0C4367-3E19-4283-A047-4FBF5475E02E}" srcOrd="1" destOrd="0" presId="urn:microsoft.com/office/officeart/2005/8/layout/hierarchy2#1"/>
    <dgm:cxn modelId="{083580D1-C322-46F5-9034-5C1FA62B7B01}" type="presOf" srcId="{8BDCFDDF-81BE-4693-9F36-8917816B8B4F}" destId="{EEC1D00D-B5F2-4307-A630-77B7903E3AAB}" srcOrd="0" destOrd="0" presId="urn:microsoft.com/office/officeart/2005/8/layout/hierarchy2#1"/>
    <dgm:cxn modelId="{1446AFDB-800C-436D-B038-A1D22D5ABEF3}" type="presOf" srcId="{95F6D114-5713-4317-8F6F-ACB0D993A7C9}" destId="{7E2AEDB5-A8EC-4A3E-AE16-DFF65DD9D301}" srcOrd="0" destOrd="0" presId="urn:microsoft.com/office/officeart/2005/8/layout/hierarchy2#1"/>
    <dgm:cxn modelId="{A6B018DF-8524-482A-8FBD-6AD4A6D009CC}" type="presOf" srcId="{A4A5E426-4D9F-4E61-B34F-6D88655790AA}" destId="{C098F4FE-4F53-4718-85B6-3F6B3BCFC7E8}" srcOrd="0" destOrd="0" presId="urn:microsoft.com/office/officeart/2005/8/layout/hierarchy2#1"/>
    <dgm:cxn modelId="{9D3907E1-5BE2-4DEE-8A25-A0E3A842929D}" type="presOf" srcId="{4B0B9F02-55C7-4615-8554-ACF57994DD18}" destId="{85E885AD-9D47-4738-ACC4-11355B5A1D22}" srcOrd="1" destOrd="0" presId="urn:microsoft.com/office/officeart/2005/8/layout/hierarchy2#1"/>
    <dgm:cxn modelId="{62334FE5-4D6D-47A0-8E5C-74A28A58403A}" type="presOf" srcId="{14EEB183-0A91-4D78-B5E7-E75D01BE99C1}" destId="{E3906A44-CD78-4292-94ED-D7DE769D5A39}" srcOrd="0" destOrd="0" presId="urn:microsoft.com/office/officeart/2005/8/layout/hierarchy2#1"/>
    <dgm:cxn modelId="{D2F6AEE5-65CB-4088-B578-DC769678EEDE}" type="presOf" srcId="{066662E8-1CFD-418E-9FA3-B4482B2E5E62}" destId="{36AE8F08-A2E5-4A99-9D03-934DC8C3AF96}" srcOrd="1" destOrd="0" presId="urn:microsoft.com/office/officeart/2005/8/layout/hierarchy2#1"/>
    <dgm:cxn modelId="{CDC265E6-4014-4FF9-94BA-50A863DD4BA3}" type="presOf" srcId="{C7C749E9-76EC-4644-AA44-8E383EC969A4}" destId="{48BB8278-1846-4290-A5F8-DACE4A8A9C77}" srcOrd="0" destOrd="0" presId="urn:microsoft.com/office/officeart/2005/8/layout/hierarchy2#1"/>
    <dgm:cxn modelId="{B49861ED-2836-45E6-BF58-0665C7E1E501}" type="presOf" srcId="{582EDFB1-254A-4AA0-86A2-C85C3197A641}" destId="{E9D8E63C-0D02-471F-BC97-37EA9C349C30}" srcOrd="0" destOrd="0" presId="urn:microsoft.com/office/officeart/2005/8/layout/hierarchy2#1"/>
    <dgm:cxn modelId="{7B73A7EF-FEF6-4F7E-9D31-C901B1265B0C}" srcId="{3E669C3D-49BA-4661-A438-9614B891BBA9}" destId="{7EE10392-7644-4D14-A27F-58842B1550F9}" srcOrd="0" destOrd="0" parTransId="{43F988CE-5F72-4A3D-A2F5-5F3735FC957C}" sibTransId="{1C6AA996-527B-4CA9-AA85-A2D5C2028F2E}"/>
    <dgm:cxn modelId="{F16D97F0-1041-42DB-84E7-C32857950F23}" type="presOf" srcId="{917C5805-61A2-468F-B812-8749013A63A0}" destId="{194AE7AD-4CE7-43AC-924C-F619461A4D7A}" srcOrd="0" destOrd="0" presId="urn:microsoft.com/office/officeart/2005/8/layout/hierarchy2#1"/>
    <dgm:cxn modelId="{C06FC2F0-4589-44C3-8627-11AF97855087}" type="presOf" srcId="{50FA2245-AD5F-4D2C-9672-542D7495E0CD}" destId="{AB4EF3F4-D6D2-4D2F-BB43-82D6BD8F380F}" srcOrd="1" destOrd="0" presId="urn:microsoft.com/office/officeart/2005/8/layout/hierarchy2#1"/>
    <dgm:cxn modelId="{BA9420F2-F6C8-4C20-9D38-F535A4D61665}" type="presOf" srcId="{C7C749E9-76EC-4644-AA44-8E383EC969A4}" destId="{A1E597FC-3116-481F-A3F2-8C0816922C03}" srcOrd="1" destOrd="0" presId="urn:microsoft.com/office/officeart/2005/8/layout/hierarchy2#1"/>
    <dgm:cxn modelId="{C754A0F3-0315-4E1F-A0E5-C8B83A333354}" type="presOf" srcId="{725FF335-27E2-4822-A16A-8AE27B7C8C04}" destId="{D35F1701-C6E3-4449-8CFF-AFE3FC3C6BA3}" srcOrd="0" destOrd="0" presId="urn:microsoft.com/office/officeart/2005/8/layout/hierarchy2#1"/>
    <dgm:cxn modelId="{ED5467F4-0A21-4E81-9876-6BF0B30B0E00}" type="presOf" srcId="{275A185C-5695-4673-8B59-5211BB587E2D}" destId="{18635C25-5662-457A-A485-CE594E5E1A1F}" srcOrd="0" destOrd="0" presId="urn:microsoft.com/office/officeart/2005/8/layout/hierarchy2#1"/>
    <dgm:cxn modelId="{6E00D0F5-1E17-4342-8A0A-DCE2B067683D}" srcId="{917C5805-61A2-468F-B812-8749013A63A0}" destId="{4A0ED218-B5DC-4CE2-958C-57143BA9AFD4}" srcOrd="0" destOrd="0" parTransId="{3EBC2C31-3A77-42B3-852B-93AD39500056}" sibTransId="{9F247C5E-0360-48AD-B649-3F8E11AF044F}"/>
    <dgm:cxn modelId="{6F61EEF9-2597-4110-A641-88AEB0C8C621}" type="presOf" srcId="{F1786568-053C-49B1-8E68-D339522DFD4D}" destId="{9D4DBFDE-A6EE-4075-895D-57926A250C42}" srcOrd="0" destOrd="0" presId="urn:microsoft.com/office/officeart/2005/8/layout/hierarchy2#1"/>
    <dgm:cxn modelId="{3A77DCFC-6623-470B-83B9-8F4BB8A88ED3}" type="presOf" srcId="{887D3A18-36B0-46FC-A069-5E402998BA7E}" destId="{6446F444-8A80-4F29-ABB3-A9B2AF7BBC71}" srcOrd="1" destOrd="0" presId="urn:microsoft.com/office/officeart/2005/8/layout/hierarchy2#1"/>
    <dgm:cxn modelId="{BF0A95FD-9269-4E91-97F7-753DE7C56B52}" type="presOf" srcId="{887D3A18-36B0-46FC-A069-5E402998BA7E}" destId="{B8274F79-CEB2-463E-8FA2-73E2C19969A1}" srcOrd="0" destOrd="0" presId="urn:microsoft.com/office/officeart/2005/8/layout/hierarchy2#1"/>
    <dgm:cxn modelId="{19600BC1-24EC-423B-A922-EAEE17811948}" type="presParOf" srcId="{FE0BA8CB-1124-4941-8E18-E5B8F5D804A9}" destId="{DA19E02C-7A9E-408B-9A44-C4F20D1FA475}" srcOrd="0" destOrd="0" presId="urn:microsoft.com/office/officeart/2005/8/layout/hierarchy2#1"/>
    <dgm:cxn modelId="{346BCBB6-8B7B-4779-B33A-14E8A533F9E9}" type="presParOf" srcId="{DA19E02C-7A9E-408B-9A44-C4F20D1FA475}" destId="{92391AF3-BB24-4464-8311-573FF5925BDA}" srcOrd="0" destOrd="0" presId="urn:microsoft.com/office/officeart/2005/8/layout/hierarchy2#1"/>
    <dgm:cxn modelId="{0CA48C6D-B546-4010-851F-95BB2FA28D15}" type="presParOf" srcId="{DA19E02C-7A9E-408B-9A44-C4F20D1FA475}" destId="{08005AC4-02CF-47C3-98E5-E5F9F02A0CA9}" srcOrd="1" destOrd="0" presId="urn:microsoft.com/office/officeart/2005/8/layout/hierarchy2#1"/>
    <dgm:cxn modelId="{9652DDA8-24DE-470A-BF20-3C200C159BAE}" type="presParOf" srcId="{08005AC4-02CF-47C3-98E5-E5F9F02A0CA9}" destId="{D35F1701-C6E3-4449-8CFF-AFE3FC3C6BA3}" srcOrd="0" destOrd="0" presId="urn:microsoft.com/office/officeart/2005/8/layout/hierarchy2#1"/>
    <dgm:cxn modelId="{DE3F6B9D-850F-4C96-A479-992769754A3B}" type="presParOf" srcId="{D35F1701-C6E3-4449-8CFF-AFE3FC3C6BA3}" destId="{EDE8E210-ED2F-4134-9976-39F43DE7E04D}" srcOrd="0" destOrd="0" presId="urn:microsoft.com/office/officeart/2005/8/layout/hierarchy2#1"/>
    <dgm:cxn modelId="{2EA7318E-09B5-4C42-8E1D-A7C0A6387385}" type="presParOf" srcId="{08005AC4-02CF-47C3-98E5-E5F9F02A0CA9}" destId="{9CD3E1FA-F7B1-4C4A-83E1-7062A3B95896}" srcOrd="1" destOrd="0" presId="urn:microsoft.com/office/officeart/2005/8/layout/hierarchy2#1"/>
    <dgm:cxn modelId="{266EC890-3F9F-4B2C-B247-611903DD242C}" type="presParOf" srcId="{9CD3E1FA-F7B1-4C4A-83E1-7062A3B95896}" destId="{B19FA4C8-6941-4D41-A3C1-734505FFCDED}" srcOrd="0" destOrd="0" presId="urn:microsoft.com/office/officeart/2005/8/layout/hierarchy2#1"/>
    <dgm:cxn modelId="{A9CD85D6-2D2F-4BD2-9C97-5DCEDA22120D}" type="presParOf" srcId="{9CD3E1FA-F7B1-4C4A-83E1-7062A3B95896}" destId="{8CEF92B8-F597-48E0-8314-0794E912EA78}" srcOrd="1" destOrd="0" presId="urn:microsoft.com/office/officeart/2005/8/layout/hierarchy2#1"/>
    <dgm:cxn modelId="{2C26F2C2-B113-45D1-83FB-F6D94EB51F4B}" type="presParOf" srcId="{8CEF92B8-F597-48E0-8314-0794E912EA78}" destId="{DEBE71DF-501F-4675-8810-8C1347B4CB50}" srcOrd="0" destOrd="0" presId="urn:microsoft.com/office/officeart/2005/8/layout/hierarchy2#1"/>
    <dgm:cxn modelId="{16A486A4-79D0-41BA-8567-C2884A268863}" type="presParOf" srcId="{DEBE71DF-501F-4675-8810-8C1347B4CB50}" destId="{85E885AD-9D47-4738-ACC4-11355B5A1D22}" srcOrd="0" destOrd="0" presId="urn:microsoft.com/office/officeart/2005/8/layout/hierarchy2#1"/>
    <dgm:cxn modelId="{A7BE2C34-006A-4F20-A463-537E3872B3B7}" type="presParOf" srcId="{8CEF92B8-F597-48E0-8314-0794E912EA78}" destId="{12FFEB3E-06F1-4777-9A30-24AEA5EDC9D7}" srcOrd="1" destOrd="0" presId="urn:microsoft.com/office/officeart/2005/8/layout/hierarchy2#1"/>
    <dgm:cxn modelId="{8FCCD472-01ED-4625-97DC-92854E5461C7}" type="presParOf" srcId="{12FFEB3E-06F1-4777-9A30-24AEA5EDC9D7}" destId="{D135883A-BB17-4254-929D-A0A6C42F8994}" srcOrd="0" destOrd="0" presId="urn:microsoft.com/office/officeart/2005/8/layout/hierarchy2#1"/>
    <dgm:cxn modelId="{33E8F837-E4F7-4925-8CF3-2011C5DEBFAB}" type="presParOf" srcId="{12FFEB3E-06F1-4777-9A30-24AEA5EDC9D7}" destId="{B35757DB-238A-4D87-86D1-8CA13D21AB88}" srcOrd="1" destOrd="0" presId="urn:microsoft.com/office/officeart/2005/8/layout/hierarchy2#1"/>
    <dgm:cxn modelId="{52A5A855-6EAC-4E9B-B12E-562D5BD3F75D}" type="presParOf" srcId="{B35757DB-238A-4D87-86D1-8CA13D21AB88}" destId="{3B70ABAF-440F-4B97-BF0C-819C5E40369F}" srcOrd="0" destOrd="0" presId="urn:microsoft.com/office/officeart/2005/8/layout/hierarchy2#1"/>
    <dgm:cxn modelId="{D420E98B-85BA-4DBB-AE37-3024EA019670}" type="presParOf" srcId="{3B70ABAF-440F-4B97-BF0C-819C5E40369F}" destId="{AB4EF3F4-D6D2-4D2F-BB43-82D6BD8F380F}" srcOrd="0" destOrd="0" presId="urn:microsoft.com/office/officeart/2005/8/layout/hierarchy2#1"/>
    <dgm:cxn modelId="{47B213BA-B2F1-46F6-9D23-EE8FDCAFF811}" type="presParOf" srcId="{B35757DB-238A-4D87-86D1-8CA13D21AB88}" destId="{555AA751-5F4B-4A4A-9030-D1339A9C5586}" srcOrd="1" destOrd="0" presId="urn:microsoft.com/office/officeart/2005/8/layout/hierarchy2#1"/>
    <dgm:cxn modelId="{A4929D47-AF12-4534-A2FF-7BB4F99D4418}" type="presParOf" srcId="{555AA751-5F4B-4A4A-9030-D1339A9C5586}" destId="{A7EADD21-A414-4249-A913-E5146AA96466}" srcOrd="0" destOrd="0" presId="urn:microsoft.com/office/officeart/2005/8/layout/hierarchy2#1"/>
    <dgm:cxn modelId="{42FC1D41-B78C-44D4-BC3B-2CB399187276}" type="presParOf" srcId="{555AA751-5F4B-4A4A-9030-D1339A9C5586}" destId="{6F821763-818C-4123-B088-5E8D81DB905C}" srcOrd="1" destOrd="0" presId="urn:microsoft.com/office/officeart/2005/8/layout/hierarchy2#1"/>
    <dgm:cxn modelId="{50B366AA-240E-4203-9104-2CC8A413CC91}" type="presParOf" srcId="{8CEF92B8-F597-48E0-8314-0794E912EA78}" destId="{AE171142-6AEB-468A-BF27-A92E80AE25B5}" srcOrd="2" destOrd="0" presId="urn:microsoft.com/office/officeart/2005/8/layout/hierarchy2#1"/>
    <dgm:cxn modelId="{3EA1D332-0292-4B75-8993-11CC87319701}" type="presParOf" srcId="{AE171142-6AEB-468A-BF27-A92E80AE25B5}" destId="{C2BD40AF-6682-4A30-BA5A-DFDE443580A3}" srcOrd="0" destOrd="0" presId="urn:microsoft.com/office/officeart/2005/8/layout/hierarchy2#1"/>
    <dgm:cxn modelId="{1C49D983-B436-4517-A5B8-9049EF18AD43}" type="presParOf" srcId="{8CEF92B8-F597-48E0-8314-0794E912EA78}" destId="{73387D46-6BD5-4D01-BB9C-556BF04F15F4}" srcOrd="3" destOrd="0" presId="urn:microsoft.com/office/officeart/2005/8/layout/hierarchy2#1"/>
    <dgm:cxn modelId="{DEE71957-B670-4181-B756-0E8B6C6BE488}" type="presParOf" srcId="{73387D46-6BD5-4D01-BB9C-556BF04F15F4}" destId="{08AE0305-BDA6-4F59-80ED-EC146B85C52A}" srcOrd="0" destOrd="0" presId="urn:microsoft.com/office/officeart/2005/8/layout/hierarchy2#1"/>
    <dgm:cxn modelId="{AE293538-E21A-4342-9AD7-7A7414BE4FF2}" type="presParOf" srcId="{73387D46-6BD5-4D01-BB9C-556BF04F15F4}" destId="{2BEF2BD8-62F9-4DAB-AECD-A260AB1BD9A3}" srcOrd="1" destOrd="0" presId="urn:microsoft.com/office/officeart/2005/8/layout/hierarchy2#1"/>
    <dgm:cxn modelId="{C650AFB9-AD41-423A-ABB2-1A007A6EE9E7}" type="presParOf" srcId="{2BEF2BD8-62F9-4DAB-AECD-A260AB1BD9A3}" destId="{2B7E6E1D-1B27-43A5-97DE-76E822B13858}" srcOrd="0" destOrd="0" presId="urn:microsoft.com/office/officeart/2005/8/layout/hierarchy2#1"/>
    <dgm:cxn modelId="{5E5B1C01-9E9D-4F84-B73C-204B96AACC8F}" type="presParOf" srcId="{2B7E6E1D-1B27-43A5-97DE-76E822B13858}" destId="{C46D04E5-915C-4A86-909B-E54412D393FD}" srcOrd="0" destOrd="0" presId="urn:microsoft.com/office/officeart/2005/8/layout/hierarchy2#1"/>
    <dgm:cxn modelId="{CB59AD2A-263F-422F-852A-5EA09A4A1C1E}" type="presParOf" srcId="{2BEF2BD8-62F9-4DAB-AECD-A260AB1BD9A3}" destId="{E58EEA92-5F29-4E3A-AA69-725CCDAECEA4}" srcOrd="1" destOrd="0" presId="urn:microsoft.com/office/officeart/2005/8/layout/hierarchy2#1"/>
    <dgm:cxn modelId="{613C9883-27DC-4394-A8E3-02EADDB1738A}" type="presParOf" srcId="{E58EEA92-5F29-4E3A-AA69-725CCDAECEA4}" destId="{7E2AEDB5-A8EC-4A3E-AE16-DFF65DD9D301}" srcOrd="0" destOrd="0" presId="urn:microsoft.com/office/officeart/2005/8/layout/hierarchy2#1"/>
    <dgm:cxn modelId="{8803F0AC-686A-4587-B0F0-6A7E4E7A7474}" type="presParOf" srcId="{E58EEA92-5F29-4E3A-AA69-725CCDAECEA4}" destId="{6B660A3A-FD66-4FF6-8E59-F08F1625ED1E}" srcOrd="1" destOrd="0" presId="urn:microsoft.com/office/officeart/2005/8/layout/hierarchy2#1"/>
    <dgm:cxn modelId="{FB590990-5E90-42F1-A054-6C9EEE3CEDDB}" type="presParOf" srcId="{8CEF92B8-F597-48E0-8314-0794E912EA78}" destId="{48BB8278-1846-4290-A5F8-DACE4A8A9C77}" srcOrd="4" destOrd="0" presId="urn:microsoft.com/office/officeart/2005/8/layout/hierarchy2#1"/>
    <dgm:cxn modelId="{545448D8-E639-4B76-B1E7-14199D073D54}" type="presParOf" srcId="{48BB8278-1846-4290-A5F8-DACE4A8A9C77}" destId="{A1E597FC-3116-481F-A3F2-8C0816922C03}" srcOrd="0" destOrd="0" presId="urn:microsoft.com/office/officeart/2005/8/layout/hierarchy2#1"/>
    <dgm:cxn modelId="{0E72B327-7A10-4E6F-896D-9E959758C014}" type="presParOf" srcId="{8CEF92B8-F597-48E0-8314-0794E912EA78}" destId="{54D7E939-7AFC-4664-BDD3-61B7DB295163}" srcOrd="5" destOrd="0" presId="urn:microsoft.com/office/officeart/2005/8/layout/hierarchy2#1"/>
    <dgm:cxn modelId="{1C4D0C05-0492-4794-B22F-F382B3E41310}" type="presParOf" srcId="{54D7E939-7AFC-4664-BDD3-61B7DB295163}" destId="{4FAD90BC-2730-4B39-B8F6-6B65A9F4060E}" srcOrd="0" destOrd="0" presId="urn:microsoft.com/office/officeart/2005/8/layout/hierarchy2#1"/>
    <dgm:cxn modelId="{EBE032D2-0787-4B2E-A8CA-0B88D645B3ED}" type="presParOf" srcId="{54D7E939-7AFC-4664-BDD3-61B7DB295163}" destId="{9F4AE480-387D-47EA-9138-27C04F209081}" srcOrd="1" destOrd="0" presId="urn:microsoft.com/office/officeart/2005/8/layout/hierarchy2#1"/>
    <dgm:cxn modelId="{2750E7D4-E9D4-44CD-8F07-89CEC2F52676}" type="presParOf" srcId="{9F4AE480-387D-47EA-9138-27C04F209081}" destId="{36A9760B-885B-4361-984E-BE9972884E0F}" srcOrd="0" destOrd="0" presId="urn:microsoft.com/office/officeart/2005/8/layout/hierarchy2#1"/>
    <dgm:cxn modelId="{0FDBDE59-FF69-408F-BDE2-1F14BB57F03B}" type="presParOf" srcId="{36A9760B-885B-4361-984E-BE9972884E0F}" destId="{04E4E54E-205D-4BD8-9855-D74E86B3F926}" srcOrd="0" destOrd="0" presId="urn:microsoft.com/office/officeart/2005/8/layout/hierarchy2#1"/>
    <dgm:cxn modelId="{65603740-23B9-4061-AF92-20CB9A364223}" type="presParOf" srcId="{9F4AE480-387D-47EA-9138-27C04F209081}" destId="{80427D83-0CF6-422F-B023-EFFE13DF5F86}" srcOrd="1" destOrd="0" presId="urn:microsoft.com/office/officeart/2005/8/layout/hierarchy2#1"/>
    <dgm:cxn modelId="{951B9B38-3695-495C-BC58-DBABC413CB8F}" type="presParOf" srcId="{80427D83-0CF6-422F-B023-EFFE13DF5F86}" destId="{8BAFF9B9-670B-4946-8D81-CE750AE877D5}" srcOrd="0" destOrd="0" presId="urn:microsoft.com/office/officeart/2005/8/layout/hierarchy2#1"/>
    <dgm:cxn modelId="{3E19ACFB-3808-4A51-A728-270F1FC37ECB}" type="presParOf" srcId="{80427D83-0CF6-422F-B023-EFFE13DF5F86}" destId="{ACDDF16D-2A6F-432B-9A12-C7886808A7CB}" srcOrd="1" destOrd="0" presId="urn:microsoft.com/office/officeart/2005/8/layout/hierarchy2#1"/>
    <dgm:cxn modelId="{BC965EA7-B06B-487F-B352-89181ED1970E}" type="presParOf" srcId="{08005AC4-02CF-47C3-98E5-E5F9F02A0CA9}" destId="{18635C25-5662-457A-A485-CE594E5E1A1F}" srcOrd="2" destOrd="0" presId="urn:microsoft.com/office/officeart/2005/8/layout/hierarchy2#1"/>
    <dgm:cxn modelId="{6CDD27CB-880E-46E0-B9F6-4215B869E200}" type="presParOf" srcId="{18635C25-5662-457A-A485-CE594E5E1A1F}" destId="{3A695B53-8902-4C0D-8574-57C63AF6081D}" srcOrd="0" destOrd="0" presId="urn:microsoft.com/office/officeart/2005/8/layout/hierarchy2#1"/>
    <dgm:cxn modelId="{DCD2C6CB-6661-4970-B617-758659683CD1}" type="presParOf" srcId="{08005AC4-02CF-47C3-98E5-E5F9F02A0CA9}" destId="{B8657E3C-C96A-4F2B-AADC-768A1411CFB1}" srcOrd="3" destOrd="0" presId="urn:microsoft.com/office/officeart/2005/8/layout/hierarchy2#1"/>
    <dgm:cxn modelId="{A212690E-065C-4A08-B8D2-618328734749}" type="presParOf" srcId="{B8657E3C-C96A-4F2B-AADC-768A1411CFB1}" destId="{1C9217C8-EC34-49EB-BA46-7AF3777081CF}" srcOrd="0" destOrd="0" presId="urn:microsoft.com/office/officeart/2005/8/layout/hierarchy2#1"/>
    <dgm:cxn modelId="{9C49A6C7-60CB-4C2A-BFDB-01AB1CBC7D02}" type="presParOf" srcId="{B8657E3C-C96A-4F2B-AADC-768A1411CFB1}" destId="{2B4E626D-CB33-419B-88B7-68676113B534}" srcOrd="1" destOrd="0" presId="urn:microsoft.com/office/officeart/2005/8/layout/hierarchy2#1"/>
    <dgm:cxn modelId="{0BA8C8A9-8382-4AB1-BCD9-8734C746D6E8}" type="presParOf" srcId="{2B4E626D-CB33-419B-88B7-68676113B534}" destId="{B8274F79-CEB2-463E-8FA2-73E2C19969A1}" srcOrd="0" destOrd="0" presId="urn:microsoft.com/office/officeart/2005/8/layout/hierarchy2#1"/>
    <dgm:cxn modelId="{0E8C603C-C8E2-4E13-B1FC-9E69E6495A39}" type="presParOf" srcId="{B8274F79-CEB2-463E-8FA2-73E2C19969A1}" destId="{6446F444-8A80-4F29-ABB3-A9B2AF7BBC71}" srcOrd="0" destOrd="0" presId="urn:microsoft.com/office/officeart/2005/8/layout/hierarchy2#1"/>
    <dgm:cxn modelId="{7FF23845-BB67-4695-8345-3BD1F45F5E86}" type="presParOf" srcId="{2B4E626D-CB33-419B-88B7-68676113B534}" destId="{25D1DF0F-420F-405A-9633-06DC81E7FD2B}" srcOrd="1" destOrd="0" presId="urn:microsoft.com/office/officeart/2005/8/layout/hierarchy2#1"/>
    <dgm:cxn modelId="{BC911854-DD4F-488F-8B9B-FBC184F4DB77}" type="presParOf" srcId="{25D1DF0F-420F-405A-9633-06DC81E7FD2B}" destId="{F5719FA1-8338-46C6-9C42-12DE6F0348CE}" srcOrd="0" destOrd="0" presId="urn:microsoft.com/office/officeart/2005/8/layout/hierarchy2#1"/>
    <dgm:cxn modelId="{43E53F9B-0F7C-42B5-BCC5-4D4166DCC3C9}" type="presParOf" srcId="{25D1DF0F-420F-405A-9633-06DC81E7FD2B}" destId="{F460C76C-A475-4914-A732-927E79F34A17}" srcOrd="1" destOrd="0" presId="urn:microsoft.com/office/officeart/2005/8/layout/hierarchy2#1"/>
    <dgm:cxn modelId="{81B3C69D-83D4-454A-8188-819433B03576}" type="presParOf" srcId="{F460C76C-A475-4914-A732-927E79F34A17}" destId="{32CA820C-A3AE-4EA1-B3F3-0E6216533E7B}" srcOrd="0" destOrd="0" presId="urn:microsoft.com/office/officeart/2005/8/layout/hierarchy2#1"/>
    <dgm:cxn modelId="{8543F66F-B894-4C82-835F-558AC480A7BD}" type="presParOf" srcId="{32CA820C-A3AE-4EA1-B3F3-0E6216533E7B}" destId="{8E5A094A-974C-4FC5-8B4B-C6770DF499A1}" srcOrd="0" destOrd="0" presId="urn:microsoft.com/office/officeart/2005/8/layout/hierarchy2#1"/>
    <dgm:cxn modelId="{B9677E84-179C-4B69-95E9-7C1C3F171235}" type="presParOf" srcId="{F460C76C-A475-4914-A732-927E79F34A17}" destId="{460C7CFD-0314-4D4E-B533-D982AD70ED82}" srcOrd="1" destOrd="0" presId="urn:microsoft.com/office/officeart/2005/8/layout/hierarchy2#1"/>
    <dgm:cxn modelId="{71B4D800-2A2E-451D-A80C-431B74CDDF8B}" type="presParOf" srcId="{460C7CFD-0314-4D4E-B533-D982AD70ED82}" destId="{5EFCF871-5AFC-49EA-98AF-A3C8AE223FEC}" srcOrd="0" destOrd="0" presId="urn:microsoft.com/office/officeart/2005/8/layout/hierarchy2#1"/>
    <dgm:cxn modelId="{65ED926F-E5AD-4B0F-AC08-969FD43715A2}" type="presParOf" srcId="{460C7CFD-0314-4D4E-B533-D982AD70ED82}" destId="{723E8127-4669-4F22-929B-868C73604BE1}" srcOrd="1" destOrd="0" presId="urn:microsoft.com/office/officeart/2005/8/layout/hierarchy2#1"/>
    <dgm:cxn modelId="{E0134A38-F46E-4472-9025-9EE297D9A8B3}" type="presParOf" srcId="{08005AC4-02CF-47C3-98E5-E5F9F02A0CA9}" destId="{9D4DBFDE-A6EE-4075-895D-57926A250C42}" srcOrd="4" destOrd="0" presId="urn:microsoft.com/office/officeart/2005/8/layout/hierarchy2#1"/>
    <dgm:cxn modelId="{48FE579F-1A62-45A3-981B-ACCC40D0AA4E}" type="presParOf" srcId="{9D4DBFDE-A6EE-4075-895D-57926A250C42}" destId="{CDDC41ED-5B2D-442B-A529-E50ECA46EEA6}" srcOrd="0" destOrd="0" presId="urn:microsoft.com/office/officeart/2005/8/layout/hierarchy2#1"/>
    <dgm:cxn modelId="{F9D2FCFB-FDE3-4748-A03F-F051B5646808}" type="presParOf" srcId="{08005AC4-02CF-47C3-98E5-E5F9F02A0CA9}" destId="{81DE5B52-4B95-4899-BC5D-2C5ED6DEDE9C}" srcOrd="5" destOrd="0" presId="urn:microsoft.com/office/officeart/2005/8/layout/hierarchy2#1"/>
    <dgm:cxn modelId="{DCB9AD0F-F33F-4E3B-B950-AF6B60458C4C}" type="presParOf" srcId="{81DE5B52-4B95-4899-BC5D-2C5ED6DEDE9C}" destId="{E9111571-E91B-4DD0-AC68-8800B139371C}" srcOrd="0" destOrd="0" presId="urn:microsoft.com/office/officeart/2005/8/layout/hierarchy2#1"/>
    <dgm:cxn modelId="{6CD89ED9-D42C-4268-8BF2-6F4EDAE674B7}" type="presParOf" srcId="{81DE5B52-4B95-4899-BC5D-2C5ED6DEDE9C}" destId="{17CAAB78-EC8D-4165-9FF1-FC1F70610964}" srcOrd="1" destOrd="0" presId="urn:microsoft.com/office/officeart/2005/8/layout/hierarchy2#1"/>
    <dgm:cxn modelId="{55D6FD7E-9B02-44A5-9F64-480ED40E4EC7}" type="presParOf" srcId="{17CAAB78-EC8D-4165-9FF1-FC1F70610964}" destId="{AF0F193C-1D26-4F0E-A660-5B5D23D42357}" srcOrd="0" destOrd="0" presId="urn:microsoft.com/office/officeart/2005/8/layout/hierarchy2#1"/>
    <dgm:cxn modelId="{27B768B4-C9D8-46E8-90E0-82BB34C4FCE8}" type="presParOf" srcId="{AF0F193C-1D26-4F0E-A660-5B5D23D42357}" destId="{307B42A3-4492-4700-956C-729F9F6ACC5B}" srcOrd="0" destOrd="0" presId="urn:microsoft.com/office/officeart/2005/8/layout/hierarchy2#1"/>
    <dgm:cxn modelId="{D88459DC-E6A8-4A95-BF61-DDBA796D3348}" type="presParOf" srcId="{17CAAB78-EC8D-4165-9FF1-FC1F70610964}" destId="{C9C658D6-7E26-4ACE-B456-2CC3906A2D93}" srcOrd="1" destOrd="0" presId="urn:microsoft.com/office/officeart/2005/8/layout/hierarchy2#1"/>
    <dgm:cxn modelId="{4CC26FF3-F507-4C44-9E5E-8AB26CDCAFF2}" type="presParOf" srcId="{C9C658D6-7E26-4ACE-B456-2CC3906A2D93}" destId="{E11A894F-728D-4A0C-9276-9763E2341FF2}" srcOrd="0" destOrd="0" presId="urn:microsoft.com/office/officeart/2005/8/layout/hierarchy2#1"/>
    <dgm:cxn modelId="{CD784CD3-A652-44CD-A941-924A584B1AAB}" type="presParOf" srcId="{C9C658D6-7E26-4ACE-B456-2CC3906A2D93}" destId="{28C3503B-913C-4F4A-8BD7-B909C27D61BD}" srcOrd="1" destOrd="0" presId="urn:microsoft.com/office/officeart/2005/8/layout/hierarchy2#1"/>
    <dgm:cxn modelId="{F7822C18-B963-4677-AEE3-7FC68C48C631}" type="presParOf" srcId="{28C3503B-913C-4F4A-8BD7-B909C27D61BD}" destId="{FC118051-A6E0-467C-98A6-B9B4EA571739}" srcOrd="0" destOrd="0" presId="urn:microsoft.com/office/officeart/2005/8/layout/hierarchy2#1"/>
    <dgm:cxn modelId="{330B3C27-A14F-4E6B-82D9-914C658E350F}" type="presParOf" srcId="{FC118051-A6E0-467C-98A6-B9B4EA571739}" destId="{AF5098CF-6F71-40D1-9EF6-E59A1AD977EC}" srcOrd="0" destOrd="0" presId="urn:microsoft.com/office/officeart/2005/8/layout/hierarchy2#1"/>
    <dgm:cxn modelId="{49040515-B69F-446C-9DD9-15D4689EE206}" type="presParOf" srcId="{28C3503B-913C-4F4A-8BD7-B909C27D61BD}" destId="{0A0BDC9A-215F-41C8-901E-BF11A32EC832}" srcOrd="1" destOrd="0" presId="urn:microsoft.com/office/officeart/2005/8/layout/hierarchy2#1"/>
    <dgm:cxn modelId="{57254B1E-1163-42AA-9FBC-70D7A5883059}" type="presParOf" srcId="{0A0BDC9A-215F-41C8-901E-BF11A32EC832}" destId="{C098F4FE-4F53-4718-85B6-3F6B3BCFC7E8}" srcOrd="0" destOrd="0" presId="urn:microsoft.com/office/officeart/2005/8/layout/hierarchy2#1"/>
    <dgm:cxn modelId="{81FA4782-9A8B-45E1-8C05-3716BBCB636A}" type="presParOf" srcId="{0A0BDC9A-215F-41C8-901E-BF11A32EC832}" destId="{E336190B-17B0-4505-B58C-C0C964074F3D}" srcOrd="1" destOrd="0" presId="urn:microsoft.com/office/officeart/2005/8/layout/hierarchy2#1"/>
    <dgm:cxn modelId="{5097968A-CF2C-4A12-8D6D-C369471FDA37}" type="presParOf" srcId="{17CAAB78-EC8D-4165-9FF1-FC1F70610964}" destId="{6D99090B-1D39-4F0F-A5C4-42B8013999FB}" srcOrd="2" destOrd="0" presId="urn:microsoft.com/office/officeart/2005/8/layout/hierarchy2#1"/>
    <dgm:cxn modelId="{0B845D2B-12AC-419B-AB74-9725714D8C22}" type="presParOf" srcId="{6D99090B-1D39-4F0F-A5C4-42B8013999FB}" destId="{3AAAC185-282E-48F6-9E26-C18737C4388F}" srcOrd="0" destOrd="0" presId="urn:microsoft.com/office/officeart/2005/8/layout/hierarchy2#1"/>
    <dgm:cxn modelId="{EBD9BE4E-BE72-4A70-BA4F-819913C56DD0}" type="presParOf" srcId="{17CAAB78-EC8D-4165-9FF1-FC1F70610964}" destId="{842ABB9E-4CB4-4F91-96E6-B9EBDAB4CF47}" srcOrd="3" destOrd="0" presId="urn:microsoft.com/office/officeart/2005/8/layout/hierarchy2#1"/>
    <dgm:cxn modelId="{20B18E13-0233-43C4-93FF-34B2C9A6D48F}" type="presParOf" srcId="{842ABB9E-4CB4-4F91-96E6-B9EBDAB4CF47}" destId="{09CF4B98-BECA-4BFA-B6AE-58618E2A1C67}" srcOrd="0" destOrd="0" presId="urn:microsoft.com/office/officeart/2005/8/layout/hierarchy2#1"/>
    <dgm:cxn modelId="{A5C1290A-3B35-4BF8-AC8E-19116D22A89A}" type="presParOf" srcId="{842ABB9E-4CB4-4F91-96E6-B9EBDAB4CF47}" destId="{97436786-B920-49DB-BFB3-8AC80BC809A8}" srcOrd="1" destOrd="0" presId="urn:microsoft.com/office/officeart/2005/8/layout/hierarchy2#1"/>
    <dgm:cxn modelId="{455B36AF-1471-4603-9F14-109914F6957F}" type="presParOf" srcId="{97436786-B920-49DB-BFB3-8AC80BC809A8}" destId="{ED13BB75-277E-4BB6-BBD7-46CB17CF7C6E}" srcOrd="0" destOrd="0" presId="urn:microsoft.com/office/officeart/2005/8/layout/hierarchy2#1"/>
    <dgm:cxn modelId="{06D09094-1F7C-46B6-AB0B-6AE553BDD819}" type="presParOf" srcId="{ED13BB75-277E-4BB6-BBD7-46CB17CF7C6E}" destId="{59E315CB-CAA1-4144-A11E-39647A1B01F0}" srcOrd="0" destOrd="0" presId="urn:microsoft.com/office/officeart/2005/8/layout/hierarchy2#1"/>
    <dgm:cxn modelId="{77301544-0669-4FC6-902C-9CFA65A21DDC}" type="presParOf" srcId="{97436786-B920-49DB-BFB3-8AC80BC809A8}" destId="{44755208-859F-4E5E-8A81-4576414D173F}" srcOrd="1" destOrd="0" presId="urn:microsoft.com/office/officeart/2005/8/layout/hierarchy2#1"/>
    <dgm:cxn modelId="{FC975C83-919F-40B9-8487-2698AAA1F906}" type="presParOf" srcId="{44755208-859F-4E5E-8A81-4576414D173F}" destId="{FFCE928B-0EF8-4165-9D84-CFF0D80DAE43}" srcOrd="0" destOrd="0" presId="urn:microsoft.com/office/officeart/2005/8/layout/hierarchy2#1"/>
    <dgm:cxn modelId="{21AC20FC-928F-4C2A-8421-08685EB362DA}" type="presParOf" srcId="{44755208-859F-4E5E-8A81-4576414D173F}" destId="{7D26D2ED-038E-4B42-8213-AA640322AE9D}" srcOrd="1" destOrd="0" presId="urn:microsoft.com/office/officeart/2005/8/layout/hierarchy2#1"/>
    <dgm:cxn modelId="{D46D17C7-470E-4A1D-9D72-763B625DFCCC}" type="presParOf" srcId="{08005AC4-02CF-47C3-98E5-E5F9F02A0CA9}" destId="{F6BD9FD0-A947-4005-8541-DB31C99D920E}" srcOrd="6" destOrd="0" presId="urn:microsoft.com/office/officeart/2005/8/layout/hierarchy2#1"/>
    <dgm:cxn modelId="{34094F70-2C31-4907-8839-4B327489A19A}" type="presParOf" srcId="{F6BD9FD0-A947-4005-8541-DB31C99D920E}" destId="{DCCCCEE6-1F3D-4FAB-A8A5-7113EE48A058}" srcOrd="0" destOrd="0" presId="urn:microsoft.com/office/officeart/2005/8/layout/hierarchy2#1"/>
    <dgm:cxn modelId="{6887AE37-791B-4D09-BDE5-31A16C9CDDF7}" type="presParOf" srcId="{08005AC4-02CF-47C3-98E5-E5F9F02A0CA9}" destId="{4BA3B8F6-FFA6-4F2E-BC0E-F6463E225C87}" srcOrd="7" destOrd="0" presId="urn:microsoft.com/office/officeart/2005/8/layout/hierarchy2#1"/>
    <dgm:cxn modelId="{BFF29643-3429-4A00-A71F-2FF7B175C911}" type="presParOf" srcId="{4BA3B8F6-FFA6-4F2E-BC0E-F6463E225C87}" destId="{EEC1D00D-B5F2-4307-A630-77B7903E3AAB}" srcOrd="0" destOrd="0" presId="urn:microsoft.com/office/officeart/2005/8/layout/hierarchy2#1"/>
    <dgm:cxn modelId="{2B53D4F9-3ACE-4B8F-BA09-E0725352B529}" type="presParOf" srcId="{4BA3B8F6-FFA6-4F2E-BC0E-F6463E225C87}" destId="{8F8F6F00-5BD2-4CEA-8B92-2E16D3447A6B}" srcOrd="1" destOrd="0" presId="urn:microsoft.com/office/officeart/2005/8/layout/hierarchy2#1"/>
    <dgm:cxn modelId="{83A5B823-97EE-445E-88DE-F3B846E5A21C}" type="presParOf" srcId="{8F8F6F00-5BD2-4CEA-8B92-2E16D3447A6B}" destId="{E3906A44-CD78-4292-94ED-D7DE769D5A39}" srcOrd="0" destOrd="0" presId="urn:microsoft.com/office/officeart/2005/8/layout/hierarchy2#1"/>
    <dgm:cxn modelId="{4F6D5141-76CD-4259-9DBE-E48070C0D87D}" type="presParOf" srcId="{E3906A44-CD78-4292-94ED-D7DE769D5A39}" destId="{7F518311-1F65-4DA3-9B1E-B86AFB6F22C3}" srcOrd="0" destOrd="0" presId="urn:microsoft.com/office/officeart/2005/8/layout/hierarchy2#1"/>
    <dgm:cxn modelId="{0A41878D-5AFB-4767-86F4-9C99106521AA}" type="presParOf" srcId="{8F8F6F00-5BD2-4CEA-8B92-2E16D3447A6B}" destId="{E8322DA4-4224-4451-93AA-27984B60EBC8}" srcOrd="1" destOrd="0" presId="urn:microsoft.com/office/officeart/2005/8/layout/hierarchy2#1"/>
    <dgm:cxn modelId="{64394F52-999A-456F-8E38-66752FED6169}" type="presParOf" srcId="{E8322DA4-4224-4451-93AA-27984B60EBC8}" destId="{194AE7AD-4CE7-43AC-924C-F619461A4D7A}" srcOrd="0" destOrd="0" presId="urn:microsoft.com/office/officeart/2005/8/layout/hierarchy2#1"/>
    <dgm:cxn modelId="{64FF63E4-5234-4569-A2A9-7DC9182F6C96}" type="presParOf" srcId="{E8322DA4-4224-4451-93AA-27984B60EBC8}" destId="{B4771E25-E9E5-4665-8AD7-53392852E9AC}" srcOrd="1" destOrd="0" presId="urn:microsoft.com/office/officeart/2005/8/layout/hierarchy2#1"/>
    <dgm:cxn modelId="{2285C002-7ED3-4351-A1A7-9200B898788A}" type="presParOf" srcId="{B4771E25-E9E5-4665-8AD7-53392852E9AC}" destId="{6C2DC4D3-BA95-474B-B200-5DCC429E7A8F}" srcOrd="0" destOrd="0" presId="urn:microsoft.com/office/officeart/2005/8/layout/hierarchy2#1"/>
    <dgm:cxn modelId="{84C11393-693E-49BA-BB65-17107BE18DAD}" type="presParOf" srcId="{6C2DC4D3-BA95-474B-B200-5DCC429E7A8F}" destId="{A7E22003-FBD3-4426-B1DA-1F987A15C9AA}" srcOrd="0" destOrd="0" presId="urn:microsoft.com/office/officeart/2005/8/layout/hierarchy2#1"/>
    <dgm:cxn modelId="{4A084581-76B0-4160-92D9-115558660CCB}" type="presParOf" srcId="{B4771E25-E9E5-4665-8AD7-53392852E9AC}" destId="{D8BDAF83-FCCA-4AD4-970E-8322DBDAAD0E}" srcOrd="1" destOrd="0" presId="urn:microsoft.com/office/officeart/2005/8/layout/hierarchy2#1"/>
    <dgm:cxn modelId="{F0EEF3BF-7CA8-4BC4-A53C-0688603160BD}" type="presParOf" srcId="{D8BDAF83-FCCA-4AD4-970E-8322DBDAAD0E}" destId="{522EDA52-CF40-4F46-B7E8-1ADFD9516D30}" srcOrd="0" destOrd="0" presId="urn:microsoft.com/office/officeart/2005/8/layout/hierarchy2#1"/>
    <dgm:cxn modelId="{DEEEB45F-BE08-4C98-A31D-87F1835CC817}" type="presParOf" srcId="{D8BDAF83-FCCA-4AD4-970E-8322DBDAAD0E}" destId="{E8A2FC66-F95F-48FF-B244-AB2FD58A565E}" srcOrd="1" destOrd="0" presId="urn:microsoft.com/office/officeart/2005/8/layout/hierarchy2#1"/>
    <dgm:cxn modelId="{5DD7078E-880B-4D49-968B-A9E9469E2116}" type="presParOf" srcId="{08005AC4-02CF-47C3-98E5-E5F9F02A0CA9}" destId="{2D7931D4-0EE2-4332-BEEB-9FC9C0B5479E}" srcOrd="8" destOrd="0" presId="urn:microsoft.com/office/officeart/2005/8/layout/hierarchy2#1"/>
    <dgm:cxn modelId="{831DBDF5-8219-4DE2-B0C4-DC7586814C78}" type="presParOf" srcId="{2D7931D4-0EE2-4332-BEEB-9FC9C0B5479E}" destId="{36AE8F08-A2E5-4A99-9D03-934DC8C3AF96}" srcOrd="0" destOrd="0" presId="urn:microsoft.com/office/officeart/2005/8/layout/hierarchy2#1"/>
    <dgm:cxn modelId="{EFBD0F75-EF2E-4D25-BBDE-D5B3A44C7E7C}" type="presParOf" srcId="{08005AC4-02CF-47C3-98E5-E5F9F02A0CA9}" destId="{E07BC3E5-F350-4536-8592-B2ECFF8378A0}" srcOrd="9" destOrd="0" presId="urn:microsoft.com/office/officeart/2005/8/layout/hierarchy2#1"/>
    <dgm:cxn modelId="{F4FD055F-39EE-4AC4-B08B-98588AE8BB87}" type="presParOf" srcId="{E07BC3E5-F350-4536-8592-B2ECFF8378A0}" destId="{0550382F-8B83-40A3-9CE8-352833692C2F}" srcOrd="0" destOrd="0" presId="urn:microsoft.com/office/officeart/2005/8/layout/hierarchy2#1"/>
    <dgm:cxn modelId="{A737DD7C-33BF-4237-AA12-8F6F0FF53C00}" type="presParOf" srcId="{E07BC3E5-F350-4536-8592-B2ECFF8378A0}" destId="{ABCF1FE7-C4C0-4042-96A3-1FA06227EC44}" srcOrd="1" destOrd="0" presId="urn:microsoft.com/office/officeart/2005/8/layout/hierarchy2#1"/>
    <dgm:cxn modelId="{BFF41CDB-B727-4DF9-AAD2-B651B8A480AF}" type="presParOf" srcId="{ABCF1FE7-C4C0-4042-96A3-1FA06227EC44}" destId="{F59E4BAA-4692-4AC8-A8BC-EF1C3088B3D3}" srcOrd="0" destOrd="0" presId="urn:microsoft.com/office/officeart/2005/8/layout/hierarchy2#1"/>
    <dgm:cxn modelId="{D8C5EC18-85F3-4096-8345-6D80C152C6C5}" type="presParOf" srcId="{F59E4BAA-4692-4AC8-A8BC-EF1C3088B3D3}" destId="{8A0C4367-3E19-4283-A047-4FBF5475E02E}" srcOrd="0" destOrd="0" presId="urn:microsoft.com/office/officeart/2005/8/layout/hierarchy2#1"/>
    <dgm:cxn modelId="{E4BD7BB2-2CEA-4B1E-A026-24DE5986EEA1}" type="presParOf" srcId="{ABCF1FE7-C4C0-4042-96A3-1FA06227EC44}" destId="{B6ED8B7B-28C6-4207-955E-87B6880BA625}" srcOrd="1" destOrd="0" presId="urn:microsoft.com/office/officeart/2005/8/layout/hierarchy2#1"/>
    <dgm:cxn modelId="{5DA0B036-391D-4BCA-BC53-F7668D4B865E}" type="presParOf" srcId="{B6ED8B7B-28C6-4207-955E-87B6880BA625}" destId="{CA3CC37B-B41B-460D-9C58-343742C3E90E}" srcOrd="0" destOrd="0" presId="urn:microsoft.com/office/officeart/2005/8/layout/hierarchy2#1"/>
    <dgm:cxn modelId="{A3AF395C-AC24-46C8-AE40-16DC630BFF96}" type="presParOf" srcId="{B6ED8B7B-28C6-4207-955E-87B6880BA625}" destId="{35FC72F7-C1EC-4672-8CDF-079541FC5CC8}" srcOrd="1" destOrd="0" presId="urn:microsoft.com/office/officeart/2005/8/layout/hierarchy2#1"/>
    <dgm:cxn modelId="{23267240-E7FB-44A8-B9EB-DE94D14131C7}" type="presParOf" srcId="{35FC72F7-C1EC-4672-8CDF-079541FC5CC8}" destId="{B0FA1FAB-4551-43E5-B892-57E51B58D006}" srcOrd="0" destOrd="0" presId="urn:microsoft.com/office/officeart/2005/8/layout/hierarchy2#1"/>
    <dgm:cxn modelId="{002648E7-F721-45C5-A032-05DB99A37748}" type="presParOf" srcId="{B0FA1FAB-4551-43E5-B892-57E51B58D006}" destId="{E7AD094F-BBA9-4209-8ACB-39648873CDBA}" srcOrd="0" destOrd="0" presId="urn:microsoft.com/office/officeart/2005/8/layout/hierarchy2#1"/>
    <dgm:cxn modelId="{819D19BB-2DDC-47DB-8859-4FC60925B72F}" type="presParOf" srcId="{35FC72F7-C1EC-4672-8CDF-079541FC5CC8}" destId="{D4D3476C-90FD-4E81-9D76-44D66837CBD7}" srcOrd="1" destOrd="0" presId="urn:microsoft.com/office/officeart/2005/8/layout/hierarchy2#1"/>
    <dgm:cxn modelId="{FC164ADD-75D8-454B-9A87-EAE99415D5CD}" type="presParOf" srcId="{D4D3476C-90FD-4E81-9D76-44D66837CBD7}" destId="{E9D8E63C-0D02-471F-BC97-37EA9C349C30}" srcOrd="0" destOrd="0" presId="urn:microsoft.com/office/officeart/2005/8/layout/hierarchy2#1"/>
    <dgm:cxn modelId="{EF8EC820-17AB-4D66-ABEB-EFCABFCE1759}" type="presParOf" srcId="{D4D3476C-90FD-4E81-9D76-44D66837CBD7}" destId="{7FCD3864-A323-4CB2-B1F2-A3826D2F6ED4}"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91AF3-BB24-4464-8311-573FF5925BDA}">
      <dsp:nvSpPr>
        <dsp:cNvPr id="0" name=""/>
        <dsp:cNvSpPr/>
      </dsp:nvSpPr>
      <dsp:spPr>
        <a:xfrm>
          <a:off x="736679" y="1771451"/>
          <a:ext cx="537826" cy="29273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Utility</a:t>
          </a:r>
        </a:p>
      </dsp:txBody>
      <dsp:txXfrm>
        <a:off x="745253" y="1780025"/>
        <a:ext cx="520678" cy="275586"/>
      </dsp:txXfrm>
    </dsp:sp>
    <dsp:sp modelId="{D35F1701-C6E3-4449-8CFF-AFE3FC3C6BA3}">
      <dsp:nvSpPr>
        <dsp:cNvPr id="0" name=""/>
        <dsp:cNvSpPr/>
      </dsp:nvSpPr>
      <dsp:spPr>
        <a:xfrm rot="17460837">
          <a:off x="829834" y="1262844"/>
          <a:ext cx="1386554" cy="15607"/>
        </a:xfrm>
        <a:custGeom>
          <a:avLst/>
          <a:gdLst/>
          <a:ahLst/>
          <a:cxnLst/>
          <a:rect l="0" t="0" r="0" b="0"/>
          <a:pathLst>
            <a:path>
              <a:moveTo>
                <a:pt x="0" y="7803"/>
              </a:moveTo>
              <a:lnTo>
                <a:pt x="1386554" y="78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1488447" y="1235984"/>
        <a:ext cx="69327" cy="69327"/>
      </dsp:txXfrm>
    </dsp:sp>
    <dsp:sp modelId="{B19FA4C8-6941-4D41-A3C1-734505FFCDED}">
      <dsp:nvSpPr>
        <dsp:cNvPr id="0" name=""/>
        <dsp:cNvSpPr/>
      </dsp:nvSpPr>
      <dsp:spPr>
        <a:xfrm>
          <a:off x="1771717" y="477111"/>
          <a:ext cx="952747" cy="2927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Performance</a:t>
          </a:r>
        </a:p>
      </dsp:txBody>
      <dsp:txXfrm>
        <a:off x="1780291" y="485685"/>
        <a:ext cx="935599" cy="275586"/>
      </dsp:txXfrm>
    </dsp:sp>
    <dsp:sp modelId="{DEBE71DF-501F-4675-8810-8C1347B4CB50}">
      <dsp:nvSpPr>
        <dsp:cNvPr id="0" name=""/>
        <dsp:cNvSpPr/>
      </dsp:nvSpPr>
      <dsp:spPr>
        <a:xfrm rot="17737790">
          <a:off x="2585135" y="394296"/>
          <a:ext cx="491076" cy="15607"/>
        </a:xfrm>
        <a:custGeom>
          <a:avLst/>
          <a:gdLst/>
          <a:ahLst/>
          <a:cxnLst/>
          <a:rect l="0" t="0" r="0" b="0"/>
          <a:pathLst>
            <a:path>
              <a:moveTo>
                <a:pt x="0" y="7803"/>
              </a:moveTo>
              <a:lnTo>
                <a:pt x="491076" y="78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2818397" y="389822"/>
        <a:ext cx="24553" cy="24553"/>
      </dsp:txXfrm>
    </dsp:sp>
    <dsp:sp modelId="{D135883A-BB17-4254-929D-A0A6C42F8994}">
      <dsp:nvSpPr>
        <dsp:cNvPr id="0" name=""/>
        <dsp:cNvSpPr/>
      </dsp:nvSpPr>
      <dsp:spPr>
        <a:xfrm>
          <a:off x="2936882" y="34353"/>
          <a:ext cx="672350" cy="2927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Response</a:t>
          </a:r>
        </a:p>
      </dsp:txBody>
      <dsp:txXfrm>
        <a:off x="2945456" y="42927"/>
        <a:ext cx="655202" cy="275586"/>
      </dsp:txXfrm>
    </dsp:sp>
    <dsp:sp modelId="{3B70ABAF-440F-4B97-BF0C-819C5E40369F}">
      <dsp:nvSpPr>
        <dsp:cNvPr id="0" name=""/>
        <dsp:cNvSpPr/>
      </dsp:nvSpPr>
      <dsp:spPr>
        <a:xfrm>
          <a:off x="3609233" y="172916"/>
          <a:ext cx="212417" cy="15607"/>
        </a:xfrm>
        <a:custGeom>
          <a:avLst/>
          <a:gdLst/>
          <a:ahLst/>
          <a:cxnLst/>
          <a:rect l="0" t="0" r="0" b="0"/>
          <a:pathLst>
            <a:path>
              <a:moveTo>
                <a:pt x="0" y="7803"/>
              </a:moveTo>
              <a:lnTo>
                <a:pt x="212417" y="780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710131" y="175409"/>
        <a:ext cx="10620" cy="10620"/>
      </dsp:txXfrm>
    </dsp:sp>
    <dsp:sp modelId="{A7EADD21-A414-4249-A913-E5146AA96466}">
      <dsp:nvSpPr>
        <dsp:cNvPr id="0" name=""/>
        <dsp:cNvSpPr/>
      </dsp:nvSpPr>
      <dsp:spPr>
        <a:xfrm>
          <a:off x="3821651" y="3616"/>
          <a:ext cx="2122527" cy="3542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rtl="0">
            <a:lnSpc>
              <a:spcPct val="90000"/>
            </a:lnSpc>
            <a:spcBef>
              <a:spcPct val="0"/>
            </a:spcBef>
            <a:spcAft>
              <a:spcPct val="35000"/>
            </a:spcAft>
            <a:buNone/>
          </a:pPr>
          <a:r>
            <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normal conditions - update of an entity in the persistent storage &lt;0.5 Second</a:t>
          </a:r>
          <a:endPar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832025" y="13990"/>
        <a:ext cx="2101779" cy="333458"/>
      </dsp:txXfrm>
    </dsp:sp>
    <dsp:sp modelId="{AE171142-6AEB-468A-BF27-A92E80AE25B5}">
      <dsp:nvSpPr>
        <dsp:cNvPr id="0" name=""/>
        <dsp:cNvSpPr/>
      </dsp:nvSpPr>
      <dsp:spPr>
        <a:xfrm>
          <a:off x="2724465" y="615675"/>
          <a:ext cx="212417" cy="15607"/>
        </a:xfrm>
        <a:custGeom>
          <a:avLst/>
          <a:gdLst/>
          <a:ahLst/>
          <a:cxnLst/>
          <a:rect l="0" t="0" r="0" b="0"/>
          <a:pathLst>
            <a:path>
              <a:moveTo>
                <a:pt x="0" y="7803"/>
              </a:moveTo>
              <a:lnTo>
                <a:pt x="212417" y="78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2825363" y="618168"/>
        <a:ext cx="10620" cy="10620"/>
      </dsp:txXfrm>
    </dsp:sp>
    <dsp:sp modelId="{08AE0305-BDA6-4F59-80ED-EC146B85C52A}">
      <dsp:nvSpPr>
        <dsp:cNvPr id="0" name=""/>
        <dsp:cNvSpPr/>
      </dsp:nvSpPr>
      <dsp:spPr>
        <a:xfrm>
          <a:off x="2936882" y="477111"/>
          <a:ext cx="654443" cy="2927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Latency</a:t>
          </a:r>
        </a:p>
      </dsp:txBody>
      <dsp:txXfrm>
        <a:off x="2945456" y="485685"/>
        <a:ext cx="637295" cy="275586"/>
      </dsp:txXfrm>
    </dsp:sp>
    <dsp:sp modelId="{2B7E6E1D-1B27-43A5-97DE-76E822B13858}">
      <dsp:nvSpPr>
        <dsp:cNvPr id="0" name=""/>
        <dsp:cNvSpPr/>
      </dsp:nvSpPr>
      <dsp:spPr>
        <a:xfrm>
          <a:off x="3591326" y="615675"/>
          <a:ext cx="212417" cy="15607"/>
        </a:xfrm>
        <a:custGeom>
          <a:avLst/>
          <a:gdLst/>
          <a:ahLst/>
          <a:cxnLst/>
          <a:rect l="0" t="0" r="0" b="0"/>
          <a:pathLst>
            <a:path>
              <a:moveTo>
                <a:pt x="0" y="7803"/>
              </a:moveTo>
              <a:lnTo>
                <a:pt x="212417" y="780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692225" y="618168"/>
        <a:ext cx="10620" cy="10620"/>
      </dsp:txXfrm>
    </dsp:sp>
    <dsp:sp modelId="{7E2AEDB5-A8EC-4A3E-AE16-DFF65DD9D301}">
      <dsp:nvSpPr>
        <dsp:cNvPr id="0" name=""/>
        <dsp:cNvSpPr/>
      </dsp:nvSpPr>
      <dsp:spPr>
        <a:xfrm>
          <a:off x="3803744" y="446375"/>
          <a:ext cx="2140429" cy="3542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rtl="0">
            <a:lnSpc>
              <a:spcPct val="90000"/>
            </a:lnSpc>
            <a:spcBef>
              <a:spcPct val="0"/>
            </a:spcBef>
            <a:spcAft>
              <a:spcPct val="35000"/>
            </a:spcAft>
            <a:buNone/>
          </a:pPr>
          <a:r>
            <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normal or stress conditions, critical alert generated by the system will be displayed in less than 1 seconds (for generation)</a:t>
          </a:r>
          <a:endPar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814118" y="456749"/>
        <a:ext cx="2119681" cy="333458"/>
      </dsp:txXfrm>
    </dsp:sp>
    <dsp:sp modelId="{48BB8278-1846-4290-A5F8-DACE4A8A9C77}">
      <dsp:nvSpPr>
        <dsp:cNvPr id="0" name=""/>
        <dsp:cNvSpPr/>
      </dsp:nvSpPr>
      <dsp:spPr>
        <a:xfrm rot="3862210">
          <a:off x="2585135" y="837054"/>
          <a:ext cx="491076" cy="15607"/>
        </a:xfrm>
        <a:custGeom>
          <a:avLst/>
          <a:gdLst/>
          <a:ahLst/>
          <a:cxnLst/>
          <a:rect l="0" t="0" r="0" b="0"/>
          <a:pathLst>
            <a:path>
              <a:moveTo>
                <a:pt x="0" y="7803"/>
              </a:moveTo>
              <a:lnTo>
                <a:pt x="491076" y="78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2818397" y="832581"/>
        <a:ext cx="24553" cy="24553"/>
      </dsp:txXfrm>
    </dsp:sp>
    <dsp:sp modelId="{4FAD90BC-2730-4B39-B8F6-6B65A9F4060E}">
      <dsp:nvSpPr>
        <dsp:cNvPr id="0" name=""/>
        <dsp:cNvSpPr/>
      </dsp:nvSpPr>
      <dsp:spPr>
        <a:xfrm>
          <a:off x="2936882" y="919870"/>
          <a:ext cx="654443" cy="2927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Loss</a:t>
          </a:r>
        </a:p>
      </dsp:txBody>
      <dsp:txXfrm>
        <a:off x="2945456" y="928444"/>
        <a:ext cx="637295" cy="275586"/>
      </dsp:txXfrm>
    </dsp:sp>
    <dsp:sp modelId="{36A9760B-885B-4361-984E-BE9972884E0F}">
      <dsp:nvSpPr>
        <dsp:cNvPr id="0" name=""/>
        <dsp:cNvSpPr/>
      </dsp:nvSpPr>
      <dsp:spPr>
        <a:xfrm>
          <a:off x="3591326" y="1058433"/>
          <a:ext cx="212417" cy="15607"/>
        </a:xfrm>
        <a:custGeom>
          <a:avLst/>
          <a:gdLst/>
          <a:ahLst/>
          <a:cxnLst/>
          <a:rect l="0" t="0" r="0" b="0"/>
          <a:pathLst>
            <a:path>
              <a:moveTo>
                <a:pt x="0" y="7803"/>
              </a:moveTo>
              <a:lnTo>
                <a:pt x="212417" y="780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692225" y="1060927"/>
        <a:ext cx="10620" cy="10620"/>
      </dsp:txXfrm>
    </dsp:sp>
    <dsp:sp modelId="{8BAFF9B9-670B-4946-8D81-CE750AE877D5}">
      <dsp:nvSpPr>
        <dsp:cNvPr id="0" name=""/>
        <dsp:cNvSpPr/>
      </dsp:nvSpPr>
      <dsp:spPr>
        <a:xfrm>
          <a:off x="3803744" y="889134"/>
          <a:ext cx="2169195" cy="3542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rtl="0">
            <a:lnSpc>
              <a:spcPct val="90000"/>
            </a:lnSpc>
            <a:spcBef>
              <a:spcPct val="0"/>
            </a:spcBef>
            <a:spcAft>
              <a:spcPct val="35000"/>
            </a:spcAft>
            <a:buNone/>
          </a:pPr>
          <a:r>
            <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all conditions, a message acknowledged by the system will not be lost</a:t>
          </a:r>
          <a:endPar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814118" y="899508"/>
        <a:ext cx="2148447" cy="333458"/>
      </dsp:txXfrm>
    </dsp:sp>
    <dsp:sp modelId="{18635C25-5662-457A-A485-CE594E5E1A1F}">
      <dsp:nvSpPr>
        <dsp:cNvPr id="0" name=""/>
        <dsp:cNvSpPr/>
      </dsp:nvSpPr>
      <dsp:spPr>
        <a:xfrm rot="19234318">
          <a:off x="1201259" y="1705603"/>
          <a:ext cx="643704" cy="15607"/>
        </a:xfrm>
        <a:custGeom>
          <a:avLst/>
          <a:gdLst/>
          <a:ahLst/>
          <a:cxnLst/>
          <a:rect l="0" t="0" r="0" b="0"/>
          <a:pathLst>
            <a:path>
              <a:moveTo>
                <a:pt x="0" y="7803"/>
              </a:moveTo>
              <a:lnTo>
                <a:pt x="643704" y="78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1507018" y="1697314"/>
        <a:ext cx="32185" cy="32185"/>
      </dsp:txXfrm>
    </dsp:sp>
    <dsp:sp modelId="{1C9217C8-EC34-49EB-BA46-7AF3777081CF}">
      <dsp:nvSpPr>
        <dsp:cNvPr id="0" name=""/>
        <dsp:cNvSpPr/>
      </dsp:nvSpPr>
      <dsp:spPr>
        <a:xfrm>
          <a:off x="1771717" y="1362629"/>
          <a:ext cx="961700" cy="2927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Availability</a:t>
          </a:r>
        </a:p>
      </dsp:txBody>
      <dsp:txXfrm>
        <a:off x="1780291" y="1371203"/>
        <a:ext cx="944552" cy="275586"/>
      </dsp:txXfrm>
    </dsp:sp>
    <dsp:sp modelId="{B8274F79-CEB2-463E-8FA2-73E2C19969A1}">
      <dsp:nvSpPr>
        <dsp:cNvPr id="0" name=""/>
        <dsp:cNvSpPr/>
      </dsp:nvSpPr>
      <dsp:spPr>
        <a:xfrm>
          <a:off x="2733418" y="1501192"/>
          <a:ext cx="212417" cy="15607"/>
        </a:xfrm>
        <a:custGeom>
          <a:avLst/>
          <a:gdLst/>
          <a:ahLst/>
          <a:cxnLst/>
          <a:rect l="0" t="0" r="0" b="0"/>
          <a:pathLst>
            <a:path>
              <a:moveTo>
                <a:pt x="0" y="7803"/>
              </a:moveTo>
              <a:lnTo>
                <a:pt x="212417" y="78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2834316" y="1503685"/>
        <a:ext cx="10620" cy="10620"/>
      </dsp:txXfrm>
    </dsp:sp>
    <dsp:sp modelId="{F5719FA1-8338-46C6-9C42-12DE6F0348CE}">
      <dsp:nvSpPr>
        <dsp:cNvPr id="0" name=""/>
        <dsp:cNvSpPr/>
      </dsp:nvSpPr>
      <dsp:spPr>
        <a:xfrm>
          <a:off x="2945836" y="1362629"/>
          <a:ext cx="645490" cy="2927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Issues</a:t>
          </a:r>
        </a:p>
      </dsp:txBody>
      <dsp:txXfrm>
        <a:off x="2954410" y="1371203"/>
        <a:ext cx="628342" cy="275586"/>
      </dsp:txXfrm>
    </dsp:sp>
    <dsp:sp modelId="{32CA820C-A3AE-4EA1-B3F3-0E6216533E7B}">
      <dsp:nvSpPr>
        <dsp:cNvPr id="0" name=""/>
        <dsp:cNvSpPr/>
      </dsp:nvSpPr>
      <dsp:spPr>
        <a:xfrm>
          <a:off x="3591326" y="1501192"/>
          <a:ext cx="212417" cy="15607"/>
        </a:xfrm>
        <a:custGeom>
          <a:avLst/>
          <a:gdLst/>
          <a:ahLst/>
          <a:cxnLst/>
          <a:rect l="0" t="0" r="0" b="0"/>
          <a:pathLst>
            <a:path>
              <a:moveTo>
                <a:pt x="0" y="7803"/>
              </a:moveTo>
              <a:lnTo>
                <a:pt x="212417" y="780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692225" y="1503685"/>
        <a:ext cx="10620" cy="10620"/>
      </dsp:txXfrm>
    </dsp:sp>
    <dsp:sp modelId="{5EFCF871-5AFC-49EA-98AF-A3C8AE223FEC}">
      <dsp:nvSpPr>
        <dsp:cNvPr id="0" name=""/>
        <dsp:cNvSpPr/>
      </dsp:nvSpPr>
      <dsp:spPr>
        <a:xfrm>
          <a:off x="3803744" y="1331892"/>
          <a:ext cx="2194781" cy="3542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rtl="0">
            <a:lnSpc>
              <a:spcPct val="90000"/>
            </a:lnSpc>
            <a:spcBef>
              <a:spcPct val="0"/>
            </a:spcBef>
            <a:spcAft>
              <a:spcPct val="35000"/>
            </a:spcAft>
            <a:buNone/>
          </a:pPr>
          <a:r>
            <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all conditions, when a server crash, the system will resume operation in less than 30 seconds</a:t>
          </a:r>
          <a:endPar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814118" y="1342266"/>
        <a:ext cx="2174033" cy="333458"/>
      </dsp:txXfrm>
    </dsp:sp>
    <dsp:sp modelId="{9D4DBFDE-A6EE-4075-895D-57926A250C42}">
      <dsp:nvSpPr>
        <dsp:cNvPr id="0" name=""/>
        <dsp:cNvSpPr/>
      </dsp:nvSpPr>
      <dsp:spPr>
        <a:xfrm rot="1630816">
          <a:off x="1243645" y="2037672"/>
          <a:ext cx="558932" cy="15607"/>
        </a:xfrm>
        <a:custGeom>
          <a:avLst/>
          <a:gdLst/>
          <a:ahLst/>
          <a:cxnLst/>
          <a:rect l="0" t="0" r="0" b="0"/>
          <a:pathLst>
            <a:path>
              <a:moveTo>
                <a:pt x="0" y="7803"/>
              </a:moveTo>
              <a:lnTo>
                <a:pt x="558932" y="78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1509138" y="2031502"/>
        <a:ext cx="27946" cy="27946"/>
      </dsp:txXfrm>
    </dsp:sp>
    <dsp:sp modelId="{E9111571-E91B-4DD0-AC68-8800B139371C}">
      <dsp:nvSpPr>
        <dsp:cNvPr id="0" name=""/>
        <dsp:cNvSpPr/>
      </dsp:nvSpPr>
      <dsp:spPr>
        <a:xfrm>
          <a:off x="1771717" y="2026766"/>
          <a:ext cx="970654" cy="2927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Usability</a:t>
          </a:r>
        </a:p>
      </dsp:txBody>
      <dsp:txXfrm>
        <a:off x="1780291" y="2035340"/>
        <a:ext cx="953506" cy="275586"/>
      </dsp:txXfrm>
    </dsp:sp>
    <dsp:sp modelId="{AF0F193C-1D26-4F0E-A660-5B5D23D42357}">
      <dsp:nvSpPr>
        <dsp:cNvPr id="0" name=""/>
        <dsp:cNvSpPr/>
      </dsp:nvSpPr>
      <dsp:spPr>
        <a:xfrm rot="18828993">
          <a:off x="2695177" y="2054640"/>
          <a:ext cx="306806" cy="15607"/>
        </a:xfrm>
        <a:custGeom>
          <a:avLst/>
          <a:gdLst/>
          <a:ahLst/>
          <a:cxnLst/>
          <a:rect l="0" t="0" r="0" b="0"/>
          <a:pathLst>
            <a:path>
              <a:moveTo>
                <a:pt x="0" y="7803"/>
              </a:moveTo>
              <a:lnTo>
                <a:pt x="306806" y="78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2840910" y="2054774"/>
        <a:ext cx="15340" cy="15340"/>
      </dsp:txXfrm>
    </dsp:sp>
    <dsp:sp modelId="{E11A894F-728D-4A0C-9276-9763E2341FF2}">
      <dsp:nvSpPr>
        <dsp:cNvPr id="0" name=""/>
        <dsp:cNvSpPr/>
      </dsp:nvSpPr>
      <dsp:spPr>
        <a:xfrm>
          <a:off x="2954789" y="1805387"/>
          <a:ext cx="654443" cy="2927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Compliance</a:t>
          </a:r>
        </a:p>
      </dsp:txBody>
      <dsp:txXfrm>
        <a:off x="2963363" y="1813961"/>
        <a:ext cx="637295" cy="275586"/>
      </dsp:txXfrm>
    </dsp:sp>
    <dsp:sp modelId="{FC118051-A6E0-467C-98A6-B9B4EA571739}">
      <dsp:nvSpPr>
        <dsp:cNvPr id="0" name=""/>
        <dsp:cNvSpPr/>
      </dsp:nvSpPr>
      <dsp:spPr>
        <a:xfrm>
          <a:off x="3609233" y="1943951"/>
          <a:ext cx="212417" cy="15607"/>
        </a:xfrm>
        <a:custGeom>
          <a:avLst/>
          <a:gdLst/>
          <a:ahLst/>
          <a:cxnLst/>
          <a:rect l="0" t="0" r="0" b="0"/>
          <a:pathLst>
            <a:path>
              <a:moveTo>
                <a:pt x="0" y="7803"/>
              </a:moveTo>
              <a:lnTo>
                <a:pt x="212417" y="780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710131" y="1946444"/>
        <a:ext cx="10620" cy="10620"/>
      </dsp:txXfrm>
    </dsp:sp>
    <dsp:sp modelId="{C098F4FE-4F53-4718-85B6-3F6B3BCFC7E8}">
      <dsp:nvSpPr>
        <dsp:cNvPr id="0" name=""/>
        <dsp:cNvSpPr/>
      </dsp:nvSpPr>
      <dsp:spPr>
        <a:xfrm>
          <a:off x="3821651" y="1774651"/>
          <a:ext cx="2170061" cy="3542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rtl="0">
            <a:lnSpc>
              <a:spcPct val="90000"/>
            </a:lnSpc>
            <a:spcBef>
              <a:spcPct val="0"/>
            </a:spcBef>
            <a:spcAft>
              <a:spcPct val="35000"/>
            </a:spcAft>
            <a:buNone/>
          </a:pPr>
          <a:r>
            <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The system should comply with maritime data standards (e.g. Mercator projection)</a:t>
          </a:r>
          <a:endPar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832025" y="1785025"/>
        <a:ext cx="2149313" cy="333458"/>
      </dsp:txXfrm>
    </dsp:sp>
    <dsp:sp modelId="{6D99090B-1D39-4F0F-A5C4-42B8013999FB}">
      <dsp:nvSpPr>
        <dsp:cNvPr id="0" name=""/>
        <dsp:cNvSpPr/>
      </dsp:nvSpPr>
      <dsp:spPr>
        <a:xfrm rot="2771007">
          <a:off x="2695177" y="2276020"/>
          <a:ext cx="306806" cy="15607"/>
        </a:xfrm>
        <a:custGeom>
          <a:avLst/>
          <a:gdLst/>
          <a:ahLst/>
          <a:cxnLst/>
          <a:rect l="0" t="0" r="0" b="0"/>
          <a:pathLst>
            <a:path>
              <a:moveTo>
                <a:pt x="0" y="7803"/>
              </a:moveTo>
              <a:lnTo>
                <a:pt x="306806" y="78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2840910" y="2276153"/>
        <a:ext cx="15340" cy="15340"/>
      </dsp:txXfrm>
    </dsp:sp>
    <dsp:sp modelId="{09CF4B98-BECA-4BFA-B6AE-58618E2A1C67}">
      <dsp:nvSpPr>
        <dsp:cNvPr id="0" name=""/>
        <dsp:cNvSpPr/>
      </dsp:nvSpPr>
      <dsp:spPr>
        <a:xfrm>
          <a:off x="2954789" y="2248146"/>
          <a:ext cx="636536" cy="2927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Operability</a:t>
          </a:r>
        </a:p>
      </dsp:txBody>
      <dsp:txXfrm>
        <a:off x="2963363" y="2256720"/>
        <a:ext cx="619388" cy="275586"/>
      </dsp:txXfrm>
    </dsp:sp>
    <dsp:sp modelId="{ED13BB75-277E-4BB6-BBD7-46CB17CF7C6E}">
      <dsp:nvSpPr>
        <dsp:cNvPr id="0" name=""/>
        <dsp:cNvSpPr/>
      </dsp:nvSpPr>
      <dsp:spPr>
        <a:xfrm>
          <a:off x="3591326" y="2386709"/>
          <a:ext cx="212417" cy="15607"/>
        </a:xfrm>
        <a:custGeom>
          <a:avLst/>
          <a:gdLst/>
          <a:ahLst/>
          <a:cxnLst/>
          <a:rect l="0" t="0" r="0" b="0"/>
          <a:pathLst>
            <a:path>
              <a:moveTo>
                <a:pt x="0" y="7803"/>
              </a:moveTo>
              <a:lnTo>
                <a:pt x="212417" y="780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692225" y="2389202"/>
        <a:ext cx="10620" cy="10620"/>
      </dsp:txXfrm>
    </dsp:sp>
    <dsp:sp modelId="{FFCE928B-0EF8-4165-9D84-CFF0D80DAE43}">
      <dsp:nvSpPr>
        <dsp:cNvPr id="0" name=""/>
        <dsp:cNvSpPr/>
      </dsp:nvSpPr>
      <dsp:spPr>
        <a:xfrm>
          <a:off x="3803744" y="2217409"/>
          <a:ext cx="2137349" cy="3542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rtl="0">
            <a:lnSpc>
              <a:spcPct val="90000"/>
            </a:lnSpc>
            <a:spcBef>
              <a:spcPct val="0"/>
            </a:spcBef>
            <a:spcAft>
              <a:spcPct val="35000"/>
            </a:spcAft>
            <a:buNone/>
          </a:pPr>
          <a:r>
            <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The system should handle user request without impeding the user's ability to continue controlling the system (e.g. initiate additional requests)</a:t>
          </a:r>
          <a:endPar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814118" y="2227783"/>
        <a:ext cx="2116601" cy="333458"/>
      </dsp:txXfrm>
    </dsp:sp>
    <dsp:sp modelId="{F6BD9FD0-A947-4005-8541-DB31C99D920E}">
      <dsp:nvSpPr>
        <dsp:cNvPr id="0" name=""/>
        <dsp:cNvSpPr/>
      </dsp:nvSpPr>
      <dsp:spPr>
        <a:xfrm rot="3695812">
          <a:off x="1000470" y="2369741"/>
          <a:ext cx="1045282" cy="15607"/>
        </a:xfrm>
        <a:custGeom>
          <a:avLst/>
          <a:gdLst/>
          <a:ahLst/>
          <a:cxnLst/>
          <a:rect l="0" t="0" r="0" b="0"/>
          <a:pathLst>
            <a:path>
              <a:moveTo>
                <a:pt x="0" y="7803"/>
              </a:moveTo>
              <a:lnTo>
                <a:pt x="1045282" y="78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1496979" y="2351413"/>
        <a:ext cx="52264" cy="52264"/>
      </dsp:txXfrm>
    </dsp:sp>
    <dsp:sp modelId="{EEC1D00D-B5F2-4307-A630-77B7903E3AAB}">
      <dsp:nvSpPr>
        <dsp:cNvPr id="0" name=""/>
        <dsp:cNvSpPr/>
      </dsp:nvSpPr>
      <dsp:spPr>
        <a:xfrm>
          <a:off x="1771717" y="2690904"/>
          <a:ext cx="911745" cy="2927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a:t>
          </a:r>
        </a:p>
      </dsp:txBody>
      <dsp:txXfrm>
        <a:off x="1780291" y="2699478"/>
        <a:ext cx="894597" cy="275586"/>
      </dsp:txXfrm>
    </dsp:sp>
    <dsp:sp modelId="{E3906A44-CD78-4292-94ED-D7DE769D5A39}">
      <dsp:nvSpPr>
        <dsp:cNvPr id="0" name=""/>
        <dsp:cNvSpPr/>
      </dsp:nvSpPr>
      <dsp:spPr>
        <a:xfrm>
          <a:off x="2683463" y="2829468"/>
          <a:ext cx="212417" cy="15607"/>
        </a:xfrm>
        <a:custGeom>
          <a:avLst/>
          <a:gdLst/>
          <a:ahLst/>
          <a:cxnLst/>
          <a:rect l="0" t="0" r="0" b="0"/>
          <a:pathLst>
            <a:path>
              <a:moveTo>
                <a:pt x="0" y="7803"/>
              </a:moveTo>
              <a:lnTo>
                <a:pt x="212417" y="78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2784361" y="2831961"/>
        <a:ext cx="10620" cy="10620"/>
      </dsp:txXfrm>
    </dsp:sp>
    <dsp:sp modelId="{194AE7AD-4CE7-43AC-924C-F619461A4D7A}">
      <dsp:nvSpPr>
        <dsp:cNvPr id="0" name=""/>
        <dsp:cNvSpPr/>
      </dsp:nvSpPr>
      <dsp:spPr>
        <a:xfrm>
          <a:off x="2895880" y="2690904"/>
          <a:ext cx="750122" cy="2927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Unauthorized users</a:t>
          </a:r>
        </a:p>
      </dsp:txBody>
      <dsp:txXfrm>
        <a:off x="2904454" y="2699478"/>
        <a:ext cx="732974" cy="275586"/>
      </dsp:txXfrm>
    </dsp:sp>
    <dsp:sp modelId="{6C2DC4D3-BA95-474B-B200-5DCC429E7A8F}">
      <dsp:nvSpPr>
        <dsp:cNvPr id="0" name=""/>
        <dsp:cNvSpPr/>
      </dsp:nvSpPr>
      <dsp:spPr>
        <a:xfrm>
          <a:off x="3646002" y="2829468"/>
          <a:ext cx="212417" cy="15607"/>
        </a:xfrm>
        <a:custGeom>
          <a:avLst/>
          <a:gdLst/>
          <a:ahLst/>
          <a:cxnLst/>
          <a:rect l="0" t="0" r="0" b="0"/>
          <a:pathLst>
            <a:path>
              <a:moveTo>
                <a:pt x="0" y="7803"/>
              </a:moveTo>
              <a:lnTo>
                <a:pt x="212417" y="780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746901" y="2831961"/>
        <a:ext cx="10620" cy="10620"/>
      </dsp:txXfrm>
    </dsp:sp>
    <dsp:sp modelId="{522EDA52-CF40-4F46-B7E8-1ADFD9516D30}">
      <dsp:nvSpPr>
        <dsp:cNvPr id="0" name=""/>
        <dsp:cNvSpPr/>
      </dsp:nvSpPr>
      <dsp:spPr>
        <a:xfrm>
          <a:off x="3858420" y="2660168"/>
          <a:ext cx="2173035" cy="3542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rtl="0">
            <a:lnSpc>
              <a:spcPct val="90000"/>
            </a:lnSpc>
            <a:spcBef>
              <a:spcPct val="0"/>
            </a:spcBef>
            <a:spcAft>
              <a:spcPct val="35000"/>
            </a:spcAft>
            <a:buNone/>
          </a:pPr>
          <a:r>
            <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under normal conditions and connectivity  the system should alert an unauthorized login attempt (intrusion)  within 1 minute</a:t>
          </a:r>
          <a:endPar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868794" y="2670542"/>
        <a:ext cx="2152287" cy="333458"/>
      </dsp:txXfrm>
    </dsp:sp>
    <dsp:sp modelId="{2D7931D4-0EE2-4332-BEEB-9FC9C0B5479E}">
      <dsp:nvSpPr>
        <dsp:cNvPr id="0" name=""/>
        <dsp:cNvSpPr/>
      </dsp:nvSpPr>
      <dsp:spPr>
        <a:xfrm rot="4196865">
          <a:off x="798052" y="2591120"/>
          <a:ext cx="1450117" cy="15607"/>
        </a:xfrm>
        <a:custGeom>
          <a:avLst/>
          <a:gdLst/>
          <a:ahLst/>
          <a:cxnLst/>
          <a:rect l="0" t="0" r="0" b="0"/>
          <a:pathLst>
            <a:path>
              <a:moveTo>
                <a:pt x="0" y="7803"/>
              </a:moveTo>
              <a:lnTo>
                <a:pt x="1450117" y="78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1486858" y="2562671"/>
        <a:ext cx="72505" cy="72505"/>
      </dsp:txXfrm>
    </dsp:sp>
    <dsp:sp modelId="{0550382F-8B83-40A3-9CE8-352833692C2F}">
      <dsp:nvSpPr>
        <dsp:cNvPr id="0" name=""/>
        <dsp:cNvSpPr/>
      </dsp:nvSpPr>
      <dsp:spPr>
        <a:xfrm>
          <a:off x="1771717" y="3133663"/>
          <a:ext cx="914698" cy="2927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Adaptability </a:t>
          </a:r>
        </a:p>
      </dsp:txBody>
      <dsp:txXfrm>
        <a:off x="1780291" y="3142237"/>
        <a:ext cx="897550" cy="275586"/>
      </dsp:txXfrm>
    </dsp:sp>
    <dsp:sp modelId="{F59E4BAA-4692-4AC8-A8BC-EF1C3088B3D3}">
      <dsp:nvSpPr>
        <dsp:cNvPr id="0" name=""/>
        <dsp:cNvSpPr/>
      </dsp:nvSpPr>
      <dsp:spPr>
        <a:xfrm>
          <a:off x="2686415" y="3272226"/>
          <a:ext cx="212417" cy="15607"/>
        </a:xfrm>
        <a:custGeom>
          <a:avLst/>
          <a:gdLst/>
          <a:ahLst/>
          <a:cxnLst/>
          <a:rect l="0" t="0" r="0" b="0"/>
          <a:pathLst>
            <a:path>
              <a:moveTo>
                <a:pt x="0" y="7803"/>
              </a:moveTo>
              <a:lnTo>
                <a:pt x="212417" y="78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2787314" y="3274720"/>
        <a:ext cx="10620" cy="10620"/>
      </dsp:txXfrm>
    </dsp:sp>
    <dsp:sp modelId="{CA3CC37B-B41B-460D-9C58-343742C3E90E}">
      <dsp:nvSpPr>
        <dsp:cNvPr id="0" name=""/>
        <dsp:cNvSpPr/>
      </dsp:nvSpPr>
      <dsp:spPr>
        <a:xfrm>
          <a:off x="2898833" y="3133663"/>
          <a:ext cx="689540" cy="29273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More Users</a:t>
          </a:r>
        </a:p>
      </dsp:txBody>
      <dsp:txXfrm>
        <a:off x="2907407" y="3142237"/>
        <a:ext cx="672392" cy="275586"/>
      </dsp:txXfrm>
    </dsp:sp>
    <dsp:sp modelId="{B0FA1FAB-4551-43E5-B892-57E51B58D006}">
      <dsp:nvSpPr>
        <dsp:cNvPr id="0" name=""/>
        <dsp:cNvSpPr/>
      </dsp:nvSpPr>
      <dsp:spPr>
        <a:xfrm>
          <a:off x="3588373" y="3272226"/>
          <a:ext cx="212417" cy="15607"/>
        </a:xfrm>
        <a:custGeom>
          <a:avLst/>
          <a:gdLst/>
          <a:ahLst/>
          <a:cxnLst/>
          <a:rect l="0" t="0" r="0" b="0"/>
          <a:pathLst>
            <a:path>
              <a:moveTo>
                <a:pt x="0" y="7803"/>
              </a:moveTo>
              <a:lnTo>
                <a:pt x="212417" y="780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689272" y="3274720"/>
        <a:ext cx="10620" cy="10620"/>
      </dsp:txXfrm>
    </dsp:sp>
    <dsp:sp modelId="{E9D8E63C-0D02-471F-BC97-37EA9C349C30}">
      <dsp:nvSpPr>
        <dsp:cNvPr id="0" name=""/>
        <dsp:cNvSpPr/>
      </dsp:nvSpPr>
      <dsp:spPr>
        <a:xfrm>
          <a:off x="3800791" y="3102927"/>
          <a:ext cx="2304240" cy="3542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rtl="0">
            <a:lnSpc>
              <a:spcPct val="90000"/>
            </a:lnSpc>
            <a:spcBef>
              <a:spcPct val="0"/>
            </a:spcBef>
            <a:spcAft>
              <a:spcPct val="35000"/>
            </a:spcAft>
            <a:buNone/>
          </a:pPr>
          <a:r>
            <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Times"/>
              <a:cs typeface="Times New Roman"/>
            </a:rPr>
            <a:t>When additional users need access to the system, add new /more hardware (to support load) under 4 man weeks</a:t>
          </a:r>
          <a:endParaRPr lang="en-US" sz="7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3811165" y="3113301"/>
        <a:ext cx="2283492" cy="3334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minVer="12.0">
  <dgm:title val=""/>
  <dgm:desc val=""/>
  <dgm:catLst>
    <dgm:cat type="hierarchy" pri="5000"/>
  </dgm:catLst>
  <dgm:sampData>
    <dgm:dataModel>
      <dgm:ptLst>
        <dgm:pt modelId="0" type="doc">
          <dgm:prSet phldr="1"/>
        </dgm:pt>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w" for="des" ptType="node" refType="w"/>
      <dgm:constr type="h" for="des" ptType="node" refType="w" refFor="des" refPtType="node" fact="0.667"/>
      <dgm:constr type="sibSp" refType="h" refFor="des" refPtType="node" op="equ" fact="0.25"/>
      <dgm:constr type="sibSp" for="des" forName="level2hierChild" refType="h" refFor="des" refPtType="node" op="equ" fact="0.25"/>
      <dgm:constr type="sibSp" for="des" forName="level3hierChild" refType="h" refFor="des" refPtType="node" op="equ" fact="0.25"/>
      <dgm:constr type="sp" for="des" forName="root1" refType="w" refFor="des" refPtType="node" fact="0.4"/>
      <dgm:constr type="sp" for="des" forName="root2" refType="sp" refFor="des" refForName="root1" op="equ"/>
      <dgm:constr type="primFontSz" for="des" forName="LevelOneTextNode" op="equ" val="100"/>
      <dgm:constr type="primFontSz" for="des" forName="LevelTwoTextNode" op="equ" val="100"/>
      <dgm:constr type="primFontSz" for="des" forName="LevelTwoTextNode" refType="primFontSz" refFor="des" refForName="LevelOneTextNode" op="lte"/>
      <dgm:constr type="primFontSz" for="des" forName="connTx" op="equ" val="78"/>
      <dgm:constr type="primFontSz" for="des" forName="connTx" refType="primFontSz" refFor="des" refForName="LevelOneTextNode" op="lte" fact="0.78"/>
    </dgm:constrLst>
    <dgm:rule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constrLst/>
            <dgm:ruleLst>
              <dgm:rule type="primFontSz" val="2" fact="NaN" max="NaN"/>
            </dgm:ruleLst>
          </dgm:layoutNode>
          <dgm:layoutNode name="level2hierChild">
            <dgm:choose name="Name9">
              <dgm:if name="Name10" func="var" arg="dir" op="equ" val="norm">
                <dgm:alg type="hierChild">
                  <dgm:param type="linDir" val="fromT"/>
                  <dgm:param type="chAlign" val="l"/>
                </dgm:alg>
              </dgm:if>
              <dgm:else name="Name11">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2" axis="self" ptType="parTrans" cnt="1">
                <dgm:layoutNode name="Name13">
                  <dgm:choose name="Name14">
                    <dgm:if name="Name15" func="var" arg="dir" op="equ" val="norm">
                      <dgm:alg type="conn">
                        <dgm:param type="dim" val="1D"/>
                        <dgm:param type="begPts" val="midR"/>
                        <dgm:param type="endPts" val="midL"/>
                        <dgm:param type="endSty" val="noArr"/>
                      </dgm:alg>
                    </dgm:if>
                    <dgm:else name="Name16">
                      <dgm:alg type="conn">
                        <dgm:param type="dim" val="1D"/>
                        <dgm:param type="begPts" val="midL"/>
                        <dgm:param type="endPts" val="midR"/>
                        <dgm:param type="endSty" val="noArr"/>
                      </dgm:alg>
                    </dgm:else>
                  </dgm:choose>
                  <dgm:shape xmlns:r="http://schemas.openxmlformats.org/officeDocument/2006/relationships" type="conn" r:blip="">
                    <dgm:adjLst/>
                  </dgm:shape>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2" fact="NaN" max="NaN"/>
                    </dgm:ruleLst>
                  </dgm:layoutNode>
                </dgm:layoutNode>
              </dgm:forEach>
              <dgm:forEach name="Name17" axis="self" ptType="node">
                <dgm:layoutNode name="root2">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constrLst/>
                    <dgm:ruleLst>
                      <dgm:rule type="primFontSz" val="2" fact="NaN" max="NaN"/>
                    </dgm:ruleLst>
                  </dgm:layoutNode>
                  <dgm:layoutNode name="level3hierChild">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Name24"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Simple 5"/>
  <dgm:desc val="Simple 5"/>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2FDE40D-5340-4B72-ACA6-1D96442ACDCD}"/>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E9F92AAE-772D-486D-8A19-8FCD3044DE23}"/>
              </a:ext>
            </a:extLst>
          </p:cNvPr>
          <p:cNvSpPr>
            <a:spLocks noGrp="1"/>
          </p:cNvSpPr>
          <p:nvPr>
            <p:ph type="dt" idx="1"/>
          </p:nvPr>
        </p:nvSpPr>
        <p:spPr>
          <a:xfrm>
            <a:off x="2611438" y="0"/>
            <a:ext cx="1997075" cy="17303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A47D181-862E-4CAD-A571-FFD41A495B9D}" type="datetimeFigureOut">
              <a:rPr lang="zh-CN" altLang="en-US"/>
              <a:pPr>
                <a:defRPr/>
              </a:pPr>
              <a:t>2018/10/9</a:t>
            </a:fld>
            <a:endParaRPr lang="zh-CN" altLang="en-US"/>
          </a:p>
        </p:txBody>
      </p:sp>
      <p:sp>
        <p:nvSpPr>
          <p:cNvPr id="4" name="幻灯片图像占位符 3">
            <a:extLst>
              <a:ext uri="{FF2B5EF4-FFF2-40B4-BE49-F238E27FC236}">
                <a16:creationId xmlns:a16="http://schemas.microsoft.com/office/drawing/2014/main" id="{DDE12637-62C3-4E1A-8424-8E9037BED124}"/>
              </a:ext>
            </a:extLst>
          </p:cNvPr>
          <p:cNvSpPr>
            <a:spLocks noGrp="1" noRot="1" noChangeAspect="1"/>
          </p:cNvSpPr>
          <p:nvPr>
            <p:ph type="sldImg" idx="2"/>
          </p:nvPr>
        </p:nvSpPr>
        <p:spPr>
          <a:xfrm>
            <a:off x="1268413" y="433388"/>
            <a:ext cx="2073275" cy="1166812"/>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7632B8B-7EFB-4480-9ED9-174ECB49CAA7}"/>
              </a:ext>
            </a:extLst>
          </p:cNvPr>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151577A-7199-4AC2-BC69-DEC627F064FD}"/>
              </a:ext>
            </a:extLst>
          </p:cNvPr>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122A44C1-EBE0-40F1-9F63-5A120626EED9}"/>
              </a:ext>
            </a:extLst>
          </p:cNvPr>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229F84A9-38E9-4641-9C7C-7503DD0187E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9191AB7-7EE3-4C7E-B4AD-5668A515E74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416326E6-3AB7-4A34-B886-80C140A10DCD}" type="slidenum">
              <a:rPr lang="en-US" altLang="zh-CN" smtClean="0">
                <a:latin typeface="Arial" panose="020B0604020202020204" pitchFamily="34" charset="0"/>
                <a:ea typeface="MS PGothic" panose="020B0600070205080204" pitchFamily="34" charset="-128"/>
              </a:rPr>
              <a:pPr fontAlgn="base">
                <a:spcBef>
                  <a:spcPct val="0"/>
                </a:spcBef>
                <a:spcAft>
                  <a:spcPct val="0"/>
                </a:spcAft>
              </a:pPr>
              <a:t>2</a:t>
            </a:fld>
            <a:endParaRPr lang="en-US" altLang="zh-CN">
              <a:latin typeface="Arial" panose="020B0604020202020204" pitchFamily="34" charset="0"/>
              <a:ea typeface="MS PGothic" panose="020B0600070205080204" pitchFamily="34" charset="-128"/>
            </a:endParaRPr>
          </a:p>
        </p:txBody>
      </p:sp>
      <p:sp>
        <p:nvSpPr>
          <p:cNvPr id="35843" name="Rectangle 2">
            <a:extLst>
              <a:ext uri="{FF2B5EF4-FFF2-40B4-BE49-F238E27FC236}">
                <a16:creationId xmlns:a16="http://schemas.microsoft.com/office/drawing/2014/main" id="{65EC8847-B1ED-4D76-8054-884D2A81D8C0}"/>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0F55E918-2DFF-4035-A10D-C54B2FB364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99868836-5C78-4474-AD28-ED062731402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1730333F-6046-4E01-9C8F-DA754738A5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38916" name="Slide Number Placeholder 3">
            <a:extLst>
              <a:ext uri="{FF2B5EF4-FFF2-40B4-BE49-F238E27FC236}">
                <a16:creationId xmlns:a16="http://schemas.microsoft.com/office/drawing/2014/main" id="{02E8E509-7735-4AA0-9918-AD71930315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A4EDE526-B406-44D2-A2A5-371C2744C864}" type="slidenum">
              <a:rPr lang="en-US" altLang="zh-CN" smtClean="0"/>
              <a:pPr fontAlgn="base">
                <a:spcBef>
                  <a:spcPct val="0"/>
                </a:spcBef>
                <a:spcAft>
                  <a:spcPct val="0"/>
                </a:spcAft>
              </a:pPr>
              <a:t>4</a:t>
            </a:fld>
            <a:endParaRPr lang="en-US" altLang="zh-CN"/>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825ECEB2-4819-43F6-9A54-F76185FB348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8FF8820F-FBE2-497A-B435-F1C92D9E0B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44036" name="Slide Number Placeholder 3">
            <a:extLst>
              <a:ext uri="{FF2B5EF4-FFF2-40B4-BE49-F238E27FC236}">
                <a16:creationId xmlns:a16="http://schemas.microsoft.com/office/drawing/2014/main" id="{29276C67-CC75-4359-8F94-A8109C4F52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6DD40938-8B54-4540-977F-66EFDB02932A}" type="slidenum">
              <a:rPr lang="en-US" altLang="zh-CN" smtClean="0"/>
              <a:pPr fontAlgn="base">
                <a:spcBef>
                  <a:spcPct val="0"/>
                </a:spcBef>
                <a:spcAft>
                  <a:spcPct val="0"/>
                </a:spcAft>
              </a:pPr>
              <a:t>8</a:t>
            </a:fld>
            <a:endParaRPr lang="en-US" altLang="zh-CN"/>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26334ECB-2304-4947-A35B-3E358AF8531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1C66EDEC-478D-493D-95FF-7062875F8E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81924" name="Slide Number Placeholder 3">
            <a:extLst>
              <a:ext uri="{FF2B5EF4-FFF2-40B4-BE49-F238E27FC236}">
                <a16:creationId xmlns:a16="http://schemas.microsoft.com/office/drawing/2014/main" id="{1BC386DB-A85A-4411-A220-A69E036066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8D1D70F5-6601-4851-B267-EA97C180FF75}" type="slidenum">
              <a:rPr lang="en-US" altLang="zh-CN" smtClean="0"/>
              <a:pPr fontAlgn="base">
                <a:spcBef>
                  <a:spcPct val="0"/>
                </a:spcBef>
                <a:spcAft>
                  <a:spcPct val="0"/>
                </a:spcAft>
              </a:pPr>
              <a:t>44</a:t>
            </a:fld>
            <a:endParaRPr lang="en-US" altLang="zh-CN"/>
          </a:p>
        </p:txBody>
      </p:sp>
    </p:spTree>
  </p:cSld>
  <p:clrMapOvr>
    <a:masterClrMapping/>
  </p:clrMapOvr>
</p:notes>
</file>

<file path=ppt/notesSlides/notesSlide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35922424-9876-49C7-A84A-177F82C9AA2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29EF2C42-99FA-4F42-BE92-BB9E883CA0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103428" name="Slide Number Placeholder 3">
            <a:extLst>
              <a:ext uri="{FF2B5EF4-FFF2-40B4-BE49-F238E27FC236}">
                <a16:creationId xmlns:a16="http://schemas.microsoft.com/office/drawing/2014/main" id="{7F652F52-A6BD-4F83-96BB-1B57897756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CD6340C6-9B0C-45FF-8CFD-F266A30A5DFC}" type="slidenum">
              <a:rPr lang="en-US" altLang="zh-CN" smtClean="0"/>
              <a:pPr fontAlgn="base">
                <a:spcBef>
                  <a:spcPct val="0"/>
                </a:spcBef>
                <a:spcAft>
                  <a:spcPct val="0"/>
                </a:spcAft>
              </a:pPr>
              <a:t>64</a:t>
            </a:fld>
            <a:endParaRPr lang="en-US" altLang="zh-CN"/>
          </a:p>
        </p:txBody>
      </p:sp>
    </p:spTree>
  </p:cSld>
  <p:clrMapOvr>
    <a:masterClrMapping/>
  </p:clrMapOvr>
</p:notes>
</file>

<file path=ppt/notesSlides/notesSlide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A491EDB5-0BA5-4CE1-94AA-3C39574FA03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EBC9680F-2839-4095-B0D0-7066D8DF89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111620" name="Slide Number Placeholder 3">
            <a:extLst>
              <a:ext uri="{FF2B5EF4-FFF2-40B4-BE49-F238E27FC236}">
                <a16:creationId xmlns:a16="http://schemas.microsoft.com/office/drawing/2014/main" id="{AA36F143-45BD-474D-8BAA-7DA2FF8ABA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ED856C37-784E-4276-847C-7DB12E311B1F}" type="slidenum">
              <a:rPr lang="en-US" altLang="zh-CN" smtClean="0"/>
              <a:pPr fontAlgn="base">
                <a:spcBef>
                  <a:spcPct val="0"/>
                </a:spcBef>
                <a:spcAft>
                  <a:spcPct val="0"/>
                </a:spcAft>
              </a:pPr>
              <a:t>71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61487" y="1075076"/>
            <a:ext cx="5230178" cy="741818"/>
          </a:xfrm>
        </p:spPr>
        <p:txBody>
          <a:bodyPr/>
          <a:lstStyle/>
          <a:p>
            <a:r>
              <a:rPr lang="zh-CN" altLang="en-US"/>
              <a:t>单击此处编辑母版标题样式</a:t>
            </a:r>
          </a:p>
        </p:txBody>
      </p:sp>
      <p:sp>
        <p:nvSpPr>
          <p:cNvPr id="3" name="副标题 2"/>
          <p:cNvSpPr>
            <a:spLocks noGrp="1"/>
          </p:cNvSpPr>
          <p:nvPr>
            <p:ph type="subTitle" idx="1"/>
          </p:nvPr>
        </p:nvSpPr>
        <p:spPr>
          <a:xfrm>
            <a:off x="922973" y="1961092"/>
            <a:ext cx="4307205" cy="884414"/>
          </a:xfrm>
        </p:spPr>
        <p:txBody>
          <a:bodyPr/>
          <a:lstStyle>
            <a:lvl1pPr marL="0" indent="0" algn="ctr">
              <a:buNone/>
              <a:defRPr>
                <a:solidFill>
                  <a:schemeClr val="tx1">
                    <a:tint val="75000"/>
                  </a:schemeClr>
                </a:solidFill>
              </a:defRPr>
            </a:lvl1pPr>
            <a:lvl2pPr marL="290028" indent="0" algn="ctr">
              <a:buNone/>
              <a:defRPr>
                <a:solidFill>
                  <a:schemeClr val="tx1">
                    <a:tint val="75000"/>
                  </a:schemeClr>
                </a:solidFill>
              </a:defRPr>
            </a:lvl2pPr>
            <a:lvl3pPr marL="580058" indent="0" algn="ctr">
              <a:buNone/>
              <a:defRPr>
                <a:solidFill>
                  <a:schemeClr val="tx1">
                    <a:tint val="75000"/>
                  </a:schemeClr>
                </a:solidFill>
              </a:defRPr>
            </a:lvl3pPr>
            <a:lvl4pPr marL="870086" indent="0" algn="ctr">
              <a:buNone/>
              <a:defRPr>
                <a:solidFill>
                  <a:schemeClr val="tx1">
                    <a:tint val="75000"/>
                  </a:schemeClr>
                </a:solidFill>
              </a:defRPr>
            </a:lvl4pPr>
            <a:lvl5pPr marL="1160115" indent="0" algn="ctr">
              <a:buNone/>
              <a:defRPr>
                <a:solidFill>
                  <a:schemeClr val="tx1">
                    <a:tint val="75000"/>
                  </a:schemeClr>
                </a:solidFill>
              </a:defRPr>
            </a:lvl5pPr>
            <a:lvl6pPr marL="1450145" indent="0" algn="ctr">
              <a:buNone/>
              <a:defRPr>
                <a:solidFill>
                  <a:schemeClr val="tx1">
                    <a:tint val="75000"/>
                  </a:schemeClr>
                </a:solidFill>
              </a:defRPr>
            </a:lvl6pPr>
            <a:lvl7pPr marL="1740173" indent="0" algn="ctr">
              <a:buNone/>
              <a:defRPr>
                <a:solidFill>
                  <a:schemeClr val="tx1">
                    <a:tint val="75000"/>
                  </a:schemeClr>
                </a:solidFill>
              </a:defRPr>
            </a:lvl7pPr>
            <a:lvl8pPr marL="2030201" indent="0" algn="ctr">
              <a:buNone/>
              <a:defRPr>
                <a:solidFill>
                  <a:schemeClr val="tx1">
                    <a:tint val="75000"/>
                  </a:schemeClr>
                </a:solidFill>
              </a:defRPr>
            </a:lvl8pPr>
            <a:lvl9pPr marL="232023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1547186C-8312-4C31-9B1D-B7AB027C3DD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4786CF5-76F9-4A90-A9E3-8594931D9CA5}"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3AFCC2AF-8FBD-40E5-9F39-0BC849E3B9A3}"/>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4E128A9D-D99B-44B3-B94B-FE34396A3BB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017A874-5875-489F-8BE0-C9910B6C8E99}" type="slidenum">
              <a:rPr lang="zh-CN" altLang="en-US"/>
              <a:pPr>
                <a:defRPr/>
              </a:pPr>
              <a:t>‹#›</a:t>
            </a:fld>
            <a:endParaRPr lang="zh-CN" altLang="en-US"/>
          </a:p>
        </p:txBody>
      </p:sp>
    </p:spTree>
    <p:extLst>
      <p:ext uri="{BB962C8B-B14F-4D97-AF65-F5344CB8AC3E}">
        <p14:creationId xmlns:p14="http://schemas.microsoft.com/office/powerpoint/2010/main" val="279356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59445D-66E5-4318-B165-D09880E87F6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96AA094-AD39-4F72-8F9A-2DCF6C5A801E}"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DC8EB662-6ADC-4D29-AE4C-1B51E08DDDB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42E46526-52CE-41FF-B7FB-C694C4B47C6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8A1FB9F-676B-4621-90FB-873EB9590A62}" type="slidenum">
              <a:rPr lang="zh-CN" altLang="en-US"/>
              <a:pPr>
                <a:defRPr/>
              </a:pPr>
              <a:t>‹#›</a:t>
            </a:fld>
            <a:endParaRPr lang="zh-CN" altLang="en-US"/>
          </a:p>
        </p:txBody>
      </p:sp>
    </p:spTree>
    <p:extLst>
      <p:ext uri="{BB962C8B-B14F-4D97-AF65-F5344CB8AC3E}">
        <p14:creationId xmlns:p14="http://schemas.microsoft.com/office/powerpoint/2010/main" val="415979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461034" y="138592"/>
            <a:ext cx="1384459" cy="295285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7658" y="138592"/>
            <a:ext cx="4050824" cy="295285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DAC323-9DB5-4749-BB77-D8B40F6C5C6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4F8A8A3-963A-4C5C-95FC-D4DEBDCADFC7}"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37F15A02-B403-4997-AE70-D57782302C0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F73AEB5-21B8-45F8-9636-1978DCEF656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6D7D7A9-F890-456F-A1DD-81288B29CF64}" type="slidenum">
              <a:rPr lang="zh-CN" altLang="en-US"/>
              <a:pPr>
                <a:defRPr/>
              </a:pPr>
              <a:t>‹#›</a:t>
            </a:fld>
            <a:endParaRPr lang="zh-CN" altLang="en-US"/>
          </a:p>
        </p:txBody>
      </p:sp>
    </p:spTree>
    <p:extLst>
      <p:ext uri="{BB962C8B-B14F-4D97-AF65-F5344CB8AC3E}">
        <p14:creationId xmlns:p14="http://schemas.microsoft.com/office/powerpoint/2010/main" val="368139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206605AA-01D2-451A-84E2-583CFBB430B0}"/>
              </a:ext>
            </a:extLst>
          </p:cNvPr>
          <p:cNvSpPr txBox="1">
            <a:spLocks noChangeArrowheads="1"/>
          </p:cNvSpPr>
          <p:nvPr userDrawn="1"/>
        </p:nvSpPr>
        <p:spPr bwMode="auto">
          <a:xfrm>
            <a:off x="1582738" y="3255963"/>
            <a:ext cx="2708275" cy="155575"/>
          </a:xfrm>
          <a:prstGeom prst="rect">
            <a:avLst/>
          </a:prstGeom>
          <a:noFill/>
          <a:ln>
            <a:noFill/>
          </a:ln>
          <a:effectLst/>
          <a:extLst/>
        </p:spPr>
        <p:txBody>
          <a:bodyPr lIns="57999" tIns="28999" rIns="57999" bIns="28999">
            <a:spAutoFit/>
          </a:bodyPr>
          <a:lstStyle/>
          <a:p>
            <a:pPr algn="ctr" eaLnBrk="1" fontAlgn="auto" hangingPunct="1">
              <a:spcBef>
                <a:spcPts val="0"/>
              </a:spcBef>
              <a:spcAft>
                <a:spcPts val="0"/>
              </a:spcAft>
              <a:defRPr/>
            </a:pPr>
            <a:r>
              <a:rPr lang="en-US" altLang="zh-CN" sz="635">
                <a:solidFill>
                  <a:prstClr val="black"/>
                </a:solidFill>
                <a:latin typeface="Calibri"/>
                <a:ea typeface="宋体"/>
                <a:cs typeface="Arial" pitchFamily="34" charset="0"/>
              </a:rPr>
              <a:t>Copyright © 2012, Elsevier Inc. All rights reserved.</a:t>
            </a:r>
            <a:endParaRPr lang="en-US" altLang="zh-CN" sz="635">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7BF86EA0-0FFB-4D8C-BD63-B1973A28B911}"/>
              </a:ext>
            </a:extLst>
          </p:cNvPr>
          <p:cNvSpPr txBox="1">
            <a:spLocks noChangeArrowheads="1"/>
          </p:cNvSpPr>
          <p:nvPr userDrawn="1"/>
        </p:nvSpPr>
        <p:spPr bwMode="auto">
          <a:xfrm>
            <a:off x="5657850" y="3286125"/>
            <a:ext cx="495300" cy="155575"/>
          </a:xfrm>
          <a:prstGeom prst="rect">
            <a:avLst/>
          </a:prstGeom>
          <a:noFill/>
          <a:ln>
            <a:noFill/>
          </a:ln>
          <a:effectLst/>
          <a:extLst/>
        </p:spPr>
        <p:txBody>
          <a:bodyPr lIns="57999" tIns="28999" rIns="57999" bIns="28999">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635">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F1E6F0EE-3329-4D36-B0FF-A9CAB8D21A8F}" type="slidenum">
              <a:rPr lang="en-US" altLang="zh-CN" sz="635"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635">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1124521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1776"/>
            </a:lvl1pPr>
            <a:lvl2pPr>
              <a:defRPr sz="1776"/>
            </a:lvl2pPr>
            <a:lvl3pPr>
              <a:defRPr sz="1776"/>
            </a:lvl3pPr>
            <a:lvl4pPr>
              <a:defRPr sz="1776"/>
            </a:lvl4pPr>
            <a:lvl5pPr>
              <a:defRPr sz="1776"/>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1C0090CF-9F80-4540-B4E5-2B295FF403EB}"/>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34DCA79-DEDD-4405-B7BD-F4602249C452}"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F4CBF74C-F4F8-4C69-80BB-84D46F4933A3}"/>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367EF47B-E1AF-4839-81B7-7B3E0581BA21}"/>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A71384F5-69CD-439A-A369-6D0372D001A6}"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63F48140-87E7-4010-8876-6FC4310C0261}"/>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2FC054E8-61C3-4331-8154-55490585BE09}" type="slidenum">
              <a:rPr lang="en-US" altLang="zh-CN"/>
              <a:pPr>
                <a:defRPr/>
              </a:pPr>
              <a:t>‹#›</a:t>
            </a:fld>
            <a:endParaRPr lang="en-US" altLang="zh-CN"/>
          </a:p>
        </p:txBody>
      </p:sp>
    </p:spTree>
    <p:extLst>
      <p:ext uri="{BB962C8B-B14F-4D97-AF65-F5344CB8AC3E}">
        <p14:creationId xmlns:p14="http://schemas.microsoft.com/office/powerpoint/2010/main" val="2535150929"/>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7658" y="323290"/>
            <a:ext cx="5537835" cy="285138"/>
          </a:xfrm>
        </p:spPr>
        <p:txBody>
          <a:bodyPr/>
          <a:lstStyle/>
          <a:p>
            <a:r>
              <a:rPr lang="en-US"/>
              <a:t>Click to edit Master title style</a:t>
            </a:r>
            <a:endParaRPr lang="en-US" dirty="0"/>
          </a:p>
        </p:txBody>
      </p:sp>
    </p:spTree>
    <p:extLst>
      <p:ext uri="{BB962C8B-B14F-4D97-AF65-F5344CB8AC3E}">
        <p14:creationId xmlns:p14="http://schemas.microsoft.com/office/powerpoint/2010/main" val="161477887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307658" y="323290"/>
            <a:ext cx="5537835" cy="285138"/>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307658" y="950070"/>
            <a:ext cx="5537835" cy="206064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307658" y="618447"/>
            <a:ext cx="5537835" cy="205082"/>
          </a:xfrm>
        </p:spPr>
        <p:txBody>
          <a:bodyPr>
            <a:noAutofit/>
          </a:bodyPr>
          <a:lstStyle>
            <a:lvl1pPr marL="0" indent="0">
              <a:spcAft>
                <a:spcPts val="0"/>
              </a:spcAft>
              <a:buFontTx/>
              <a:buNone/>
              <a:defRPr sz="1269">
                <a:solidFill>
                  <a:schemeClr val="accent1"/>
                </a:solidFill>
              </a:defRPr>
            </a:lvl1pPr>
            <a:lvl2pPr marL="290028" indent="0">
              <a:buFontTx/>
              <a:buNone/>
              <a:defRPr/>
            </a:lvl2pPr>
            <a:lvl3pPr marL="580058" indent="0">
              <a:buFontTx/>
              <a:buNone/>
              <a:defRPr/>
            </a:lvl3pPr>
            <a:lvl4pPr marL="870086" indent="0">
              <a:buFontTx/>
              <a:buNone/>
              <a:defRPr/>
            </a:lvl4pPr>
            <a:lvl5pPr marL="1160115" indent="0">
              <a:buFontTx/>
              <a:buNone/>
              <a:defRPr/>
            </a:lvl5pPr>
          </a:lstStyle>
          <a:p>
            <a:pPr lvl="0"/>
            <a:r>
              <a:rPr lang="en-US"/>
              <a:t>Click to edit Master text styles</a:t>
            </a:r>
          </a:p>
        </p:txBody>
      </p:sp>
    </p:spTree>
    <p:extLst>
      <p:ext uri="{BB962C8B-B14F-4D97-AF65-F5344CB8AC3E}">
        <p14:creationId xmlns:p14="http://schemas.microsoft.com/office/powerpoint/2010/main" val="250253959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2B86E021-45C4-4BCF-B576-55388A0F8FE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8538" y="819150"/>
            <a:ext cx="39052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72800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307658" y="618447"/>
            <a:ext cx="5537835" cy="205082"/>
          </a:xfrm>
        </p:spPr>
        <p:txBody>
          <a:bodyPr>
            <a:noAutofit/>
          </a:bodyPr>
          <a:lstStyle>
            <a:lvl1pPr marL="0" indent="0">
              <a:spcAft>
                <a:spcPts val="0"/>
              </a:spcAft>
              <a:buFontTx/>
              <a:buNone/>
              <a:defRPr sz="1269">
                <a:solidFill>
                  <a:schemeClr val="accent1"/>
                </a:solidFill>
              </a:defRPr>
            </a:lvl1pPr>
            <a:lvl2pPr marL="290028" indent="0">
              <a:buFontTx/>
              <a:buNone/>
              <a:defRPr/>
            </a:lvl2pPr>
            <a:lvl3pPr marL="580058" indent="0">
              <a:buFontTx/>
              <a:buNone/>
              <a:defRPr/>
            </a:lvl3pPr>
            <a:lvl4pPr marL="870086" indent="0">
              <a:buFontTx/>
              <a:buNone/>
              <a:defRPr/>
            </a:lvl4pPr>
            <a:lvl5pPr marL="1160115" indent="0">
              <a:buFontTx/>
              <a:buNone/>
              <a:defRPr/>
            </a:lvl5pPr>
          </a:lstStyle>
          <a:p>
            <a:pPr lvl="0"/>
            <a:r>
              <a:rPr lang="en-US"/>
              <a:t>Click to edit Master text styles</a:t>
            </a:r>
          </a:p>
        </p:txBody>
      </p:sp>
    </p:spTree>
    <p:extLst>
      <p:ext uri="{BB962C8B-B14F-4D97-AF65-F5344CB8AC3E}">
        <p14:creationId xmlns:p14="http://schemas.microsoft.com/office/powerpoint/2010/main" val="405337344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0C7B9CAE-48D6-4682-AC08-DB5C304DA511}"/>
              </a:ext>
            </a:extLst>
          </p:cNvPr>
          <p:cNvSpPr/>
          <p:nvPr userDrawn="1"/>
        </p:nvSpPr>
        <p:spPr>
          <a:xfrm>
            <a:off x="0" y="-17463"/>
            <a:ext cx="6153150" cy="347821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7" name="Rectangle 13">
            <a:extLst>
              <a:ext uri="{FF2B5EF4-FFF2-40B4-BE49-F238E27FC236}">
                <a16:creationId xmlns:a16="http://schemas.microsoft.com/office/drawing/2014/main" id="{091B56C9-192F-496A-BE0D-D36C0392F50B}"/>
              </a:ext>
            </a:extLst>
          </p:cNvPr>
          <p:cNvSpPr/>
          <p:nvPr userDrawn="1"/>
        </p:nvSpPr>
        <p:spPr>
          <a:xfrm>
            <a:off x="0" y="-17463"/>
            <a:ext cx="6153150" cy="2798763"/>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8" name="Rectangle 17">
            <a:extLst>
              <a:ext uri="{FF2B5EF4-FFF2-40B4-BE49-F238E27FC236}">
                <a16:creationId xmlns:a16="http://schemas.microsoft.com/office/drawing/2014/main" id="{345E36E6-6AB4-47E8-8DB3-18223749607E}"/>
              </a:ext>
            </a:extLst>
          </p:cNvPr>
          <p:cNvSpPr/>
          <p:nvPr userDrawn="1"/>
        </p:nvSpPr>
        <p:spPr>
          <a:xfrm>
            <a:off x="4000500" y="-17463"/>
            <a:ext cx="2152650" cy="2798763"/>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pic>
        <p:nvPicPr>
          <p:cNvPr id="9" name="Picture 25" descr="O_signature_wht_rgb.png">
            <a:extLst>
              <a:ext uri="{FF2B5EF4-FFF2-40B4-BE49-F238E27FC236}">
                <a16:creationId xmlns:a16="http://schemas.microsoft.com/office/drawing/2014/main" id="{996F2D25-2A53-4FA4-B776-00E6CA863B8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950" y="223838"/>
            <a:ext cx="900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3999548" y="-17087"/>
            <a:ext cx="2153603" cy="2797440"/>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303812" y="1381738"/>
            <a:ext cx="3120303" cy="511583"/>
          </a:xfrm>
        </p:spPr>
        <p:txBody>
          <a:bodyPr/>
          <a:lstStyle>
            <a:lvl1pPr>
              <a:defRPr sz="1776">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303384" y="1960841"/>
            <a:ext cx="3120303" cy="705219"/>
          </a:xfrm>
        </p:spPr>
        <p:txBody>
          <a:bodyPr/>
          <a:lstStyle>
            <a:lvl1pPr marL="0" marR="0" indent="0" algn="l" defTabSz="145014"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3700691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828D0C16-3EAE-418C-89AE-1415AD9B70DC}"/>
              </a:ext>
            </a:extLst>
          </p:cNvPr>
          <p:cNvSpPr/>
          <p:nvPr userDrawn="1"/>
        </p:nvSpPr>
        <p:spPr>
          <a:xfrm>
            <a:off x="5718175" y="0"/>
            <a:ext cx="434975" cy="3116263"/>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5" name="Rectangle 13">
            <a:extLst>
              <a:ext uri="{FF2B5EF4-FFF2-40B4-BE49-F238E27FC236}">
                <a16:creationId xmlns:a16="http://schemas.microsoft.com/office/drawing/2014/main" id="{33EDEBBC-ECD8-4929-9895-D07D25A14FDC}"/>
              </a:ext>
            </a:extLst>
          </p:cNvPr>
          <p:cNvSpPr/>
          <p:nvPr userDrawn="1"/>
        </p:nvSpPr>
        <p:spPr>
          <a:xfrm>
            <a:off x="4000500" y="-1588"/>
            <a:ext cx="214313" cy="3116263"/>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6" name="Rectangle 17">
            <a:extLst>
              <a:ext uri="{FF2B5EF4-FFF2-40B4-BE49-F238E27FC236}">
                <a16:creationId xmlns:a16="http://schemas.microsoft.com/office/drawing/2014/main" id="{3CFD4059-ABAE-4F84-A140-30F59905EAC4}"/>
              </a:ext>
            </a:extLst>
          </p:cNvPr>
          <p:cNvSpPr/>
          <p:nvPr userDrawn="1"/>
        </p:nvSpPr>
        <p:spPr>
          <a:xfrm>
            <a:off x="4214813" y="-1588"/>
            <a:ext cx="1503362" cy="3116263"/>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7" name="Rectangle 19">
            <a:extLst>
              <a:ext uri="{FF2B5EF4-FFF2-40B4-BE49-F238E27FC236}">
                <a16:creationId xmlns:a16="http://schemas.microsoft.com/office/drawing/2014/main" id="{FB9D87CD-4F95-4929-91BF-9159289F3761}"/>
              </a:ext>
            </a:extLst>
          </p:cNvPr>
          <p:cNvSpPr/>
          <p:nvPr userDrawn="1"/>
        </p:nvSpPr>
        <p:spPr>
          <a:xfrm>
            <a:off x="4214813" y="-1588"/>
            <a:ext cx="1503362" cy="3116263"/>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8" name="Rectangle 20">
            <a:extLst>
              <a:ext uri="{FF2B5EF4-FFF2-40B4-BE49-F238E27FC236}">
                <a16:creationId xmlns:a16="http://schemas.microsoft.com/office/drawing/2014/main" id="{C48DB2E0-DD9A-420C-8589-8FF3A096B698}"/>
              </a:ext>
            </a:extLst>
          </p:cNvPr>
          <p:cNvSpPr/>
          <p:nvPr userDrawn="1"/>
        </p:nvSpPr>
        <p:spPr>
          <a:xfrm>
            <a:off x="3463925" y="3116263"/>
            <a:ext cx="2689225" cy="3444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grpSp>
        <p:nvGrpSpPr>
          <p:cNvPr id="9" name="Group 27">
            <a:extLst>
              <a:ext uri="{FF2B5EF4-FFF2-40B4-BE49-F238E27FC236}">
                <a16:creationId xmlns:a16="http://schemas.microsoft.com/office/drawing/2014/main" id="{8B646B69-5FBB-40A0-8ACB-2775033B00A0}"/>
              </a:ext>
            </a:extLst>
          </p:cNvPr>
          <p:cNvGrpSpPr>
            <a:grpSpLocks noChangeAspect="1"/>
          </p:cNvGrpSpPr>
          <p:nvPr userDrawn="1"/>
        </p:nvGrpSpPr>
        <p:grpSpPr bwMode="auto">
          <a:xfrm>
            <a:off x="4552950" y="3125788"/>
            <a:ext cx="1371600" cy="307975"/>
            <a:chOff x="6446993" y="4546600"/>
            <a:chExt cx="2374390" cy="532552"/>
          </a:xfrm>
        </p:grpSpPr>
        <p:pic>
          <p:nvPicPr>
            <p:cNvPr id="12" name="Picture 27" descr="O_signature_clr_rgb">
              <a:extLst>
                <a:ext uri="{FF2B5EF4-FFF2-40B4-BE49-F238E27FC236}">
                  <a16:creationId xmlns:a16="http://schemas.microsoft.com/office/drawing/2014/main" id="{B839C5E1-9E0B-4892-80CE-4A8E523465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DB3EA915-EB66-480D-BAF8-275F020558F5}"/>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306593" y="789845"/>
            <a:ext cx="3385300" cy="740610"/>
          </a:xfrm>
        </p:spPr>
        <p:txBody>
          <a:bodyPr anchor="t"/>
          <a:lstStyle>
            <a:lvl1pPr algn="l" defTabSz="580058" rtl="0" eaLnBrk="1" latinLnBrk="0" hangingPunct="1">
              <a:lnSpc>
                <a:spcPct val="90000"/>
              </a:lnSpc>
              <a:spcBef>
                <a:spcPct val="0"/>
              </a:spcBef>
              <a:buNone/>
              <a:defRPr lang="en-US" sz="1776"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4211205" y="1"/>
            <a:ext cx="1507522" cy="3114675"/>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7736361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6165" y="-13819"/>
            <a:ext cx="5281637" cy="576792"/>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594E23-B00A-430F-8C10-D994E724C48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D5526B5B-0BE4-4CE4-BE04-A935FC730884}"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EFC5397C-0840-4C87-806E-40EB9145CDD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851DF476-92A9-4375-B837-FA8ED85F683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EEF37BCD-7568-4BDA-B2FF-12B1400275FD}" type="slidenum">
              <a:rPr lang="zh-CN" altLang="en-US"/>
              <a:pPr>
                <a:defRPr/>
              </a:pPr>
              <a:t>‹#›</a:t>
            </a:fld>
            <a:endParaRPr lang="zh-CN" altLang="en-US"/>
          </a:p>
        </p:txBody>
      </p:sp>
    </p:spTree>
    <p:extLst>
      <p:ext uri="{BB962C8B-B14F-4D97-AF65-F5344CB8AC3E}">
        <p14:creationId xmlns:p14="http://schemas.microsoft.com/office/powerpoint/2010/main" val="1616271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7ECD1E7F-4D21-458D-A275-8ECDA9162ECF}"/>
              </a:ext>
            </a:extLst>
          </p:cNvPr>
          <p:cNvSpPr/>
          <p:nvPr userDrawn="1"/>
        </p:nvSpPr>
        <p:spPr>
          <a:xfrm>
            <a:off x="0" y="781050"/>
            <a:ext cx="6153150" cy="1998663"/>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pic>
        <p:nvPicPr>
          <p:cNvPr id="4" name="Picture 23" descr="Java_blk_rgb.png">
            <a:extLst>
              <a:ext uri="{FF2B5EF4-FFF2-40B4-BE49-F238E27FC236}">
                <a16:creationId xmlns:a16="http://schemas.microsoft.com/office/drawing/2014/main" id="{5C02754A-5C16-4473-84DD-492EAC9B17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30600" y="1362075"/>
            <a:ext cx="2405063"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307658" y="1067292"/>
            <a:ext cx="3245166" cy="1621556"/>
          </a:xfrm>
        </p:spPr>
        <p:txBody>
          <a:bodyPr>
            <a:noAutofit/>
          </a:bodyPr>
          <a:lstStyle>
            <a:lvl1pPr marL="0" marR="0" indent="0" algn="l" defTabSz="145014" rtl="0" eaLnBrk="1" fontAlgn="auto" latinLnBrk="0" hangingPunct="1">
              <a:lnSpc>
                <a:spcPct val="80000"/>
              </a:lnSpc>
              <a:spcBef>
                <a:spcPts val="0"/>
              </a:spcBef>
              <a:spcAft>
                <a:spcPts val="0"/>
              </a:spcAft>
              <a:buClr>
                <a:srgbClr val="FF0000"/>
              </a:buClr>
              <a:buSzPct val="85000"/>
              <a:buFont typeface="Wingdings" pitchFamily="2" charset="2"/>
              <a:buNone/>
              <a:tabLst/>
              <a:defRPr sz="2792"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4143173389"/>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C799658-6258-4AF9-8291-14AAD72279AD}"/>
              </a:ext>
            </a:extLst>
          </p:cNvPr>
          <p:cNvSpPr/>
          <p:nvPr userDrawn="1"/>
        </p:nvSpPr>
        <p:spPr>
          <a:xfrm>
            <a:off x="2014538" y="781050"/>
            <a:ext cx="4138612" cy="1998663"/>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10" name="Text Placeholder 9"/>
          <p:cNvSpPr>
            <a:spLocks noGrp="1"/>
          </p:cNvSpPr>
          <p:nvPr>
            <p:ph type="body" sz="quarter" idx="11"/>
          </p:nvPr>
        </p:nvSpPr>
        <p:spPr>
          <a:xfrm>
            <a:off x="2317409" y="962350"/>
            <a:ext cx="3613548" cy="1698016"/>
          </a:xfrm>
        </p:spPr>
        <p:txBody>
          <a:bodyPr/>
          <a:lstStyle>
            <a:lvl1pPr marL="0" indent="0">
              <a:buNone/>
              <a:defRPr sz="1523"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4274" y="780451"/>
            <a:ext cx="1981314" cy="1999544"/>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94827659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1FF8362E-1224-4568-AC22-D1C02C9DC76E}"/>
              </a:ext>
            </a:extLst>
          </p:cNvPr>
          <p:cNvSpPr/>
          <p:nvPr userDrawn="1"/>
        </p:nvSpPr>
        <p:spPr>
          <a:xfrm>
            <a:off x="0" y="1149350"/>
            <a:ext cx="2692400" cy="1628775"/>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7" name="Rectangle 13">
            <a:extLst>
              <a:ext uri="{FF2B5EF4-FFF2-40B4-BE49-F238E27FC236}">
                <a16:creationId xmlns:a16="http://schemas.microsoft.com/office/drawing/2014/main" id="{64E4D906-A7F7-4A13-A860-10B1A5F3F98A}"/>
              </a:ext>
            </a:extLst>
          </p:cNvPr>
          <p:cNvSpPr/>
          <p:nvPr userDrawn="1"/>
        </p:nvSpPr>
        <p:spPr bwMode="auto">
          <a:xfrm>
            <a:off x="1588" y="777875"/>
            <a:ext cx="2690812" cy="371475"/>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58400" tIns="29201" rIns="58400" bIns="29201"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2500" b="1">
              <a:solidFill>
                <a:srgbClr val="FFFFFF"/>
              </a:solidFill>
              <a:latin typeface="Arial" panose="020B0604020202020204" pitchFamily="34" charset="0"/>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2714795" y="778238"/>
            <a:ext cx="3438356" cy="1999544"/>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273472" y="1251242"/>
            <a:ext cx="2107454" cy="1438134"/>
          </a:xfrm>
        </p:spPr>
        <p:txBody>
          <a:bodyPr>
            <a:normAutofit/>
          </a:bodyPr>
          <a:lstStyle>
            <a:lvl1pPr>
              <a:defRPr sz="1016"/>
            </a:lvl1pPr>
          </a:lstStyle>
          <a:p>
            <a:pPr lvl="0"/>
            <a:r>
              <a:rPr lang="en-US"/>
              <a:t>Click to edit Master text styles</a:t>
            </a:r>
          </a:p>
        </p:txBody>
      </p:sp>
      <p:sp>
        <p:nvSpPr>
          <p:cNvPr id="24" name="Text Placeholder 22"/>
          <p:cNvSpPr>
            <a:spLocks noGrp="1"/>
          </p:cNvSpPr>
          <p:nvPr>
            <p:ph type="body" sz="quarter" idx="14"/>
          </p:nvPr>
        </p:nvSpPr>
        <p:spPr>
          <a:xfrm>
            <a:off x="307660" y="782932"/>
            <a:ext cx="2296037" cy="366260"/>
          </a:xfrm>
          <a:noFill/>
        </p:spPr>
        <p:txBody>
          <a:bodyPr anchor="ctr">
            <a:noAutofit/>
          </a:bodyPr>
          <a:lstStyle>
            <a:lvl1pPr marL="0" indent="0">
              <a:buNone/>
              <a:defRPr sz="1269"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307658" y="323290"/>
            <a:ext cx="5617599" cy="28513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282637817"/>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FF7A59CD-7D59-4875-BFAB-64FF00689516}"/>
              </a:ext>
            </a:extLst>
          </p:cNvPr>
          <p:cNvSpPr/>
          <p:nvPr userDrawn="1"/>
        </p:nvSpPr>
        <p:spPr>
          <a:xfrm>
            <a:off x="0" y="781050"/>
            <a:ext cx="6153150" cy="1998663"/>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11" name="Text Placeholder 9"/>
          <p:cNvSpPr>
            <a:spLocks noGrp="1"/>
          </p:cNvSpPr>
          <p:nvPr>
            <p:ph type="body" sz="quarter" idx="11"/>
          </p:nvPr>
        </p:nvSpPr>
        <p:spPr>
          <a:xfrm>
            <a:off x="303389" y="957052"/>
            <a:ext cx="5126200" cy="911474"/>
          </a:xfrm>
        </p:spPr>
        <p:txBody>
          <a:bodyPr>
            <a:normAutofit/>
          </a:bodyPr>
          <a:lstStyle>
            <a:lvl1pPr marL="72508" indent="-72508">
              <a:lnSpc>
                <a:spcPct val="90000"/>
              </a:lnSpc>
              <a:spcBef>
                <a:spcPts val="0"/>
              </a:spcBef>
              <a:spcAft>
                <a:spcPts val="1143"/>
              </a:spcAft>
              <a:buNone/>
              <a:defRPr sz="1523"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371758" y="1914098"/>
            <a:ext cx="2687730" cy="298709"/>
          </a:xfrm>
          <a:noFill/>
        </p:spPr>
        <p:txBody>
          <a:bodyPr anchor="b">
            <a:normAutofit/>
          </a:bodyPr>
          <a:lstStyle>
            <a:lvl1pPr marL="0" indent="0">
              <a:lnSpc>
                <a:spcPct val="90000"/>
              </a:lnSpc>
              <a:spcBef>
                <a:spcPts val="0"/>
              </a:spcBef>
              <a:spcAft>
                <a:spcPts val="1143"/>
              </a:spcAft>
              <a:buFont typeface="Arial" pitchFamily="34" charset="0"/>
              <a:buNone/>
              <a:defRPr lang="en-US" sz="1269"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371758" y="2249723"/>
            <a:ext cx="2687730" cy="473308"/>
          </a:xfrm>
          <a:noFill/>
        </p:spPr>
        <p:txBody>
          <a:bodyPr>
            <a:normAutofit/>
          </a:bodyPr>
          <a:lstStyle>
            <a:lvl1pPr marL="0" indent="0">
              <a:lnSpc>
                <a:spcPct val="90000"/>
              </a:lnSpc>
              <a:spcBef>
                <a:spcPts val="0"/>
              </a:spcBef>
              <a:spcAft>
                <a:spcPts val="1143"/>
              </a:spcAft>
              <a:buFont typeface="Arial" pitchFamily="34" charset="0"/>
              <a:buNone/>
              <a:defRPr lang="en-US" sz="1016"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9076945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1FCC7513-AB54-406B-A212-4C981FC8D1E9}"/>
              </a:ext>
            </a:extLst>
          </p:cNvPr>
          <p:cNvSpPr>
            <a:spLocks noChangeArrowheads="1"/>
          </p:cNvSpPr>
          <p:nvPr userDrawn="1"/>
        </p:nvSpPr>
        <p:spPr bwMode="auto">
          <a:xfrm flipH="1">
            <a:off x="2133600" y="752475"/>
            <a:ext cx="19050" cy="2122488"/>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1744" tIns="10871" rIns="21744" bIns="10871"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sz="1143">
              <a:solidFill>
                <a:prstClr val="black"/>
              </a:solidFill>
              <a:ea typeface="宋体"/>
            </a:endParaRPr>
          </a:p>
        </p:txBody>
      </p:sp>
      <p:sp>
        <p:nvSpPr>
          <p:cNvPr id="12" name="Text Placeholder 22"/>
          <p:cNvSpPr>
            <a:spLocks noGrp="1"/>
          </p:cNvSpPr>
          <p:nvPr>
            <p:ph type="body" sz="quarter" idx="16"/>
          </p:nvPr>
        </p:nvSpPr>
        <p:spPr>
          <a:xfrm>
            <a:off x="307659" y="1021308"/>
            <a:ext cx="1754567" cy="1674486"/>
          </a:xfrm>
          <a:noFill/>
        </p:spPr>
        <p:txBody>
          <a:bodyPr anchor="ctr">
            <a:noAutofit/>
          </a:bodyPr>
          <a:lstStyle>
            <a:lvl1pPr marL="0" indent="0">
              <a:lnSpc>
                <a:spcPct val="90000"/>
              </a:lnSpc>
              <a:spcBef>
                <a:spcPts val="0"/>
              </a:spcBef>
              <a:spcAft>
                <a:spcPts val="1143"/>
              </a:spcAft>
              <a:buFont typeface="Arial" pitchFamily="34" charset="0"/>
              <a:buNone/>
              <a:defRPr sz="1143"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2343754" y="756238"/>
            <a:ext cx="3523769" cy="2209967"/>
          </a:xfrm>
        </p:spPr>
        <p:txBody>
          <a:bodyPr rtlCol="0" anchor="ctr" anchorCtr="1">
            <a:noAutofit/>
          </a:bodyPr>
          <a:lstStyle>
            <a:lvl1pPr marL="38267"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847623499"/>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658" y="808647"/>
            <a:ext cx="5537835" cy="1971345"/>
          </a:xfrm>
        </p:spPr>
        <p:txBody>
          <a:bodyPr>
            <a:noAutofit/>
          </a:bodyPr>
          <a:lstStyle>
            <a:lvl1pPr>
              <a:buClr>
                <a:schemeClr val="accent1"/>
              </a:buClr>
              <a:defRPr sz="889"/>
            </a:lvl1pPr>
            <a:lvl2pPr>
              <a:buClr>
                <a:schemeClr val="accent1"/>
              </a:buClr>
              <a:defRPr sz="698"/>
            </a:lvl2pPr>
            <a:lvl3pPr>
              <a:buClr>
                <a:schemeClr val="accent1"/>
              </a:buClr>
              <a:defRPr sz="698"/>
            </a:lvl3pPr>
            <a:lvl4pPr>
              <a:buClr>
                <a:schemeClr val="accent1"/>
              </a:buClr>
              <a:defRPr sz="698"/>
            </a:lvl4pPr>
            <a:lvl5pPr>
              <a:buClr>
                <a:schemeClr val="accent1"/>
              </a:buClr>
              <a:defRPr sz="6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966301696"/>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658" y="951070"/>
            <a:ext cx="5537835" cy="1971345"/>
          </a:xfrm>
        </p:spPr>
        <p:txBody>
          <a:bodyPr>
            <a:noAutofit/>
          </a:bodyPr>
          <a:lstStyle>
            <a:lvl1pPr>
              <a:buClr>
                <a:schemeClr val="accent1"/>
              </a:buClr>
              <a:defRPr sz="889"/>
            </a:lvl1pPr>
            <a:lvl2pPr>
              <a:buClr>
                <a:schemeClr val="accent1"/>
              </a:buClr>
              <a:defRPr sz="698"/>
            </a:lvl2pPr>
            <a:lvl3pPr>
              <a:buClr>
                <a:schemeClr val="accent1"/>
              </a:buClr>
              <a:defRPr sz="698"/>
            </a:lvl3pPr>
            <a:lvl4pPr>
              <a:buClr>
                <a:schemeClr val="accent1"/>
              </a:buClr>
              <a:defRPr sz="698"/>
            </a:lvl4pPr>
            <a:lvl5pPr>
              <a:buClr>
                <a:schemeClr val="accent1"/>
              </a:buClr>
              <a:defRPr sz="6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307658" y="618447"/>
            <a:ext cx="5537835" cy="205082"/>
          </a:xfrm>
        </p:spPr>
        <p:txBody>
          <a:bodyPr>
            <a:noAutofit/>
          </a:bodyPr>
          <a:lstStyle>
            <a:lvl1pPr marL="0" indent="0">
              <a:spcAft>
                <a:spcPts val="0"/>
              </a:spcAft>
              <a:buFontTx/>
              <a:buNone/>
              <a:defRPr sz="1269">
                <a:solidFill>
                  <a:schemeClr val="accent1"/>
                </a:solidFill>
              </a:defRPr>
            </a:lvl1pPr>
            <a:lvl2pPr marL="290028" indent="0">
              <a:buFontTx/>
              <a:buNone/>
              <a:defRPr/>
            </a:lvl2pPr>
            <a:lvl3pPr marL="580058" indent="0">
              <a:buFontTx/>
              <a:buNone/>
              <a:defRPr/>
            </a:lvl3pPr>
            <a:lvl4pPr marL="870086" indent="0">
              <a:buFontTx/>
              <a:buNone/>
              <a:defRPr/>
            </a:lvl4pPr>
            <a:lvl5pPr marL="1160115" indent="0">
              <a:buFontTx/>
              <a:buNone/>
              <a:defRPr/>
            </a:lvl5pPr>
          </a:lstStyle>
          <a:p>
            <a:pPr lvl="0"/>
            <a:r>
              <a:rPr lang="en-US"/>
              <a:t>Click to edit Master text styles</a:t>
            </a:r>
          </a:p>
        </p:txBody>
      </p:sp>
    </p:spTree>
    <p:extLst>
      <p:ext uri="{BB962C8B-B14F-4D97-AF65-F5344CB8AC3E}">
        <p14:creationId xmlns:p14="http://schemas.microsoft.com/office/powerpoint/2010/main" val="1783157770"/>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7015" y="-169032"/>
            <a:ext cx="4511242" cy="552759"/>
          </a:xfrm>
        </p:spPr>
        <p:txBody>
          <a:bodyPr/>
          <a:lstStyle/>
          <a:p>
            <a:r>
              <a:rPr lang="zh-CN" altLang="en-US"/>
              <a:t>单击此处编辑母版标题样式</a:t>
            </a:r>
          </a:p>
        </p:txBody>
      </p:sp>
      <p:sp>
        <p:nvSpPr>
          <p:cNvPr id="3" name="文本占位符 2"/>
          <p:cNvSpPr>
            <a:spLocks noGrp="1"/>
          </p:cNvSpPr>
          <p:nvPr>
            <p:ph type="body" sz="half" idx="1"/>
          </p:nvPr>
        </p:nvSpPr>
        <p:spPr>
          <a:xfrm>
            <a:off x="615318" y="1115134"/>
            <a:ext cx="2639659" cy="188338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357527" y="1115134"/>
            <a:ext cx="2640727" cy="188338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2879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2F51C06A-2388-43DC-B8C0-BDCC28C0B41C}"/>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C544F8CA-EACB-4BB8-9C3E-21667480336D}"/>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1DFF5676-75E5-431A-A7F2-9241395B7598}" type="datetime1">
              <a:rPr lang="zh-CN" altLang="en-US"/>
              <a:pPr>
                <a:defRPr/>
              </a:pPr>
              <a:t>2018/10/9</a:t>
            </a:fld>
            <a:endParaRPr lang="en-US"/>
          </a:p>
        </p:txBody>
      </p:sp>
      <p:sp>
        <p:nvSpPr>
          <p:cNvPr id="4" name="Holder 6">
            <a:extLst>
              <a:ext uri="{FF2B5EF4-FFF2-40B4-BE49-F238E27FC236}">
                <a16:creationId xmlns:a16="http://schemas.microsoft.com/office/drawing/2014/main" id="{7FE84CE4-9943-4E42-96C3-1DC04790101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3FF220C4-8ADA-49BB-B2BB-12D24956532D}" type="slidenum">
              <a:rPr lang="zh-CN" altLang="zh-CN"/>
              <a:pPr>
                <a:defRPr/>
              </a:pPr>
              <a:t>‹#›</a:t>
            </a:fld>
            <a:endParaRPr lang="zh-CN" altLang="zh-CN"/>
          </a:p>
        </p:txBody>
      </p:sp>
    </p:spTree>
    <p:extLst>
      <p:ext uri="{BB962C8B-B14F-4D97-AF65-F5344CB8AC3E}">
        <p14:creationId xmlns:p14="http://schemas.microsoft.com/office/powerpoint/2010/main" val="25775377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18" b="1" i="0">
                <a:solidFill>
                  <a:schemeClr val="tx1"/>
                </a:solidFill>
                <a:latin typeface="Verdana"/>
                <a:cs typeface="Verdana"/>
              </a:defRPr>
            </a:lvl1pPr>
          </a:lstStyle>
          <a:p>
            <a:endParaRPr/>
          </a:p>
        </p:txBody>
      </p:sp>
      <p:sp>
        <p:nvSpPr>
          <p:cNvPr id="3" name="Holder 3"/>
          <p:cNvSpPr>
            <a:spLocks noGrp="1"/>
          </p:cNvSpPr>
          <p:nvPr>
            <p:ph sz="half" idx="2"/>
          </p:nvPr>
        </p:nvSpPr>
        <p:spPr>
          <a:xfrm>
            <a:off x="634398" y="980714"/>
            <a:ext cx="1830406" cy="173124"/>
          </a:xfrm>
          <a:prstGeom prst="rect">
            <a:avLst/>
          </a:prstGeom>
        </p:spPr>
        <p:txBody>
          <a:bodyPr lIns="0" tIns="0" rIns="0" bIns="0">
            <a:spAutoFit/>
          </a:bodyPr>
          <a:lstStyle>
            <a:lvl1pPr>
              <a:defRPr sz="1125" b="0" i="0">
                <a:solidFill>
                  <a:schemeClr val="tx1"/>
                </a:solidFill>
                <a:latin typeface="Tahoma"/>
                <a:cs typeface="Tahoma"/>
              </a:defRPr>
            </a:lvl1pPr>
          </a:lstStyle>
          <a:p>
            <a:endParaRPr/>
          </a:p>
        </p:txBody>
      </p:sp>
      <p:sp>
        <p:nvSpPr>
          <p:cNvPr id="4" name="Holder 4"/>
          <p:cNvSpPr>
            <a:spLocks noGrp="1"/>
          </p:cNvSpPr>
          <p:nvPr>
            <p:ph sz="half" idx="3"/>
          </p:nvPr>
        </p:nvSpPr>
        <p:spPr>
          <a:xfrm>
            <a:off x="3168872" y="795973"/>
            <a:ext cx="2676621" cy="287643"/>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EBB41AD7-CF1B-4A00-BFC8-FDBA81433B74}"/>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BDB59A0F-E88F-4F7E-9CA2-27E91ACD30CB}"/>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10/9/2018</a:t>
            </a:fld>
            <a:endParaRPr lang="en-US"/>
          </a:p>
        </p:txBody>
      </p:sp>
      <p:sp>
        <p:nvSpPr>
          <p:cNvPr id="7" name="Holder 7">
            <a:extLst>
              <a:ext uri="{FF2B5EF4-FFF2-40B4-BE49-F238E27FC236}">
                <a16:creationId xmlns:a16="http://schemas.microsoft.com/office/drawing/2014/main" id="{F3BE6A4D-EC3F-491A-B34F-4F2FD24FA9BB}"/>
              </a:ext>
            </a:extLst>
          </p:cNvPr>
          <p:cNvSpPr>
            <a:spLocks noGrp="1"/>
          </p:cNvSpPr>
          <p:nvPr>
            <p:ph type="sldNum" sz="quarter" idx="12"/>
          </p:nvPr>
        </p:nvSpPr>
        <p:spPr/>
        <p:txBody>
          <a:bodyPr lIns="0" tIns="0" rIns="0" bIns="0"/>
          <a:lstStyle>
            <a:lvl1pPr marL="72533">
              <a:lnSpc>
                <a:spcPts val="723"/>
              </a:lnSpc>
              <a:defRPr sz="663" b="1" i="0" spc="12">
                <a:solidFill>
                  <a:schemeClr val="tx1"/>
                </a:solidFill>
                <a:latin typeface="Arial Black"/>
                <a:cs typeface="Arial Black"/>
              </a:defRPr>
            </a:lvl1pPr>
          </a:lstStyle>
          <a:p>
            <a:pPr>
              <a:defRPr/>
            </a:pPr>
            <a:fld id="{F360F3B0-2D18-43B6-93AA-5D91B25C3BD7}" type="slidenum">
              <a:rPr/>
              <a:pPr>
                <a:defRPr/>
              </a:pPr>
              <a:t>‹#›</a:t>
            </a:fld>
            <a:endParaRPr/>
          </a:p>
        </p:txBody>
      </p:sp>
    </p:spTree>
    <p:extLst>
      <p:ext uri="{BB962C8B-B14F-4D97-AF65-F5344CB8AC3E}">
        <p14:creationId xmlns:p14="http://schemas.microsoft.com/office/powerpoint/2010/main" val="202665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86057" y="2223856"/>
            <a:ext cx="5230178" cy="687343"/>
          </a:xfrm>
        </p:spPr>
        <p:txBody>
          <a:bodyPr anchor="t"/>
          <a:lstStyle>
            <a:lvl1pPr algn="l">
              <a:defRPr sz="2539" b="1" cap="all"/>
            </a:lvl1pPr>
          </a:lstStyle>
          <a:p>
            <a:r>
              <a:rPr lang="zh-CN" altLang="en-US"/>
              <a:t>单击此处编辑母版标题样式</a:t>
            </a:r>
          </a:p>
        </p:txBody>
      </p:sp>
      <p:sp>
        <p:nvSpPr>
          <p:cNvPr id="3" name="文本占位符 2"/>
          <p:cNvSpPr>
            <a:spLocks noGrp="1"/>
          </p:cNvSpPr>
          <p:nvPr>
            <p:ph type="body" idx="1"/>
          </p:nvPr>
        </p:nvSpPr>
        <p:spPr>
          <a:xfrm>
            <a:off x="486057" y="1466815"/>
            <a:ext cx="5230178" cy="757039"/>
          </a:xfrm>
        </p:spPr>
        <p:txBody>
          <a:bodyPr anchor="b"/>
          <a:lstStyle>
            <a:lvl1pPr marL="0" indent="0">
              <a:buNone/>
              <a:defRPr sz="1269">
                <a:solidFill>
                  <a:schemeClr val="tx1">
                    <a:tint val="75000"/>
                  </a:schemeClr>
                </a:solidFill>
              </a:defRPr>
            </a:lvl1pPr>
            <a:lvl2pPr marL="290028" indent="0">
              <a:buNone/>
              <a:defRPr sz="1143">
                <a:solidFill>
                  <a:schemeClr val="tx1">
                    <a:tint val="75000"/>
                  </a:schemeClr>
                </a:solidFill>
              </a:defRPr>
            </a:lvl2pPr>
            <a:lvl3pPr marL="580058" indent="0">
              <a:buNone/>
              <a:defRPr sz="1016">
                <a:solidFill>
                  <a:schemeClr val="tx1">
                    <a:tint val="75000"/>
                  </a:schemeClr>
                </a:solidFill>
              </a:defRPr>
            </a:lvl3pPr>
            <a:lvl4pPr marL="870086" indent="0">
              <a:buNone/>
              <a:defRPr sz="889">
                <a:solidFill>
                  <a:schemeClr val="tx1">
                    <a:tint val="75000"/>
                  </a:schemeClr>
                </a:solidFill>
              </a:defRPr>
            </a:lvl4pPr>
            <a:lvl5pPr marL="1160115" indent="0">
              <a:buNone/>
              <a:defRPr sz="889">
                <a:solidFill>
                  <a:schemeClr val="tx1">
                    <a:tint val="75000"/>
                  </a:schemeClr>
                </a:solidFill>
              </a:defRPr>
            </a:lvl5pPr>
            <a:lvl6pPr marL="1450145" indent="0">
              <a:buNone/>
              <a:defRPr sz="889">
                <a:solidFill>
                  <a:schemeClr val="tx1">
                    <a:tint val="75000"/>
                  </a:schemeClr>
                </a:solidFill>
              </a:defRPr>
            </a:lvl6pPr>
            <a:lvl7pPr marL="1740173" indent="0">
              <a:buNone/>
              <a:defRPr sz="889">
                <a:solidFill>
                  <a:schemeClr val="tx1">
                    <a:tint val="75000"/>
                  </a:schemeClr>
                </a:solidFill>
              </a:defRPr>
            </a:lvl7pPr>
            <a:lvl8pPr marL="2030201" indent="0">
              <a:buNone/>
              <a:defRPr sz="889">
                <a:solidFill>
                  <a:schemeClr val="tx1">
                    <a:tint val="75000"/>
                  </a:schemeClr>
                </a:solidFill>
              </a:defRPr>
            </a:lvl8pPr>
            <a:lvl9pPr marL="2320230" indent="0">
              <a:buNone/>
              <a:defRPr sz="889">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F88991-0FDD-4CAF-97C6-FE2DEA4C3CD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7277323-4344-4436-9F1E-2C67C93B61B3}"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36B25398-31B4-44DD-BB38-774813F5851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A97E866D-115D-436D-A83F-0FA082D1D46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6E9DAFEE-0211-4E75-92BD-CEBC7D2D2F89}" type="slidenum">
              <a:rPr lang="zh-CN" altLang="en-US"/>
              <a:pPr>
                <a:defRPr/>
              </a:pPr>
              <a:t>‹#›</a:t>
            </a:fld>
            <a:endParaRPr lang="zh-CN" altLang="en-US"/>
          </a:p>
        </p:txBody>
      </p:sp>
    </p:spTree>
    <p:extLst>
      <p:ext uri="{BB962C8B-B14F-4D97-AF65-F5344CB8AC3E}">
        <p14:creationId xmlns:p14="http://schemas.microsoft.com/office/powerpoint/2010/main" val="2744021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Header - Blu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B253F2-2D1F-4BEF-B986-AB2C45D4D59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7013" y="1898650"/>
            <a:ext cx="441801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7658" y="1192037"/>
            <a:ext cx="5537835" cy="687343"/>
          </a:xfrm>
        </p:spPr>
        <p:txBody>
          <a:bodyPr>
            <a:noAutofit/>
          </a:bodyPr>
          <a:lstStyle>
            <a:lvl1pPr algn="l">
              <a:defRPr sz="4440" b="1" cap="none"/>
            </a:lvl1pPr>
          </a:lstStyle>
          <a:p>
            <a:r>
              <a:rPr lang="zh-CN" altLang="en-US"/>
              <a:t>单击此处编辑母版标题样式</a:t>
            </a:r>
            <a:endParaRPr lang="en-US" dirty="0"/>
          </a:p>
        </p:txBody>
      </p:sp>
    </p:spTree>
    <p:extLst>
      <p:ext uri="{BB962C8B-B14F-4D97-AF65-F5344CB8AC3E}">
        <p14:creationId xmlns:p14="http://schemas.microsoft.com/office/powerpoint/2010/main" val="248853216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7657" y="807512"/>
            <a:ext cx="2717642" cy="2283935"/>
          </a:xfrm>
        </p:spPr>
        <p:txBody>
          <a:bodyPr/>
          <a:lstStyle>
            <a:lvl1pPr>
              <a:defRPr sz="1776"/>
            </a:lvl1pPr>
            <a:lvl2pPr>
              <a:defRPr sz="1523"/>
            </a:lvl2pPr>
            <a:lvl3pPr>
              <a:defRPr sz="1269"/>
            </a:lvl3pPr>
            <a:lvl4pPr>
              <a:defRPr sz="1143"/>
            </a:lvl4pPr>
            <a:lvl5pPr>
              <a:defRPr sz="1143"/>
            </a:lvl5pPr>
            <a:lvl6pPr>
              <a:defRPr sz="1143"/>
            </a:lvl6pPr>
            <a:lvl7pPr>
              <a:defRPr sz="1143"/>
            </a:lvl7pPr>
            <a:lvl8pPr>
              <a:defRPr sz="1143"/>
            </a:lvl8pPr>
            <a:lvl9pPr>
              <a:defRPr sz="114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127851" y="807512"/>
            <a:ext cx="2717642" cy="2283935"/>
          </a:xfrm>
        </p:spPr>
        <p:txBody>
          <a:bodyPr/>
          <a:lstStyle>
            <a:lvl1pPr>
              <a:defRPr sz="1776"/>
            </a:lvl1pPr>
            <a:lvl2pPr>
              <a:defRPr sz="1523"/>
            </a:lvl2pPr>
            <a:lvl3pPr>
              <a:defRPr sz="1269"/>
            </a:lvl3pPr>
            <a:lvl4pPr>
              <a:defRPr sz="1143"/>
            </a:lvl4pPr>
            <a:lvl5pPr>
              <a:defRPr sz="1143"/>
            </a:lvl5pPr>
            <a:lvl6pPr>
              <a:defRPr sz="1143"/>
            </a:lvl6pPr>
            <a:lvl7pPr>
              <a:defRPr sz="1143"/>
            </a:lvl7pPr>
            <a:lvl8pPr>
              <a:defRPr sz="1143"/>
            </a:lvl8pPr>
            <a:lvl9pPr>
              <a:defRPr sz="114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4A49EDD7-22F4-462B-BF68-4A7C09F431F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2FE11101-9B5B-4E96-A2E1-1E94CBA069FA}"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4488E439-5D7F-4883-873A-F3CC0CFA5DB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228848E3-839F-442B-B12F-E5E4AE396CC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A13030F-A484-4EE9-ACE6-62CD0D012653}" type="slidenum">
              <a:rPr lang="zh-CN" altLang="en-US"/>
              <a:pPr>
                <a:defRPr/>
              </a:pPr>
              <a:t>‹#›</a:t>
            </a:fld>
            <a:endParaRPr lang="zh-CN" altLang="en-US"/>
          </a:p>
        </p:txBody>
      </p:sp>
    </p:spTree>
    <p:extLst>
      <p:ext uri="{BB962C8B-B14F-4D97-AF65-F5344CB8AC3E}">
        <p14:creationId xmlns:p14="http://schemas.microsoft.com/office/powerpoint/2010/main" val="161539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07659" y="774665"/>
            <a:ext cx="2718710" cy="322843"/>
          </a:xfrm>
        </p:spPr>
        <p:txBody>
          <a:bodyPr anchor="b"/>
          <a:lstStyle>
            <a:lvl1pPr marL="0" indent="0">
              <a:buNone/>
              <a:defRPr sz="1523" b="1"/>
            </a:lvl1pPr>
            <a:lvl2pPr marL="290028" indent="0">
              <a:buNone/>
              <a:defRPr sz="1269" b="1"/>
            </a:lvl2pPr>
            <a:lvl3pPr marL="580058" indent="0">
              <a:buNone/>
              <a:defRPr sz="1143" b="1"/>
            </a:lvl3pPr>
            <a:lvl4pPr marL="870086" indent="0">
              <a:buNone/>
              <a:defRPr sz="1016" b="1"/>
            </a:lvl4pPr>
            <a:lvl5pPr marL="1160115" indent="0">
              <a:buNone/>
              <a:defRPr sz="1016" b="1"/>
            </a:lvl5pPr>
            <a:lvl6pPr marL="1450145" indent="0">
              <a:buNone/>
              <a:defRPr sz="1016" b="1"/>
            </a:lvl6pPr>
            <a:lvl7pPr marL="1740173" indent="0">
              <a:buNone/>
              <a:defRPr sz="1016" b="1"/>
            </a:lvl7pPr>
            <a:lvl8pPr marL="2030201" indent="0">
              <a:buNone/>
              <a:defRPr sz="1016" b="1"/>
            </a:lvl8pPr>
            <a:lvl9pPr marL="2320230" indent="0">
              <a:buNone/>
              <a:defRPr sz="1016" b="1"/>
            </a:lvl9pPr>
          </a:lstStyle>
          <a:p>
            <a:pPr lvl="0"/>
            <a:r>
              <a:rPr lang="zh-CN" altLang="en-US"/>
              <a:t>单击此处编辑母版文本样式</a:t>
            </a:r>
          </a:p>
        </p:txBody>
      </p:sp>
      <p:sp>
        <p:nvSpPr>
          <p:cNvPr id="4" name="内容占位符 3"/>
          <p:cNvSpPr>
            <a:spLocks noGrp="1"/>
          </p:cNvSpPr>
          <p:nvPr>
            <p:ph sz="half" idx="2"/>
          </p:nvPr>
        </p:nvSpPr>
        <p:spPr>
          <a:xfrm>
            <a:off x="307659" y="1097508"/>
            <a:ext cx="2718710" cy="1993937"/>
          </a:xfrm>
        </p:spPr>
        <p:txBody>
          <a:bodyPr/>
          <a:lstStyle>
            <a:lvl1pPr>
              <a:defRPr sz="1523"/>
            </a:lvl1pPr>
            <a:lvl2pPr>
              <a:defRPr sz="1269"/>
            </a:lvl2pPr>
            <a:lvl3pPr>
              <a:defRPr sz="1143"/>
            </a:lvl3pPr>
            <a:lvl4pPr>
              <a:defRPr sz="1016"/>
            </a:lvl4pPr>
            <a:lvl5pPr>
              <a:defRPr sz="1016"/>
            </a:lvl5pPr>
            <a:lvl6pPr>
              <a:defRPr sz="1016"/>
            </a:lvl6pPr>
            <a:lvl7pPr>
              <a:defRPr sz="1016"/>
            </a:lvl7pPr>
            <a:lvl8pPr>
              <a:defRPr sz="1016"/>
            </a:lvl8pPr>
            <a:lvl9pPr>
              <a:defRPr sz="10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125718" y="774665"/>
            <a:ext cx="2719777" cy="322843"/>
          </a:xfrm>
        </p:spPr>
        <p:txBody>
          <a:bodyPr anchor="b"/>
          <a:lstStyle>
            <a:lvl1pPr marL="0" indent="0">
              <a:buNone/>
              <a:defRPr sz="1523" b="1"/>
            </a:lvl1pPr>
            <a:lvl2pPr marL="290028" indent="0">
              <a:buNone/>
              <a:defRPr sz="1269" b="1"/>
            </a:lvl2pPr>
            <a:lvl3pPr marL="580058" indent="0">
              <a:buNone/>
              <a:defRPr sz="1143" b="1"/>
            </a:lvl3pPr>
            <a:lvl4pPr marL="870086" indent="0">
              <a:buNone/>
              <a:defRPr sz="1016" b="1"/>
            </a:lvl4pPr>
            <a:lvl5pPr marL="1160115" indent="0">
              <a:buNone/>
              <a:defRPr sz="1016" b="1"/>
            </a:lvl5pPr>
            <a:lvl6pPr marL="1450145" indent="0">
              <a:buNone/>
              <a:defRPr sz="1016" b="1"/>
            </a:lvl6pPr>
            <a:lvl7pPr marL="1740173" indent="0">
              <a:buNone/>
              <a:defRPr sz="1016" b="1"/>
            </a:lvl7pPr>
            <a:lvl8pPr marL="2030201" indent="0">
              <a:buNone/>
              <a:defRPr sz="1016" b="1"/>
            </a:lvl8pPr>
            <a:lvl9pPr marL="2320230" indent="0">
              <a:buNone/>
              <a:defRPr sz="1016" b="1"/>
            </a:lvl9pPr>
          </a:lstStyle>
          <a:p>
            <a:pPr lvl="0"/>
            <a:r>
              <a:rPr lang="zh-CN" altLang="en-US"/>
              <a:t>单击此处编辑母版文本样式</a:t>
            </a:r>
          </a:p>
        </p:txBody>
      </p:sp>
      <p:sp>
        <p:nvSpPr>
          <p:cNvPr id="6" name="内容占位符 5"/>
          <p:cNvSpPr>
            <a:spLocks noGrp="1"/>
          </p:cNvSpPr>
          <p:nvPr>
            <p:ph sz="quarter" idx="4"/>
          </p:nvPr>
        </p:nvSpPr>
        <p:spPr>
          <a:xfrm>
            <a:off x="3125718" y="1097508"/>
            <a:ext cx="2719777" cy="1993937"/>
          </a:xfrm>
        </p:spPr>
        <p:txBody>
          <a:bodyPr/>
          <a:lstStyle>
            <a:lvl1pPr>
              <a:defRPr sz="1523"/>
            </a:lvl1pPr>
            <a:lvl2pPr>
              <a:defRPr sz="1269"/>
            </a:lvl2pPr>
            <a:lvl3pPr>
              <a:defRPr sz="1143"/>
            </a:lvl3pPr>
            <a:lvl4pPr>
              <a:defRPr sz="1016"/>
            </a:lvl4pPr>
            <a:lvl5pPr>
              <a:defRPr sz="1016"/>
            </a:lvl5pPr>
            <a:lvl6pPr>
              <a:defRPr sz="1016"/>
            </a:lvl6pPr>
            <a:lvl7pPr>
              <a:defRPr sz="1016"/>
            </a:lvl7pPr>
            <a:lvl8pPr>
              <a:defRPr sz="1016"/>
            </a:lvl8pPr>
            <a:lvl9pPr>
              <a:defRPr sz="10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C0C41446-B88C-404C-B59C-761DBF5A81B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38D708C-BB3C-4BB2-92AF-2F872080ACA9}"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FE0DFBFC-7760-439B-8D87-1565ACC63EB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5A885EC1-AA70-496B-A468-47AC31A449B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B2A5AA6-1DFB-4556-8EB2-5DCAA2FC51D9}" type="slidenum">
              <a:rPr lang="zh-CN" altLang="en-US"/>
              <a:pPr>
                <a:defRPr/>
              </a:pPr>
              <a:t>‹#›</a:t>
            </a:fld>
            <a:endParaRPr lang="zh-CN" altLang="en-US"/>
          </a:p>
        </p:txBody>
      </p:sp>
    </p:spTree>
    <p:extLst>
      <p:ext uri="{BB962C8B-B14F-4D97-AF65-F5344CB8AC3E}">
        <p14:creationId xmlns:p14="http://schemas.microsoft.com/office/powerpoint/2010/main" val="204793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3436235-DE2C-456B-8344-FA554054764F}"/>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C065CC4-357B-4035-8D92-2AE7EE03C95E}"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D26F7E7A-F7E3-42F8-9BAD-A8DF5249E5C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B5C3BAF3-F018-416B-880F-0A15774B7DD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30800BD-DA18-41A1-A829-B6A805FDD0EA}" type="slidenum">
              <a:rPr lang="zh-CN" altLang="en-US"/>
              <a:pPr>
                <a:defRPr/>
              </a:pPr>
              <a:t>‹#›</a:t>
            </a:fld>
            <a:endParaRPr lang="zh-CN" altLang="en-US"/>
          </a:p>
        </p:txBody>
      </p:sp>
    </p:spTree>
    <p:extLst>
      <p:ext uri="{BB962C8B-B14F-4D97-AF65-F5344CB8AC3E}">
        <p14:creationId xmlns:p14="http://schemas.microsoft.com/office/powerpoint/2010/main" val="375518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FD1F786E-1132-4983-9A59-BE60D8B7D55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211CB45-FA2C-44A2-8E71-E36B65DBD74B}"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D2668FD1-48FE-458A-B42F-9C99F6C709B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159AD300-24E9-402C-A495-820F2356C43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34078190-86F7-4F6E-81CD-AF8E5CE81EFF}" type="slidenum">
              <a:rPr lang="zh-CN" altLang="en-US"/>
              <a:pPr>
                <a:defRPr/>
              </a:pPr>
              <a:t>‹#›</a:t>
            </a:fld>
            <a:endParaRPr lang="zh-CN" altLang="en-US"/>
          </a:p>
        </p:txBody>
      </p:sp>
    </p:spTree>
    <p:extLst>
      <p:ext uri="{BB962C8B-B14F-4D97-AF65-F5344CB8AC3E}">
        <p14:creationId xmlns:p14="http://schemas.microsoft.com/office/powerpoint/2010/main" val="60092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7661" y="137790"/>
            <a:ext cx="2024344" cy="586405"/>
          </a:xfrm>
        </p:spPr>
        <p:txBody>
          <a:bodyPr anchor="b"/>
          <a:lstStyle>
            <a:lvl1pPr algn="l">
              <a:defRPr sz="1269" b="1"/>
            </a:lvl1pPr>
          </a:lstStyle>
          <a:p>
            <a:r>
              <a:rPr lang="zh-CN" altLang="en-US"/>
              <a:t>单击此处编辑母版标题样式</a:t>
            </a:r>
          </a:p>
        </p:txBody>
      </p:sp>
      <p:sp>
        <p:nvSpPr>
          <p:cNvPr id="3" name="内容占位符 2"/>
          <p:cNvSpPr>
            <a:spLocks noGrp="1"/>
          </p:cNvSpPr>
          <p:nvPr>
            <p:ph idx="1"/>
          </p:nvPr>
        </p:nvSpPr>
        <p:spPr>
          <a:xfrm>
            <a:off x="2405711" y="137789"/>
            <a:ext cx="3439782" cy="2953654"/>
          </a:xfrm>
        </p:spPr>
        <p:txBody>
          <a:bodyPr/>
          <a:lstStyle>
            <a:lvl1pPr>
              <a:defRPr sz="2031"/>
            </a:lvl1pPr>
            <a:lvl2pPr>
              <a:defRPr sz="1776"/>
            </a:lvl2pPr>
            <a:lvl3pPr>
              <a:defRPr sz="1523"/>
            </a:lvl3pPr>
            <a:lvl4pPr>
              <a:defRPr sz="1269"/>
            </a:lvl4pPr>
            <a:lvl5pPr>
              <a:defRPr sz="1269"/>
            </a:lvl5pPr>
            <a:lvl6pPr>
              <a:defRPr sz="1269"/>
            </a:lvl6pPr>
            <a:lvl7pPr>
              <a:defRPr sz="1269"/>
            </a:lvl7pPr>
            <a:lvl8pPr>
              <a:defRPr sz="1269"/>
            </a:lvl8pPr>
            <a:lvl9pPr>
              <a:defRPr sz="126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07661" y="724195"/>
            <a:ext cx="2024344" cy="2367249"/>
          </a:xfrm>
        </p:spPr>
        <p:txBody>
          <a:bodyPr/>
          <a:lstStyle>
            <a:lvl1pPr marL="0" indent="0">
              <a:buNone/>
              <a:defRPr sz="889"/>
            </a:lvl1pPr>
            <a:lvl2pPr marL="290028" indent="0">
              <a:buNone/>
              <a:defRPr sz="762"/>
            </a:lvl2pPr>
            <a:lvl3pPr marL="580058" indent="0">
              <a:buNone/>
              <a:defRPr sz="635"/>
            </a:lvl3pPr>
            <a:lvl4pPr marL="870086" indent="0">
              <a:buNone/>
              <a:defRPr sz="571"/>
            </a:lvl4pPr>
            <a:lvl5pPr marL="1160115" indent="0">
              <a:buNone/>
              <a:defRPr sz="571"/>
            </a:lvl5pPr>
            <a:lvl6pPr marL="1450145" indent="0">
              <a:buNone/>
              <a:defRPr sz="571"/>
            </a:lvl6pPr>
            <a:lvl7pPr marL="1740173" indent="0">
              <a:buNone/>
              <a:defRPr sz="571"/>
            </a:lvl7pPr>
            <a:lvl8pPr marL="2030201" indent="0">
              <a:buNone/>
              <a:defRPr sz="571"/>
            </a:lvl8pPr>
            <a:lvl9pPr marL="2320230" indent="0">
              <a:buNone/>
              <a:defRPr sz="571"/>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A8A3C9B-0C4B-44E5-A36E-9810FBF0C70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4B9C31A-5704-4352-ACF3-CB97CFA505B4}"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619ED1C6-7368-47A4-8137-03E64286E337}"/>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B1B0EB02-1B8A-4A3B-A158-E4CC2F37CAD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D2E47C4-6445-4A37-A53C-87F8971D85B0}" type="slidenum">
              <a:rPr lang="zh-CN" altLang="en-US"/>
              <a:pPr>
                <a:defRPr/>
              </a:pPr>
              <a:t>‹#›</a:t>
            </a:fld>
            <a:endParaRPr lang="zh-CN" altLang="en-US"/>
          </a:p>
        </p:txBody>
      </p:sp>
    </p:spTree>
    <p:extLst>
      <p:ext uri="{BB962C8B-B14F-4D97-AF65-F5344CB8AC3E}">
        <p14:creationId xmlns:p14="http://schemas.microsoft.com/office/powerpoint/2010/main" val="379381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06061" y="2422526"/>
            <a:ext cx="3691890" cy="285993"/>
          </a:xfrm>
        </p:spPr>
        <p:txBody>
          <a:bodyPr anchor="b"/>
          <a:lstStyle>
            <a:lvl1pPr algn="l">
              <a:defRPr sz="1269" b="1"/>
            </a:lvl1pPr>
          </a:lstStyle>
          <a:p>
            <a:r>
              <a:rPr lang="zh-CN" altLang="en-US"/>
              <a:t>单击此处编辑母版标题样式</a:t>
            </a:r>
          </a:p>
        </p:txBody>
      </p:sp>
      <p:sp>
        <p:nvSpPr>
          <p:cNvPr id="3" name="图片占位符 2"/>
          <p:cNvSpPr>
            <a:spLocks noGrp="1"/>
          </p:cNvSpPr>
          <p:nvPr>
            <p:ph type="pic" idx="1"/>
          </p:nvPr>
        </p:nvSpPr>
        <p:spPr>
          <a:xfrm>
            <a:off x="1206061" y="309224"/>
            <a:ext cx="3691890" cy="2076450"/>
          </a:xfrm>
        </p:spPr>
        <p:txBody>
          <a:bodyPr rtlCol="0">
            <a:normAutofit/>
          </a:bodyPr>
          <a:lstStyle>
            <a:lvl1pPr marL="0" indent="0">
              <a:buNone/>
              <a:defRPr sz="2031"/>
            </a:lvl1pPr>
            <a:lvl2pPr marL="290028" indent="0">
              <a:buNone/>
              <a:defRPr sz="1776"/>
            </a:lvl2pPr>
            <a:lvl3pPr marL="580058" indent="0">
              <a:buNone/>
              <a:defRPr sz="1523"/>
            </a:lvl3pPr>
            <a:lvl4pPr marL="870086" indent="0">
              <a:buNone/>
              <a:defRPr sz="1269"/>
            </a:lvl4pPr>
            <a:lvl5pPr marL="1160115" indent="0">
              <a:buNone/>
              <a:defRPr sz="1269"/>
            </a:lvl5pPr>
            <a:lvl6pPr marL="1450145" indent="0">
              <a:buNone/>
              <a:defRPr sz="1269"/>
            </a:lvl6pPr>
            <a:lvl7pPr marL="1740173" indent="0">
              <a:buNone/>
              <a:defRPr sz="1269"/>
            </a:lvl7pPr>
            <a:lvl8pPr marL="2030201" indent="0">
              <a:buNone/>
              <a:defRPr sz="1269"/>
            </a:lvl8pPr>
            <a:lvl9pPr marL="2320230" indent="0">
              <a:buNone/>
              <a:defRPr sz="1269"/>
            </a:lvl9pPr>
          </a:lstStyle>
          <a:p>
            <a:pPr lvl="0"/>
            <a:endParaRPr lang="zh-CN" altLang="en-US" noProof="0"/>
          </a:p>
        </p:txBody>
      </p:sp>
      <p:sp>
        <p:nvSpPr>
          <p:cNvPr id="4" name="文本占位符 3"/>
          <p:cNvSpPr>
            <a:spLocks noGrp="1"/>
          </p:cNvSpPr>
          <p:nvPr>
            <p:ph type="body" sz="half" idx="2"/>
          </p:nvPr>
        </p:nvSpPr>
        <p:spPr>
          <a:xfrm>
            <a:off x="1206061" y="2708519"/>
            <a:ext cx="3691890" cy="406157"/>
          </a:xfrm>
        </p:spPr>
        <p:txBody>
          <a:bodyPr/>
          <a:lstStyle>
            <a:lvl1pPr marL="0" indent="0">
              <a:buNone/>
              <a:defRPr sz="889"/>
            </a:lvl1pPr>
            <a:lvl2pPr marL="290028" indent="0">
              <a:buNone/>
              <a:defRPr sz="762"/>
            </a:lvl2pPr>
            <a:lvl3pPr marL="580058" indent="0">
              <a:buNone/>
              <a:defRPr sz="635"/>
            </a:lvl3pPr>
            <a:lvl4pPr marL="870086" indent="0">
              <a:buNone/>
              <a:defRPr sz="571"/>
            </a:lvl4pPr>
            <a:lvl5pPr marL="1160115" indent="0">
              <a:buNone/>
              <a:defRPr sz="571"/>
            </a:lvl5pPr>
            <a:lvl6pPr marL="1450145" indent="0">
              <a:buNone/>
              <a:defRPr sz="571"/>
            </a:lvl6pPr>
            <a:lvl7pPr marL="1740173" indent="0">
              <a:buNone/>
              <a:defRPr sz="571"/>
            </a:lvl7pPr>
            <a:lvl8pPr marL="2030201" indent="0">
              <a:buNone/>
              <a:defRPr sz="571"/>
            </a:lvl8pPr>
            <a:lvl9pPr marL="2320230" indent="0">
              <a:buNone/>
              <a:defRPr sz="571"/>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627C23E-BE45-4361-8191-4BE8E2A063C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2EE2EF9F-F160-400D-9B2B-6DD62C942C73}"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BAB3CB9D-A7B6-40EF-B547-61736E01488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D3133EE7-4F20-4681-93A7-55DDA568CA83}"/>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4A1A2DC-58C4-45BB-B0D7-DC02619A2BCD}" type="slidenum">
              <a:rPr lang="zh-CN" altLang="en-US"/>
              <a:pPr>
                <a:defRPr/>
              </a:pPr>
              <a:t>‹#›</a:t>
            </a:fld>
            <a:endParaRPr lang="zh-CN" altLang="en-US"/>
          </a:p>
        </p:txBody>
      </p:sp>
    </p:spTree>
    <p:extLst>
      <p:ext uri="{BB962C8B-B14F-4D97-AF65-F5344CB8AC3E}">
        <p14:creationId xmlns:p14="http://schemas.microsoft.com/office/powerpoint/2010/main" val="226295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04F0BB1-AAF3-4908-8DFD-E2173DDD249A}"/>
              </a:ext>
            </a:extLst>
          </p:cNvPr>
          <p:cNvSpPr>
            <a:spLocks noGrp="1"/>
          </p:cNvSpPr>
          <p:nvPr>
            <p:ph type="title"/>
          </p:nvPr>
        </p:nvSpPr>
        <p:spPr bwMode="auto">
          <a:xfrm>
            <a:off x="307975" y="138113"/>
            <a:ext cx="5537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139018A-6246-44DB-BEBA-773527A1D7AB}"/>
              </a:ext>
            </a:extLst>
          </p:cNvPr>
          <p:cNvSpPr>
            <a:spLocks noGrp="1"/>
          </p:cNvSpPr>
          <p:nvPr>
            <p:ph type="body" idx="1"/>
          </p:nvPr>
        </p:nvSpPr>
        <p:spPr bwMode="auto">
          <a:xfrm>
            <a:off x="307975" y="808038"/>
            <a:ext cx="5537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73501F-C84F-4C6E-99BF-8EDEE78F3651}"/>
              </a:ext>
            </a:extLst>
          </p:cNvPr>
          <p:cNvSpPr>
            <a:spLocks noGrp="1"/>
          </p:cNvSpPr>
          <p:nvPr>
            <p:ph type="dt" sz="half" idx="2"/>
          </p:nvPr>
        </p:nvSpPr>
        <p:spPr>
          <a:xfrm>
            <a:off x="307975" y="3208338"/>
            <a:ext cx="1435100" cy="184150"/>
          </a:xfrm>
          <a:prstGeom prst="rect">
            <a:avLst/>
          </a:prstGeom>
        </p:spPr>
        <p:txBody>
          <a:bodyPr vert="horz" lIns="91429" tIns="45714" rIns="91429" bIns="45714" rtlCol="0" anchor="ctr"/>
          <a:lstStyle>
            <a:lvl1pPr algn="l" eaLnBrk="1" fontAlgn="auto" hangingPunct="1">
              <a:spcBef>
                <a:spcPts val="0"/>
              </a:spcBef>
              <a:spcAft>
                <a:spcPts val="0"/>
              </a:spcAft>
              <a:defRPr sz="762">
                <a:solidFill>
                  <a:prstClr val="black">
                    <a:tint val="75000"/>
                  </a:prstClr>
                </a:solidFill>
                <a:latin typeface="Arial" pitchFamily="34" charset="0"/>
                <a:ea typeface="宋体"/>
                <a:cs typeface="Arial" pitchFamily="34" charset="0"/>
              </a:defRPr>
            </a:lvl1pPr>
          </a:lstStyle>
          <a:p>
            <a:pPr>
              <a:defRPr/>
            </a:pPr>
            <a:fld id="{AC172F6A-4B00-4887-9F97-1913457B605D}"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9E45BAA-A974-4BE5-B0F9-C836B0304F18}"/>
              </a:ext>
            </a:extLst>
          </p:cNvPr>
          <p:cNvSpPr>
            <a:spLocks noGrp="1"/>
          </p:cNvSpPr>
          <p:nvPr>
            <p:ph type="ftr" sz="quarter" idx="3"/>
          </p:nvPr>
        </p:nvSpPr>
        <p:spPr>
          <a:xfrm>
            <a:off x="2101850" y="3208338"/>
            <a:ext cx="1949450" cy="184150"/>
          </a:xfrm>
          <a:prstGeom prst="rect">
            <a:avLst/>
          </a:prstGeom>
        </p:spPr>
        <p:txBody>
          <a:bodyPr vert="horz" lIns="91429" tIns="45714" rIns="91429" bIns="45714" rtlCol="0" anchor="ctr"/>
          <a:lstStyle>
            <a:lvl1pPr algn="ctr" eaLnBrk="1" fontAlgn="auto" hangingPunct="1">
              <a:spcBef>
                <a:spcPts val="0"/>
              </a:spcBef>
              <a:spcAft>
                <a:spcPts val="0"/>
              </a:spcAft>
              <a:defRPr sz="762">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DD574699-7628-4019-86D8-6655F47AD283}"/>
              </a:ext>
            </a:extLst>
          </p:cNvPr>
          <p:cNvSpPr>
            <a:spLocks noGrp="1"/>
          </p:cNvSpPr>
          <p:nvPr>
            <p:ph type="sldNum" sz="quarter" idx="4"/>
          </p:nvPr>
        </p:nvSpPr>
        <p:spPr>
          <a:xfrm>
            <a:off x="4410075" y="3208338"/>
            <a:ext cx="1435100" cy="184150"/>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762">
                <a:solidFill>
                  <a:srgbClr val="898989"/>
                </a:solidFill>
                <a:latin typeface="+mn-lt"/>
                <a:ea typeface="+mn-ea"/>
                <a:cs typeface="Arial" panose="020B0604020202020204" pitchFamily="34" charset="0"/>
              </a:defRPr>
            </a:lvl1pPr>
          </a:lstStyle>
          <a:p>
            <a:pPr>
              <a:defRPr/>
            </a:pPr>
            <a:fld id="{BBA84EA1-AB70-4EE2-A835-C6E5162C4DD5}"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00466446-15B1-4209-A781-CA75370F3997}"/>
              </a:ext>
            </a:extLst>
          </p:cNvPr>
          <p:cNvPicPr>
            <a:picLocks noChangeAspect="1" noChangeArrowheads="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0" y="0"/>
            <a:ext cx="6153150"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 id="2147483924" r:id="rId24"/>
    <p:sldLayoutId id="2147483925" r:id="rId25"/>
    <p:sldLayoutId id="2147483926" r:id="rId26"/>
    <p:sldLayoutId id="2147483927" r:id="rId27"/>
    <p:sldLayoutId id="2147483928" r:id="rId28"/>
    <p:sldLayoutId id="2147483929" r:id="rId29"/>
    <p:sldLayoutId id="2147483930" r:id="rId30"/>
  </p:sldLayoutIdLst>
  <p:hf hdr="0" ftr="0" dt="0"/>
  <p:txStyles>
    <p:titleStyle>
      <a:lvl1pPr algn="ctr" rtl="0" eaLnBrk="0" fontAlgn="base" hangingPunct="0">
        <a:spcBef>
          <a:spcPct val="0"/>
        </a:spcBef>
        <a:spcAft>
          <a:spcPct val="0"/>
        </a:spcAft>
        <a:defRPr sz="2600" kern="1200">
          <a:solidFill>
            <a:schemeClr val="tx1"/>
          </a:solidFill>
          <a:latin typeface="+mj-lt"/>
          <a:ea typeface="+mj-ea"/>
          <a:cs typeface="+mj-cs"/>
        </a:defRPr>
      </a:lvl1pPr>
      <a:lvl2pPr algn="ctr" rtl="0" eaLnBrk="0" fontAlgn="base" hangingPunct="0">
        <a:spcBef>
          <a:spcPct val="0"/>
        </a:spcBef>
        <a:spcAft>
          <a:spcPct val="0"/>
        </a:spcAft>
        <a:defRPr sz="2600">
          <a:solidFill>
            <a:schemeClr val="tx1"/>
          </a:solidFill>
          <a:latin typeface="Calibri" pitchFamily="34" charset="0"/>
          <a:ea typeface="宋体" pitchFamily="2" charset="-122"/>
        </a:defRPr>
      </a:lvl2pPr>
      <a:lvl3pPr algn="ctr" rtl="0" eaLnBrk="0" fontAlgn="base" hangingPunct="0">
        <a:spcBef>
          <a:spcPct val="0"/>
        </a:spcBef>
        <a:spcAft>
          <a:spcPct val="0"/>
        </a:spcAft>
        <a:defRPr sz="2600">
          <a:solidFill>
            <a:schemeClr val="tx1"/>
          </a:solidFill>
          <a:latin typeface="Calibri" pitchFamily="34" charset="0"/>
          <a:ea typeface="宋体" pitchFamily="2" charset="-122"/>
        </a:defRPr>
      </a:lvl3pPr>
      <a:lvl4pPr algn="ctr" rtl="0" eaLnBrk="0" fontAlgn="base" hangingPunct="0">
        <a:spcBef>
          <a:spcPct val="0"/>
        </a:spcBef>
        <a:spcAft>
          <a:spcPct val="0"/>
        </a:spcAft>
        <a:defRPr sz="2600">
          <a:solidFill>
            <a:schemeClr val="tx1"/>
          </a:solidFill>
          <a:latin typeface="Calibri" pitchFamily="34" charset="0"/>
          <a:ea typeface="宋体" pitchFamily="2" charset="-122"/>
        </a:defRPr>
      </a:lvl4pPr>
      <a:lvl5pPr algn="ctr" rtl="0" eaLnBrk="0" fontAlgn="base" hangingPunct="0">
        <a:spcBef>
          <a:spcPct val="0"/>
        </a:spcBef>
        <a:spcAft>
          <a:spcPct val="0"/>
        </a:spcAft>
        <a:defRPr sz="2600">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p:titleStyle>
    <p:bodyStyle>
      <a:lvl1pPr marL="212725" indent="-212725"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466725" indent="-1778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2pPr>
      <a:lvl3pPr marL="722313" indent="-141288" algn="l" rtl="0" eaLnBrk="0" fontAlgn="base" hangingPunct="0">
        <a:spcBef>
          <a:spcPct val="20000"/>
        </a:spcBef>
        <a:spcAft>
          <a:spcPct val="0"/>
        </a:spcAft>
        <a:buFont typeface="Arial" panose="020B0604020202020204" pitchFamily="34" charset="0"/>
        <a:buChar char="•"/>
        <a:defRPr sz="1300" kern="1200">
          <a:solidFill>
            <a:schemeClr val="tx1"/>
          </a:solidFill>
          <a:latin typeface="+mn-lt"/>
          <a:ea typeface="+mn-ea"/>
          <a:cs typeface="+mn-cs"/>
        </a:defRPr>
      </a:lvl3pPr>
      <a:lvl4pPr marL="1011238" indent="-141288" algn="l"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n-ea"/>
          <a:cs typeface="+mn-cs"/>
        </a:defRPr>
      </a:lvl4pPr>
      <a:lvl5pPr marL="1301750" indent="-141288" algn="l"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1595531" indent="-145049" algn="l" defTabSz="580193" rtl="0" eaLnBrk="1" latinLnBrk="0" hangingPunct="1">
        <a:spcBef>
          <a:spcPct val="20000"/>
        </a:spcBef>
        <a:buFont typeface="Arial" pitchFamily="34" charset="0"/>
        <a:buChar char="•"/>
        <a:defRPr sz="1269" kern="1200">
          <a:solidFill>
            <a:schemeClr val="tx1"/>
          </a:solidFill>
          <a:latin typeface="+mn-lt"/>
          <a:ea typeface="+mn-ea"/>
          <a:cs typeface="+mn-cs"/>
        </a:defRPr>
      </a:lvl6pPr>
      <a:lvl7pPr marL="1885628" indent="-145049" algn="l" defTabSz="580193" rtl="0" eaLnBrk="1" latinLnBrk="0" hangingPunct="1">
        <a:spcBef>
          <a:spcPct val="20000"/>
        </a:spcBef>
        <a:buFont typeface="Arial" pitchFamily="34" charset="0"/>
        <a:buChar char="•"/>
        <a:defRPr sz="1269" kern="1200">
          <a:solidFill>
            <a:schemeClr val="tx1"/>
          </a:solidFill>
          <a:latin typeface="+mn-lt"/>
          <a:ea typeface="+mn-ea"/>
          <a:cs typeface="+mn-cs"/>
        </a:defRPr>
      </a:lvl7pPr>
      <a:lvl8pPr marL="2175725" indent="-145049" algn="l" defTabSz="580193" rtl="0" eaLnBrk="1" latinLnBrk="0" hangingPunct="1">
        <a:spcBef>
          <a:spcPct val="20000"/>
        </a:spcBef>
        <a:buFont typeface="Arial" pitchFamily="34" charset="0"/>
        <a:buChar char="•"/>
        <a:defRPr sz="1269" kern="1200">
          <a:solidFill>
            <a:schemeClr val="tx1"/>
          </a:solidFill>
          <a:latin typeface="+mn-lt"/>
          <a:ea typeface="+mn-ea"/>
          <a:cs typeface="+mn-cs"/>
        </a:defRPr>
      </a:lvl8pPr>
      <a:lvl9pPr marL="2465822" indent="-145049" algn="l" defTabSz="580193" rtl="0" eaLnBrk="1" latinLnBrk="0" hangingPunct="1">
        <a:spcBef>
          <a:spcPct val="20000"/>
        </a:spcBef>
        <a:buFont typeface="Arial" pitchFamily="34" charset="0"/>
        <a:buChar char="•"/>
        <a:defRPr sz="1269" kern="1200">
          <a:solidFill>
            <a:schemeClr val="tx1"/>
          </a:solidFill>
          <a:latin typeface="+mn-lt"/>
          <a:ea typeface="+mn-ea"/>
          <a:cs typeface="+mn-cs"/>
        </a:defRPr>
      </a:lvl9pPr>
    </p:bodyStyle>
    <p:otherStyle>
      <a:defPPr>
        <a:defRPr lang="zh-CN"/>
      </a:defPPr>
      <a:lvl1pPr marL="0" algn="l" defTabSz="580193" rtl="0" eaLnBrk="1" latinLnBrk="0" hangingPunct="1">
        <a:defRPr sz="1143" kern="1200">
          <a:solidFill>
            <a:schemeClr val="tx1"/>
          </a:solidFill>
          <a:latin typeface="+mn-lt"/>
          <a:ea typeface="+mn-ea"/>
          <a:cs typeface="+mn-cs"/>
        </a:defRPr>
      </a:lvl1pPr>
      <a:lvl2pPr marL="290097" algn="l" defTabSz="580193" rtl="0" eaLnBrk="1" latinLnBrk="0" hangingPunct="1">
        <a:defRPr sz="1143" kern="1200">
          <a:solidFill>
            <a:schemeClr val="tx1"/>
          </a:solidFill>
          <a:latin typeface="+mn-lt"/>
          <a:ea typeface="+mn-ea"/>
          <a:cs typeface="+mn-cs"/>
        </a:defRPr>
      </a:lvl2pPr>
      <a:lvl3pPr marL="580193" algn="l" defTabSz="580193" rtl="0" eaLnBrk="1" latinLnBrk="0" hangingPunct="1">
        <a:defRPr sz="1143" kern="1200">
          <a:solidFill>
            <a:schemeClr val="tx1"/>
          </a:solidFill>
          <a:latin typeface="+mn-lt"/>
          <a:ea typeface="+mn-ea"/>
          <a:cs typeface="+mn-cs"/>
        </a:defRPr>
      </a:lvl3pPr>
      <a:lvl4pPr marL="870291" algn="l" defTabSz="580193" rtl="0" eaLnBrk="1" latinLnBrk="0" hangingPunct="1">
        <a:defRPr sz="1143" kern="1200">
          <a:solidFill>
            <a:schemeClr val="tx1"/>
          </a:solidFill>
          <a:latin typeface="+mn-lt"/>
          <a:ea typeface="+mn-ea"/>
          <a:cs typeface="+mn-cs"/>
        </a:defRPr>
      </a:lvl4pPr>
      <a:lvl5pPr marL="1160387" algn="l" defTabSz="580193" rtl="0" eaLnBrk="1" latinLnBrk="0" hangingPunct="1">
        <a:defRPr sz="1143" kern="1200">
          <a:solidFill>
            <a:schemeClr val="tx1"/>
          </a:solidFill>
          <a:latin typeface="+mn-lt"/>
          <a:ea typeface="+mn-ea"/>
          <a:cs typeface="+mn-cs"/>
        </a:defRPr>
      </a:lvl5pPr>
      <a:lvl6pPr marL="1450483" algn="l" defTabSz="580193" rtl="0" eaLnBrk="1" latinLnBrk="0" hangingPunct="1">
        <a:defRPr sz="1143" kern="1200">
          <a:solidFill>
            <a:schemeClr val="tx1"/>
          </a:solidFill>
          <a:latin typeface="+mn-lt"/>
          <a:ea typeface="+mn-ea"/>
          <a:cs typeface="+mn-cs"/>
        </a:defRPr>
      </a:lvl6pPr>
      <a:lvl7pPr marL="1740580" algn="l" defTabSz="580193" rtl="0" eaLnBrk="1" latinLnBrk="0" hangingPunct="1">
        <a:defRPr sz="1143" kern="1200">
          <a:solidFill>
            <a:schemeClr val="tx1"/>
          </a:solidFill>
          <a:latin typeface="+mn-lt"/>
          <a:ea typeface="+mn-ea"/>
          <a:cs typeface="+mn-cs"/>
        </a:defRPr>
      </a:lvl7pPr>
      <a:lvl8pPr marL="2030677" algn="l" defTabSz="580193" rtl="0" eaLnBrk="1" latinLnBrk="0" hangingPunct="1">
        <a:defRPr sz="1143" kern="1200">
          <a:solidFill>
            <a:schemeClr val="tx1"/>
          </a:solidFill>
          <a:latin typeface="+mn-lt"/>
          <a:ea typeface="+mn-ea"/>
          <a:cs typeface="+mn-cs"/>
        </a:defRPr>
      </a:lvl8pPr>
      <a:lvl9pPr marL="2320772" algn="l" defTabSz="580193" rtl="0" eaLnBrk="1" latinLnBrk="0" hangingPunct="1">
        <a:defRPr sz="11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descr="2">
            <a:extLst>
              <a:ext uri="{FF2B5EF4-FFF2-40B4-BE49-F238E27FC236}">
                <a16:creationId xmlns:a16="http://schemas.microsoft.com/office/drawing/2014/main" id="{CC8CBE1E-230E-4B66-AF93-821D0B40C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53150"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11">
            <a:extLst>
              <a:ext uri="{FF2B5EF4-FFF2-40B4-BE49-F238E27FC236}">
                <a16:creationId xmlns:a16="http://schemas.microsoft.com/office/drawing/2014/main" id="{C379267C-9F84-4165-9860-79D713F1035C}"/>
              </a:ext>
            </a:extLst>
          </p:cNvPr>
          <p:cNvSpPr>
            <a:spLocks noGrp="1" noChangeArrowheads="1"/>
          </p:cNvSpPr>
          <p:nvPr>
            <p:ph type="ctrTitle"/>
          </p:nvPr>
        </p:nvSpPr>
        <p:spPr>
          <a:xfrm>
            <a:off x="658813" y="1054100"/>
            <a:ext cx="4932362" cy="930275"/>
          </a:xfrm>
        </p:spPr>
        <p:txBody>
          <a:bodyPr/>
          <a:lstStyle/>
          <a:p>
            <a:pPr>
              <a:buFont typeface="Wingdings" panose="05000000000000000000" pitchFamily="2" charset="2"/>
              <a:buNone/>
              <a:defRPr/>
            </a:pPr>
            <a:r>
              <a:rPr lang="en-US" altLang="zh-CN" sz="3808">
                <a:solidFill>
                  <a:schemeClr val="bg1"/>
                </a:solidFill>
              </a:rPr>
              <a:t>软件体系结构</a:t>
            </a:r>
          </a:p>
        </p:txBody>
      </p:sp>
      <p:sp>
        <p:nvSpPr>
          <p:cNvPr id="6156" name="Rectangle 12">
            <a:extLst>
              <a:ext uri="{FF2B5EF4-FFF2-40B4-BE49-F238E27FC236}">
                <a16:creationId xmlns:a16="http://schemas.microsoft.com/office/drawing/2014/main" id="{F86F14D6-05BC-46D3-96DF-2B5923BA285C}"/>
              </a:ext>
            </a:extLst>
          </p:cNvPr>
          <p:cNvSpPr>
            <a:spLocks noGrp="1" noChangeArrowheads="1"/>
          </p:cNvSpPr>
          <p:nvPr>
            <p:ph type="subTitle" idx="1"/>
          </p:nvPr>
        </p:nvSpPr>
        <p:spPr>
          <a:xfrm>
            <a:off x="1093788" y="2606675"/>
            <a:ext cx="4064000" cy="822325"/>
          </a:xfrm>
        </p:spPr>
        <p:txBody>
          <a:bodyPr rtlCol="0">
            <a:noAutofit/>
          </a:bodyPr>
          <a:lstStyle/>
          <a:p>
            <a:pPr eaLnBrk="1" fontAlgn="auto" hangingPunct="1">
              <a:lnSpc>
                <a:spcPct val="80000"/>
              </a:lnSpc>
              <a:spcAft>
                <a:spcPts val="0"/>
              </a:spcAft>
              <a:defRPr/>
            </a:pPr>
            <a:r>
              <a:rPr lang="en-US" altLang="zh-CN" sz="1600" dirty="0"/>
              <a:t>SSE 科大</a:t>
            </a:r>
            <a:r>
              <a:rPr lang="zh-CN" altLang="en-US" sz="1600" dirty="0"/>
              <a:t>     </a:t>
            </a:r>
            <a:r>
              <a:rPr lang="en-US" altLang="zh-CN" sz="1600" dirty="0"/>
              <a:t>青鼎</a:t>
            </a:r>
          </a:p>
          <a:p>
            <a:pPr eaLnBrk="1" fontAlgn="auto" hangingPunct="1">
              <a:lnSpc>
                <a:spcPct val="80000"/>
              </a:lnSpc>
              <a:spcAft>
                <a:spcPts val="0"/>
              </a:spcAft>
              <a:defRPr/>
            </a:pPr>
            <a:r>
              <a:rPr lang="en-US" altLang="zh-CN" sz="1600" dirty="0"/>
              <a:t>dingqing@ustc.edu.cn dingqing@ustc</a:t>
            </a:r>
          </a:p>
          <a:p>
            <a:pPr eaLnBrk="1" fontAlgn="auto" hangingPunct="1">
              <a:lnSpc>
                <a:spcPct val="80000"/>
              </a:lnSpc>
              <a:spcAft>
                <a:spcPts val="0"/>
              </a:spcAft>
              <a:defRPr/>
            </a:pPr>
            <a:r>
              <a:rPr lang="en-US" altLang="zh-CN" sz="1600" dirty="0"/>
              <a:t>http://staff.ustc.edu.cn/~dingqing</a:t>
            </a:r>
          </a:p>
        </p:txBody>
      </p:sp>
    </p:spTree>
  </p:cSld>
  <p:clrMapOvr>
    <a:masterClrMapping/>
  </p:clrMapOvr>
</p:sld>
</file>

<file path=ppt/slides/slide1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7633EC3-6585-43CB-8C8D-2FE3E69467F5}"/>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性能</a:t>
            </a:r>
          </a:p>
        </p:txBody>
      </p:sp>
      <p:sp>
        <p:nvSpPr>
          <p:cNvPr id="41987" name="object 8">
            <a:extLst>
              <a:ext uri="{FF2B5EF4-FFF2-40B4-BE49-F238E27FC236}">
                <a16:creationId xmlns:a16="http://schemas.microsoft.com/office/drawing/2014/main" id="{FB0F93A3-2DCF-4A14-BA25-ECF85599A82E}"/>
              </a:ext>
            </a:extLst>
          </p:cNvPr>
          <p:cNvSpPr>
            <a:spLocks noGrp="1"/>
          </p:cNvSpPr>
          <p:nvPr>
            <p:ph idx="1"/>
          </p:nvPr>
        </p:nvSpPr>
        <p:spPr>
          <a:xfrm>
            <a:off x="409575" y="130175"/>
            <a:ext cx="5486400" cy="2735263"/>
          </a:xfrm>
        </p:spPr>
        <p:txBody>
          <a:bodyPr lIns="0" tIns="803976" rIns="0" bIns="0">
            <a:spAutoFit/>
          </a:bodyPr>
          <a:lstStyle/>
          <a:p>
            <a:pPr marL="385628" indent="-214003">
              <a:defRPr/>
            </a:pPr>
            <a:r>
              <a:rPr lang="zh-CN" altLang="zh-CN" sz="1869" dirty="0"/>
              <a:t>时间性能是最明显的</a:t>
            </a:r>
          </a:p>
          <a:p>
            <a:pPr marL="385628" indent="-214003">
              <a:spcBef>
                <a:spcPts val="451"/>
              </a:spcBef>
              <a:defRPr/>
            </a:pPr>
            <a:r>
              <a:rPr lang="zh-CN" altLang="zh-CN" sz="1869" dirty="0"/>
              <a:t>以每秒操作数计算</a:t>
            </a:r>
          </a:p>
          <a:p>
            <a:pPr marL="385628" indent="-214003">
              <a:lnSpc>
                <a:spcPct val="103000"/>
              </a:lnSpc>
              <a:spcBef>
                <a:spcPts val="400"/>
              </a:spcBef>
              <a:defRPr/>
            </a:pPr>
            <a:r>
              <a:rPr lang="zh-CN" altLang="zh-CN" sz="1869" dirty="0"/>
              <a:t>同时, 延迟: 接收输入和生成输出的时间</a:t>
            </a:r>
          </a:p>
          <a:p>
            <a:pPr marL="385628" indent="-214003">
              <a:spcBef>
                <a:spcPts val="451"/>
              </a:spcBef>
              <a:defRPr/>
            </a:pPr>
            <a:r>
              <a:rPr lang="zh-CN" altLang="zh-CN" sz="1869" dirty="0"/>
              <a:t>其他措施: 内存、磁盘、网络利用率或吞吐量</a:t>
            </a:r>
          </a:p>
        </p:txBody>
      </p:sp>
    </p:spTree>
  </p:cSld>
  <p:clrMapOvr>
    <a:masterClrMapping/>
  </p:clrMapOvr>
  <p:transition>
    <p:cut/>
  </p:transition>
</p:sld>
</file>

<file path=ppt/slides/slide1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51E8668-83CD-40CA-A5F4-BF941151F37D}"/>
              </a:ext>
            </a:extLst>
          </p:cNvPr>
          <p:cNvSpPr txBox="1">
            <a:spLocks noGrp="1"/>
          </p:cNvSpPr>
          <p:nvPr>
            <p:ph type="title"/>
          </p:nvPr>
        </p:nvSpPr>
        <p:spPr>
          <a:xfrm>
            <a:off x="257175" y="53975"/>
            <a:ext cx="5280025" cy="409575"/>
          </a:xfrm>
        </p:spPr>
        <p:txBody>
          <a:bodyPr lIns="0" tIns="0" rIns="0" bIns="0" rtlCol="0">
            <a:spAutoFit/>
          </a:bodyPr>
          <a:lstStyle/>
          <a:p>
            <a:pPr marL="16951">
              <a:defRPr/>
            </a:pPr>
            <a:r>
              <a:rPr sz="2669" spc="33" dirty="0"/>
              <a:t>性能</a:t>
            </a:r>
          </a:p>
        </p:txBody>
      </p:sp>
      <p:sp>
        <p:nvSpPr>
          <p:cNvPr id="43011" name="object 9">
            <a:extLst>
              <a:ext uri="{FF2B5EF4-FFF2-40B4-BE49-F238E27FC236}">
                <a16:creationId xmlns:a16="http://schemas.microsoft.com/office/drawing/2014/main" id="{ED605881-14F3-404D-A158-A431F9DE67D5}"/>
              </a:ext>
            </a:extLst>
          </p:cNvPr>
          <p:cNvSpPr>
            <a:spLocks noGrp="1"/>
          </p:cNvSpPr>
          <p:nvPr>
            <p:ph idx="1"/>
          </p:nvPr>
        </p:nvSpPr>
        <p:spPr>
          <a:xfrm>
            <a:off x="307975" y="1588"/>
            <a:ext cx="5537200" cy="3524250"/>
          </a:xfrm>
        </p:spPr>
        <p:txBody>
          <a:bodyPr lIns="0" tIns="692950" rIns="0" bIns="0">
            <a:spAutoFit/>
          </a:bodyPr>
          <a:lstStyle/>
          <a:p>
            <a:pPr marL="385628" indent="-214003">
              <a:defRPr/>
            </a:pPr>
            <a:r>
              <a:rPr lang="zh-CN" altLang="zh-CN" sz="1869" dirty="0"/>
              <a:t>不同的措施通常互相交换</a:t>
            </a:r>
          </a:p>
          <a:p>
            <a:pPr marL="385628" indent="-214003">
              <a:spcBef>
                <a:spcPts val="434"/>
              </a:spcBef>
              <a:defRPr/>
            </a:pPr>
            <a:r>
              <a:rPr lang="zh-CN" altLang="zh-CN" sz="1869" dirty="0"/>
              <a:t>增加吞吐量可能会增加延迟时间</a:t>
            </a:r>
          </a:p>
          <a:p>
            <a:pPr marL="385628" indent="-214003">
              <a:spcBef>
                <a:spcPts val="451"/>
              </a:spcBef>
              <a:defRPr/>
            </a:pPr>
            <a:r>
              <a:rPr lang="zh-CN" altLang="zh-CN" sz="1869" dirty="0"/>
              <a:t>随着内存的增加, 时间性能可能会提高</a:t>
            </a:r>
          </a:p>
          <a:p>
            <a:pPr marL="385628" indent="-214003">
              <a:lnSpc>
                <a:spcPct val="103000"/>
              </a:lnSpc>
              <a:spcBef>
                <a:spcPts val="400"/>
              </a:spcBef>
              <a:defRPr/>
            </a:pPr>
            <a:r>
              <a:rPr lang="zh-CN" altLang="zh-CN" sz="1869" dirty="0"/>
              <a:t>系统的真正性能不仅由单个组件的性能定义</a:t>
            </a:r>
          </a:p>
          <a:p>
            <a:pPr marL="385628" indent="-214003">
              <a:spcBef>
                <a:spcPts val="434"/>
              </a:spcBef>
              <a:defRPr/>
            </a:pPr>
            <a:r>
              <a:rPr lang="zh-CN" altLang="zh-CN" sz="1869" dirty="0"/>
              <a:t>还有他们的互动和系统中的整个过程</a:t>
            </a:r>
          </a:p>
        </p:txBody>
      </p:sp>
    </p:spTree>
  </p:cSld>
  <p:clrMapOvr>
    <a:masterClrMapping/>
  </p:clrMapOvr>
  <p:transition>
    <p:cut/>
  </p:transition>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E6C0241-5E25-4770-8F1A-2D296C6FCD4B}"/>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性能</a:t>
            </a:r>
            <a:r>
              <a:rPr sz="2669" spc="-113" dirty="0"/>
              <a:t> </a:t>
            </a:r>
            <a:r>
              <a:rPr sz="2669" spc="27" dirty="0"/>
              <a:t>因素</a:t>
            </a:r>
          </a:p>
        </p:txBody>
      </p:sp>
      <p:sp>
        <p:nvSpPr>
          <p:cNvPr id="48131" name="object 4">
            <a:extLst>
              <a:ext uri="{FF2B5EF4-FFF2-40B4-BE49-F238E27FC236}">
                <a16:creationId xmlns:a16="http://schemas.microsoft.com/office/drawing/2014/main" id="{09A0CA51-7AEC-48A9-9761-182AEDB5B578}"/>
              </a:ext>
            </a:extLst>
          </p:cNvPr>
          <p:cNvSpPr>
            <a:spLocks noChangeArrowheads="1"/>
          </p:cNvSpPr>
          <p:nvPr/>
        </p:nvSpPr>
        <p:spPr bwMode="auto">
          <a:xfrm>
            <a:off x="292100" y="1139825"/>
            <a:ext cx="163513" cy="1619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A9D0D3C4-7290-4884-A014-D2E7CAB364AF}"/>
              </a:ext>
            </a:extLst>
          </p:cNvPr>
          <p:cNvSpPr txBox="1"/>
          <p:nvPr/>
        </p:nvSpPr>
        <p:spPr>
          <a:xfrm>
            <a:off x="330200" y="1143000"/>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1</a:t>
            </a:r>
            <a:endParaRPr sz="801">
              <a:latin typeface="Calibri"/>
              <a:ea typeface="+mn-ea"/>
              <a:cs typeface="Calibri"/>
            </a:endParaRPr>
          </a:p>
        </p:txBody>
      </p:sp>
      <p:sp>
        <p:nvSpPr>
          <p:cNvPr id="48133" name="object 6">
            <a:extLst>
              <a:ext uri="{FF2B5EF4-FFF2-40B4-BE49-F238E27FC236}">
                <a16:creationId xmlns:a16="http://schemas.microsoft.com/office/drawing/2014/main" id="{882DC793-E98A-4067-B958-3074FC357C48}"/>
              </a:ext>
            </a:extLst>
          </p:cNvPr>
          <p:cNvSpPr>
            <a:spLocks noChangeArrowheads="1"/>
          </p:cNvSpPr>
          <p:nvPr/>
        </p:nvSpPr>
        <p:spPr bwMode="auto">
          <a:xfrm>
            <a:off x="292100" y="1419225"/>
            <a:ext cx="163513" cy="1651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 name="object 7">
            <a:extLst>
              <a:ext uri="{FF2B5EF4-FFF2-40B4-BE49-F238E27FC236}">
                <a16:creationId xmlns:a16="http://schemas.microsoft.com/office/drawing/2014/main" id="{88E91521-DC7E-41D7-A0BD-BD40CD159827}"/>
              </a:ext>
            </a:extLst>
          </p:cNvPr>
          <p:cNvSpPr txBox="1"/>
          <p:nvPr/>
        </p:nvSpPr>
        <p:spPr>
          <a:xfrm>
            <a:off x="330200" y="1422400"/>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2</a:t>
            </a:r>
            <a:endParaRPr sz="801">
              <a:latin typeface="Calibri"/>
              <a:ea typeface="+mn-ea"/>
              <a:cs typeface="Calibri"/>
            </a:endParaRPr>
          </a:p>
        </p:txBody>
      </p:sp>
      <p:sp>
        <p:nvSpPr>
          <p:cNvPr id="48135" name="object 8">
            <a:extLst>
              <a:ext uri="{FF2B5EF4-FFF2-40B4-BE49-F238E27FC236}">
                <a16:creationId xmlns:a16="http://schemas.microsoft.com/office/drawing/2014/main" id="{F1398266-E14F-4A32-82C4-2E5BBE0385F1}"/>
              </a:ext>
            </a:extLst>
          </p:cNvPr>
          <p:cNvSpPr>
            <a:spLocks noChangeArrowheads="1"/>
          </p:cNvSpPr>
          <p:nvPr/>
        </p:nvSpPr>
        <p:spPr bwMode="auto">
          <a:xfrm>
            <a:off x="292100" y="1698625"/>
            <a:ext cx="163513" cy="1651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object 9">
            <a:extLst>
              <a:ext uri="{FF2B5EF4-FFF2-40B4-BE49-F238E27FC236}">
                <a16:creationId xmlns:a16="http://schemas.microsoft.com/office/drawing/2014/main" id="{12C4D9AE-0896-43A2-B248-D4BA61EC9317}"/>
              </a:ext>
            </a:extLst>
          </p:cNvPr>
          <p:cNvSpPr txBox="1"/>
          <p:nvPr/>
        </p:nvSpPr>
        <p:spPr>
          <a:xfrm>
            <a:off x="330200" y="1703388"/>
            <a:ext cx="85725" cy="122237"/>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3</a:t>
            </a:r>
            <a:endParaRPr sz="801">
              <a:latin typeface="Calibri"/>
              <a:ea typeface="+mn-ea"/>
              <a:cs typeface="Calibri"/>
            </a:endParaRPr>
          </a:p>
        </p:txBody>
      </p:sp>
      <p:sp>
        <p:nvSpPr>
          <p:cNvPr id="48137" name="object 10">
            <a:extLst>
              <a:ext uri="{FF2B5EF4-FFF2-40B4-BE49-F238E27FC236}">
                <a16:creationId xmlns:a16="http://schemas.microsoft.com/office/drawing/2014/main" id="{04E13605-E9A0-4A5A-B885-0E3F5495F1CD}"/>
              </a:ext>
            </a:extLst>
          </p:cNvPr>
          <p:cNvSpPr>
            <a:spLocks noChangeArrowheads="1"/>
          </p:cNvSpPr>
          <p:nvPr/>
        </p:nvSpPr>
        <p:spPr bwMode="auto">
          <a:xfrm>
            <a:off x="292100" y="1978025"/>
            <a:ext cx="163513" cy="1651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 name="object 11">
            <a:extLst>
              <a:ext uri="{FF2B5EF4-FFF2-40B4-BE49-F238E27FC236}">
                <a16:creationId xmlns:a16="http://schemas.microsoft.com/office/drawing/2014/main" id="{20C0BF4E-D395-4D59-B410-F593200EBD83}"/>
              </a:ext>
            </a:extLst>
          </p:cNvPr>
          <p:cNvSpPr txBox="1"/>
          <p:nvPr/>
        </p:nvSpPr>
        <p:spPr>
          <a:xfrm>
            <a:off x="330200" y="1984375"/>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4</a:t>
            </a:r>
            <a:endParaRPr sz="801">
              <a:latin typeface="Calibri"/>
              <a:ea typeface="+mn-ea"/>
              <a:cs typeface="Calibri"/>
            </a:endParaRPr>
          </a:p>
        </p:txBody>
      </p:sp>
      <p:sp>
        <p:nvSpPr>
          <p:cNvPr id="44043" name="object 12">
            <a:extLst>
              <a:ext uri="{FF2B5EF4-FFF2-40B4-BE49-F238E27FC236}">
                <a16:creationId xmlns:a16="http://schemas.microsoft.com/office/drawing/2014/main" id="{D1637738-8481-4729-8A96-B290EE257517}"/>
              </a:ext>
            </a:extLst>
          </p:cNvPr>
          <p:cNvSpPr txBox="1">
            <a:spLocks noChangeArrowheads="1"/>
          </p:cNvSpPr>
          <p:nvPr/>
        </p:nvSpPr>
        <p:spPr bwMode="auto">
          <a:xfrm>
            <a:off x="538163" y="1035050"/>
            <a:ext cx="1811337"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defRPr/>
            </a:pPr>
            <a:r>
              <a:rPr lang="zh-CN" altLang="zh-CN" sz="1468"/>
              <a:t>算法数据库设计中通信资源管理的选择</a:t>
            </a:r>
          </a:p>
        </p:txBody>
      </p:sp>
    </p:spTree>
  </p:cSld>
  <p:clrMapOvr>
    <a:masterClrMapping/>
  </p:clrMapOvr>
  <p:transition>
    <p:cut/>
  </p:transition>
</p:sld>
</file>

<file path=ppt/slides/slide1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DCAB5D3-7941-4CF4-A486-3C1E7F428954}"/>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47" dirty="0"/>
              <a:t>选择</a:t>
            </a:r>
            <a:r>
              <a:rPr sz="2669" spc="20" dirty="0"/>
              <a:t>的</a:t>
            </a:r>
            <a:r>
              <a:rPr sz="2669" spc="-227" dirty="0"/>
              <a:t> </a:t>
            </a:r>
            <a:r>
              <a:rPr sz="2669" spc="53" dirty="0"/>
              <a:t>算法</a:t>
            </a:r>
          </a:p>
        </p:txBody>
      </p:sp>
      <p:sp>
        <p:nvSpPr>
          <p:cNvPr id="49155" name="object 13">
            <a:extLst>
              <a:ext uri="{FF2B5EF4-FFF2-40B4-BE49-F238E27FC236}">
                <a16:creationId xmlns:a16="http://schemas.microsoft.com/office/drawing/2014/main" id="{560E82B8-AE0A-4033-91B6-7C9F773D318E}"/>
              </a:ext>
            </a:extLst>
          </p:cNvPr>
          <p:cNvSpPr>
            <a:spLocks noGrp="1"/>
          </p:cNvSpPr>
          <p:nvPr>
            <p:ph idx="1"/>
          </p:nvPr>
        </p:nvSpPr>
        <p:spPr>
          <a:xfrm>
            <a:off x="257175" y="511175"/>
            <a:ext cx="5537200" cy="2894013"/>
          </a:xfrm>
        </p:spPr>
        <p:txBody>
          <a:bodyPr lIns="0" tIns="54642" rIns="0" bIns="0">
            <a:spAutoFit/>
          </a:bodyPr>
          <a:lstStyle/>
          <a:p>
            <a:pPr marL="384175">
              <a:lnSpc>
                <a:spcPct val="103000"/>
              </a:lnSpc>
            </a:pPr>
            <a:r>
              <a:rPr lang="zh-CN" altLang="zh-CN" sz="1400"/>
              <a:t>性能的</a:t>
            </a:r>
            <a:r>
              <a:rPr lang="zh-CN" altLang="zh-CN" sz="1400" b="1">
                <a:latin typeface="Trebuchet MS" panose="020B0603020202020204" pitchFamily="34" charset="0"/>
              </a:rPr>
              <a:t>算法</a:t>
            </a:r>
            <a:r>
              <a:rPr lang="zh-CN" altLang="zh-CN" sz="1400"/>
              <a:t>通常由其复杂性度量 (大</a:t>
            </a:r>
            <a:r>
              <a:rPr lang="zh-CN" altLang="zh-CN" sz="1400">
                <a:latin typeface="Cambria" panose="02040503050406030204" pitchFamily="18" charset="0"/>
              </a:rPr>
              <a:t>O</a:t>
            </a:r>
            <a:r>
              <a:rPr lang="zh-CN" altLang="zh-CN" sz="1400"/>
              <a:t>符号</a:t>
            </a:r>
          </a:p>
          <a:p>
            <a:pPr marL="384175">
              <a:spcBef>
                <a:spcPts val="438"/>
              </a:spcBef>
            </a:pPr>
            <a:r>
              <a:rPr lang="zh-CN" altLang="zh-CN" sz="1400"/>
              <a:t>例如线性复杂度:</a:t>
            </a:r>
            <a:r>
              <a:rPr lang="zh-CN" altLang="zh-CN" sz="1400">
                <a:latin typeface="Cambria" panose="02040503050406030204" pitchFamily="18" charset="0"/>
              </a:rPr>
              <a:t>O</a:t>
            </a:r>
            <a:r>
              <a:rPr lang="zh-CN" altLang="zh-CN" sz="1400">
                <a:latin typeface="Tahoma" panose="020B0604030504040204" pitchFamily="34" charset="0"/>
                <a:cs typeface="Tahoma" panose="020B0604030504040204" pitchFamily="34" charset="0"/>
              </a:rPr>
              <a:t>(</a:t>
            </a:r>
            <a:r>
              <a:rPr lang="zh-CN" altLang="zh-CN" sz="1400" i="1">
                <a:latin typeface="Arial Narrow" panose="020B0606020202030204" pitchFamily="34" charset="0"/>
              </a:rPr>
              <a:t>n</a:t>
            </a:r>
            <a:r>
              <a:rPr lang="zh-CN" altLang="zh-CN" sz="1400">
                <a:latin typeface="Tahoma" panose="020B0604030504040204" pitchFamily="34" charset="0"/>
                <a:cs typeface="Tahoma" panose="020B0604030504040204" pitchFamily="34" charset="0"/>
              </a:rPr>
              <a:t>)</a:t>
            </a:r>
          </a:p>
          <a:p>
            <a:pPr marL="384175">
              <a:spcBef>
                <a:spcPts val="450"/>
              </a:spcBef>
            </a:pPr>
            <a:r>
              <a:rPr lang="zh-CN" altLang="zh-CN" sz="1400"/>
              <a:t>运行时间与数据大小的直接比例增加</a:t>
            </a:r>
          </a:p>
          <a:p>
            <a:pPr marL="384175">
              <a:spcBef>
                <a:spcPts val="438"/>
              </a:spcBef>
            </a:pPr>
            <a:r>
              <a:rPr lang="zh-CN" altLang="zh-CN" sz="1400"/>
              <a:t>例如多项式复杂性:</a:t>
            </a:r>
            <a:r>
              <a:rPr lang="zh-CN" altLang="zh-CN" sz="1400">
                <a:latin typeface="Cambria" panose="02040503050406030204" pitchFamily="18" charset="0"/>
              </a:rPr>
              <a:t>O</a:t>
            </a:r>
            <a:r>
              <a:rPr lang="zh-CN" altLang="zh-CN" sz="1400">
                <a:latin typeface="Tahoma" panose="020B0604030504040204" pitchFamily="34" charset="0"/>
                <a:cs typeface="Tahoma" panose="020B0604030504040204" pitchFamily="34" charset="0"/>
              </a:rPr>
              <a:t>(</a:t>
            </a:r>
            <a:r>
              <a:rPr lang="zh-CN" altLang="zh-CN" sz="1400" i="1">
                <a:latin typeface="Arial Narrow" panose="020B0606020202030204" pitchFamily="34" charset="0"/>
              </a:rPr>
              <a:t>n</a:t>
            </a:r>
            <a:r>
              <a:rPr lang="zh-CN" altLang="zh-CN" sz="1200" baseline="28000">
                <a:latin typeface="Times New Roman" panose="02020603050405020304" pitchFamily="18" charset="0"/>
                <a:cs typeface="Times New Roman" panose="02020603050405020304" pitchFamily="18" charset="0"/>
              </a:rPr>
              <a:t>2</a:t>
            </a:r>
            <a:r>
              <a:rPr lang="zh-CN" altLang="zh-CN" sz="1200">
                <a:latin typeface="Tahoma" panose="020B0604030504040204" pitchFamily="34" charset="0"/>
                <a:cs typeface="Tahoma" panose="020B0604030504040204" pitchFamily="34" charset="0"/>
              </a:rPr>
              <a:t>)</a:t>
            </a:r>
          </a:p>
          <a:p>
            <a:pPr marL="384175">
              <a:lnSpc>
                <a:spcPct val="103000"/>
              </a:lnSpc>
              <a:spcBef>
                <a:spcPts val="400"/>
              </a:spcBef>
            </a:pPr>
            <a:r>
              <a:rPr lang="zh-CN" altLang="zh-CN" sz="1400"/>
              <a:t>它不扩展: 数据运行时间的双重大小由4的因素增加</a:t>
            </a:r>
          </a:p>
          <a:p>
            <a:pPr marL="384175">
              <a:lnSpc>
                <a:spcPct val="125000"/>
              </a:lnSpc>
            </a:pPr>
            <a:r>
              <a:rPr lang="zh-CN" altLang="zh-CN" sz="1400">
                <a:latin typeface="Cambria" panose="02040503050406030204" pitchFamily="18" charset="0"/>
              </a:rPr>
              <a:t>→</a:t>
            </a:r>
            <a:r>
              <a:rPr lang="zh-CN" altLang="zh-CN" sz="1400"/>
              <a:t>"友好" 运行时复杂性: 现实目标:</a:t>
            </a:r>
            <a:r>
              <a:rPr lang="zh-CN" altLang="zh-CN" sz="1400">
                <a:latin typeface="Cambria" panose="02040503050406030204" pitchFamily="18" charset="0"/>
              </a:rPr>
              <a:t>O</a:t>
            </a:r>
            <a:r>
              <a:rPr lang="zh-CN" altLang="zh-CN" sz="1400">
                <a:latin typeface="Tahoma" panose="020B0604030504040204" pitchFamily="34" charset="0"/>
                <a:cs typeface="Tahoma" panose="020B0604030504040204" pitchFamily="34" charset="0"/>
              </a:rPr>
              <a:t>(</a:t>
            </a:r>
            <a:r>
              <a:rPr lang="zh-CN" altLang="zh-CN" sz="1400" i="1">
                <a:latin typeface="Arial Narrow" panose="020B0606020202030204" pitchFamily="34" charset="0"/>
              </a:rPr>
              <a:t>nlog</a:t>
            </a:r>
            <a:r>
              <a:rPr lang="zh-CN" altLang="zh-CN" sz="1400">
                <a:latin typeface="Tahoma" panose="020B0604030504040204" pitchFamily="34" charset="0"/>
                <a:cs typeface="Tahoma" panose="020B0604030504040204" pitchFamily="34" charset="0"/>
              </a:rPr>
              <a:t>(</a:t>
            </a:r>
            <a:r>
              <a:rPr lang="zh-CN" altLang="zh-CN" sz="1400" i="1">
                <a:latin typeface="Arial Narrow" panose="020B0606020202030204" pitchFamily="34" charset="0"/>
              </a:rPr>
              <a:t>n</a:t>
            </a:r>
            <a:r>
              <a:rPr lang="zh-CN" altLang="zh-CN" sz="1400">
                <a:latin typeface="Tahoma" panose="020B0604030504040204" pitchFamily="34" charset="0"/>
                <a:cs typeface="Tahoma" panose="020B0604030504040204" pitchFamily="34" charset="0"/>
              </a:rPr>
              <a:t>))</a:t>
            </a:r>
          </a:p>
          <a:p>
            <a:pPr marL="384175">
              <a:spcBef>
                <a:spcPts val="450"/>
              </a:spcBef>
            </a:pPr>
            <a:r>
              <a:rPr lang="zh-CN" altLang="zh-CN" sz="1400"/>
              <a:t>(通常, 只有理论上可以实现:</a:t>
            </a:r>
            <a:r>
              <a:rPr lang="zh-CN" altLang="zh-CN" sz="1400">
                <a:latin typeface="Cambria" panose="02040503050406030204" pitchFamily="18" charset="0"/>
              </a:rPr>
              <a:t>O</a:t>
            </a:r>
            <a:r>
              <a:rPr lang="zh-CN" altLang="zh-CN" sz="1400">
                <a:latin typeface="Tahoma" panose="020B0604030504040204" pitchFamily="34" charset="0"/>
                <a:cs typeface="Tahoma" panose="020B0604030504040204" pitchFamily="34" charset="0"/>
              </a:rPr>
              <a:t>(</a:t>
            </a:r>
            <a:r>
              <a:rPr lang="zh-CN" altLang="zh-CN" sz="1400" i="1">
                <a:latin typeface="Arial Narrow" panose="020B0606020202030204" pitchFamily="34" charset="0"/>
              </a:rPr>
              <a:t>n</a:t>
            </a:r>
            <a:r>
              <a:rPr lang="zh-CN" altLang="zh-CN" sz="1400">
                <a:latin typeface="Tahoma" panose="020B0604030504040204" pitchFamily="34" charset="0"/>
                <a:cs typeface="Tahoma" panose="020B0604030504040204" pitchFamily="34" charset="0"/>
              </a:rPr>
              <a:t>)</a:t>
            </a:r>
            <a:r>
              <a:rPr lang="zh-CN" altLang="zh-CN" sz="1400"/>
              <a:t>,</a:t>
            </a:r>
            <a:r>
              <a:rPr lang="zh-CN" altLang="zh-CN" sz="1400">
                <a:latin typeface="Cambria" panose="02040503050406030204" pitchFamily="18" charset="0"/>
              </a:rPr>
              <a:t>O</a:t>
            </a:r>
            <a:r>
              <a:rPr lang="zh-CN" altLang="zh-CN" sz="1400">
                <a:latin typeface="Tahoma" panose="020B0604030504040204" pitchFamily="34" charset="0"/>
                <a:cs typeface="Tahoma" panose="020B0604030504040204" pitchFamily="34" charset="0"/>
              </a:rPr>
              <a:t>(1)</a:t>
            </a:r>
            <a:r>
              <a:rPr lang="zh-CN" altLang="zh-CN" sz="1400"/>
              <a:t>)</a:t>
            </a:r>
          </a:p>
          <a:p>
            <a:pPr marL="384175">
              <a:lnSpc>
                <a:spcPct val="103000"/>
              </a:lnSpc>
              <a:spcBef>
                <a:spcPts val="400"/>
              </a:spcBef>
            </a:pPr>
            <a:r>
              <a:rPr lang="zh-CN" altLang="zh-CN" sz="1400"/>
              <a:t>然而</a:t>
            </a:r>
            <a:r>
              <a:rPr lang="zh-CN" altLang="zh-CN" sz="1400">
                <a:latin typeface="Cambria" panose="02040503050406030204" pitchFamily="18" charset="0"/>
              </a:rPr>
              <a:t>O</a:t>
            </a:r>
            <a:r>
              <a:rPr lang="zh-CN" altLang="zh-CN" sz="1400"/>
              <a:t>只描述性能的一个方面 (最坏的情况与典型行为)</a:t>
            </a:r>
          </a:p>
        </p:txBody>
      </p:sp>
    </p:spTree>
  </p:cSld>
  <p:clrMapOvr>
    <a:masterClrMapping/>
  </p:clrMapOvr>
  <p:transition>
    <p:cut/>
  </p:transition>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D48DCFB-4D64-4EE7-AD54-86CAF755A86C}"/>
              </a:ext>
            </a:extLst>
          </p:cNvPr>
          <p:cNvSpPr txBox="1">
            <a:spLocks noGrp="1"/>
          </p:cNvSpPr>
          <p:nvPr>
            <p:ph type="title"/>
          </p:nvPr>
        </p:nvSpPr>
        <p:spPr>
          <a:xfrm>
            <a:off x="180975" y="55563"/>
            <a:ext cx="5280025" cy="409575"/>
          </a:xfrm>
        </p:spPr>
        <p:txBody>
          <a:bodyPr lIns="0" tIns="0" rIns="0" bIns="0" rtlCol="0">
            <a:spAutoFit/>
          </a:bodyPr>
          <a:lstStyle/>
          <a:p>
            <a:pPr marL="16951">
              <a:defRPr/>
            </a:pPr>
            <a:r>
              <a:rPr sz="2669" spc="40" dirty="0"/>
              <a:t>数据库</a:t>
            </a:r>
            <a:r>
              <a:rPr sz="2669" spc="-174" dirty="0"/>
              <a:t> </a:t>
            </a:r>
            <a:r>
              <a:rPr sz="2669" spc="60" dirty="0"/>
              <a:t>设计</a:t>
            </a:r>
          </a:p>
        </p:txBody>
      </p:sp>
      <p:sp>
        <p:nvSpPr>
          <p:cNvPr id="50179" name="object 4">
            <a:extLst>
              <a:ext uri="{FF2B5EF4-FFF2-40B4-BE49-F238E27FC236}">
                <a16:creationId xmlns:a16="http://schemas.microsoft.com/office/drawing/2014/main" id="{6F36E36B-2BCF-46AE-BFDA-6B06C4BB8E75}"/>
              </a:ext>
            </a:extLst>
          </p:cNvPr>
          <p:cNvSpPr>
            <a:spLocks noChangeArrowheads="1"/>
          </p:cNvSpPr>
          <p:nvPr/>
        </p:nvSpPr>
        <p:spPr bwMode="auto">
          <a:xfrm>
            <a:off x="368300" y="773113"/>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0180" name="object 5">
            <a:extLst>
              <a:ext uri="{FF2B5EF4-FFF2-40B4-BE49-F238E27FC236}">
                <a16:creationId xmlns:a16="http://schemas.microsoft.com/office/drawing/2014/main" id="{396C3455-B0B2-42BF-A10B-9C158ABF9604}"/>
              </a:ext>
            </a:extLst>
          </p:cNvPr>
          <p:cNvSpPr>
            <a:spLocks noChangeArrowheads="1"/>
          </p:cNvSpPr>
          <p:nvPr/>
        </p:nvSpPr>
        <p:spPr bwMode="auto">
          <a:xfrm>
            <a:off x="368300" y="1282700"/>
            <a:ext cx="93663" cy="936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0181" name="object 6">
            <a:extLst>
              <a:ext uri="{FF2B5EF4-FFF2-40B4-BE49-F238E27FC236}">
                <a16:creationId xmlns:a16="http://schemas.microsoft.com/office/drawing/2014/main" id="{1AC75165-B329-405D-A0F7-B797E7AE425A}"/>
              </a:ext>
            </a:extLst>
          </p:cNvPr>
          <p:cNvSpPr>
            <a:spLocks noChangeArrowheads="1"/>
          </p:cNvSpPr>
          <p:nvPr/>
        </p:nvSpPr>
        <p:spPr bwMode="auto">
          <a:xfrm>
            <a:off x="368300" y="1793875"/>
            <a:ext cx="93663" cy="9366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0182" name="object 7">
            <a:extLst>
              <a:ext uri="{FF2B5EF4-FFF2-40B4-BE49-F238E27FC236}">
                <a16:creationId xmlns:a16="http://schemas.microsoft.com/office/drawing/2014/main" id="{6510CD6C-A955-423E-B2E5-4EE411ED9FAB}"/>
              </a:ext>
            </a:extLst>
          </p:cNvPr>
          <p:cNvSpPr>
            <a:spLocks noChangeArrowheads="1"/>
          </p:cNvSpPr>
          <p:nvPr/>
        </p:nvSpPr>
        <p:spPr bwMode="auto">
          <a:xfrm>
            <a:off x="368300" y="2073275"/>
            <a:ext cx="93663" cy="9366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0183" name="object 8">
            <a:extLst>
              <a:ext uri="{FF2B5EF4-FFF2-40B4-BE49-F238E27FC236}">
                <a16:creationId xmlns:a16="http://schemas.microsoft.com/office/drawing/2014/main" id="{413FD61F-7AE7-48D6-85A8-58E974A206BD}"/>
              </a:ext>
            </a:extLst>
          </p:cNvPr>
          <p:cNvSpPr>
            <a:spLocks noChangeArrowheads="1"/>
          </p:cNvSpPr>
          <p:nvPr/>
        </p:nvSpPr>
        <p:spPr bwMode="auto">
          <a:xfrm>
            <a:off x="368300" y="2352675"/>
            <a:ext cx="93663" cy="952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0184" name="object 9">
            <a:extLst>
              <a:ext uri="{FF2B5EF4-FFF2-40B4-BE49-F238E27FC236}">
                <a16:creationId xmlns:a16="http://schemas.microsoft.com/office/drawing/2014/main" id="{26426564-D88D-476A-AF1C-FC6093A3ACCA}"/>
              </a:ext>
            </a:extLst>
          </p:cNvPr>
          <p:cNvSpPr>
            <a:spLocks noChangeArrowheads="1"/>
          </p:cNvSpPr>
          <p:nvPr/>
        </p:nvSpPr>
        <p:spPr bwMode="auto">
          <a:xfrm>
            <a:off x="368300" y="2633663"/>
            <a:ext cx="93663" cy="952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6089" name="object 10">
            <a:extLst>
              <a:ext uri="{FF2B5EF4-FFF2-40B4-BE49-F238E27FC236}">
                <a16:creationId xmlns:a16="http://schemas.microsoft.com/office/drawing/2014/main" id="{E4D29E94-EC0E-4782-9215-1429708A08B2}"/>
              </a:ext>
            </a:extLst>
          </p:cNvPr>
          <p:cNvSpPr txBox="1">
            <a:spLocks noChangeArrowheads="1"/>
          </p:cNvSpPr>
          <p:nvPr/>
        </p:nvSpPr>
        <p:spPr bwMode="auto">
          <a:xfrm>
            <a:off x="538163" y="677863"/>
            <a:ext cx="4791075"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defRPr/>
            </a:pPr>
            <a:r>
              <a:rPr lang="zh-CN" altLang="zh-CN" sz="1468"/>
              <a:t>数据库查询的性能可以控制总体性能</a:t>
            </a:r>
          </a:p>
          <a:p>
            <a:pPr eaLnBrk="1" hangingPunct="1">
              <a:lnSpc>
                <a:spcPct val="103000"/>
              </a:lnSpc>
              <a:spcBef>
                <a:spcPts val="400"/>
              </a:spcBef>
              <a:defRPr/>
            </a:pPr>
            <a:r>
              <a:rPr lang="zh-CN" altLang="zh-CN" sz="1468"/>
              <a:t>表的设计对整体性能有巨大的影响。</a:t>
            </a:r>
          </a:p>
          <a:p>
            <a:pPr eaLnBrk="1" hangingPunct="1">
              <a:lnSpc>
                <a:spcPct val="125000"/>
              </a:lnSpc>
              <a:defRPr/>
            </a:pPr>
            <a:r>
              <a:rPr lang="zh-CN" altLang="zh-CN" sz="1468"/>
              <a:t>改进方法: 惰性评估、复制、缓存管理复制和/或缓存的一些额外成本</a:t>
            </a:r>
          </a:p>
          <a:p>
            <a:pPr eaLnBrk="1" hangingPunct="1">
              <a:lnSpc>
                <a:spcPct val="125000"/>
              </a:lnSpc>
              <a:defRPr/>
            </a:pPr>
            <a:r>
              <a:rPr lang="zh-CN" altLang="zh-CN" sz="1468"/>
              <a:t>内存中的数据库 (实时系统) 开发一个新的数据库 (搜索引擎)</a:t>
            </a:r>
          </a:p>
        </p:txBody>
      </p:sp>
    </p:spTree>
  </p:cSld>
  <p:clrMapOvr>
    <a:masterClrMapping/>
  </p:clrMapOvr>
  <p:transition>
    <p:cut/>
  </p:transition>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9E85BA11-DFE9-480B-8750-3C9B68E60743}"/>
              </a:ext>
            </a:extLst>
          </p:cNvPr>
          <p:cNvSpPr txBox="1">
            <a:spLocks noGrp="1"/>
          </p:cNvSpPr>
          <p:nvPr>
            <p:ph type="title"/>
          </p:nvPr>
        </p:nvSpPr>
        <p:spPr>
          <a:xfrm>
            <a:off x="180975" y="36513"/>
            <a:ext cx="5280025" cy="409575"/>
          </a:xfrm>
        </p:spPr>
        <p:txBody>
          <a:bodyPr lIns="0" tIns="0" rIns="0" bIns="0" rtlCol="0">
            <a:spAutoFit/>
          </a:bodyPr>
          <a:lstStyle/>
          <a:p>
            <a:pPr marL="16951">
              <a:defRPr/>
            </a:pPr>
            <a:r>
              <a:rPr sz="2669" spc="73" dirty="0"/>
              <a:t>沟通</a:t>
            </a:r>
            <a:r>
              <a:rPr sz="2669" spc="33" dirty="0"/>
              <a:t>C</a:t>
            </a:r>
            <a:r>
              <a:rPr sz="2669" spc="40" dirty="0"/>
              <a:t>ation</a:t>
            </a:r>
          </a:p>
        </p:txBody>
      </p:sp>
      <p:sp>
        <p:nvSpPr>
          <p:cNvPr id="51203" name="object 4">
            <a:extLst>
              <a:ext uri="{FF2B5EF4-FFF2-40B4-BE49-F238E27FC236}">
                <a16:creationId xmlns:a16="http://schemas.microsoft.com/office/drawing/2014/main" id="{3E30C8DB-F088-4CD9-82D7-EE44B31406A9}"/>
              </a:ext>
            </a:extLst>
          </p:cNvPr>
          <p:cNvSpPr>
            <a:spLocks noChangeArrowheads="1"/>
          </p:cNvSpPr>
          <p:nvPr/>
        </p:nvSpPr>
        <p:spPr bwMode="auto">
          <a:xfrm>
            <a:off x="368300" y="1069975"/>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1204" name="object 5">
            <a:extLst>
              <a:ext uri="{FF2B5EF4-FFF2-40B4-BE49-F238E27FC236}">
                <a16:creationId xmlns:a16="http://schemas.microsoft.com/office/drawing/2014/main" id="{A2E60BD0-5F0D-4FF4-A123-994B46A55A45}"/>
              </a:ext>
            </a:extLst>
          </p:cNvPr>
          <p:cNvSpPr>
            <a:spLocks noChangeArrowheads="1"/>
          </p:cNvSpPr>
          <p:nvPr/>
        </p:nvSpPr>
        <p:spPr bwMode="auto">
          <a:xfrm>
            <a:off x="368300" y="1349375"/>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1205" name="object 6">
            <a:extLst>
              <a:ext uri="{FF2B5EF4-FFF2-40B4-BE49-F238E27FC236}">
                <a16:creationId xmlns:a16="http://schemas.microsoft.com/office/drawing/2014/main" id="{C9162721-B213-4E61-BC99-233521CA3849}"/>
              </a:ext>
            </a:extLst>
          </p:cNvPr>
          <p:cNvSpPr>
            <a:spLocks noChangeArrowheads="1"/>
          </p:cNvSpPr>
          <p:nvPr/>
        </p:nvSpPr>
        <p:spPr bwMode="auto">
          <a:xfrm>
            <a:off x="368300" y="1628775"/>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1206" name="object 7">
            <a:extLst>
              <a:ext uri="{FF2B5EF4-FFF2-40B4-BE49-F238E27FC236}">
                <a16:creationId xmlns:a16="http://schemas.microsoft.com/office/drawing/2014/main" id="{F36FA8C9-5397-4D8B-89F3-079C12AAF1A0}"/>
              </a:ext>
            </a:extLst>
          </p:cNvPr>
          <p:cNvSpPr>
            <a:spLocks noChangeArrowheads="1"/>
          </p:cNvSpPr>
          <p:nvPr/>
        </p:nvSpPr>
        <p:spPr bwMode="auto">
          <a:xfrm>
            <a:off x="368300" y="1909763"/>
            <a:ext cx="93663" cy="93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1207" name="object 8">
            <a:extLst>
              <a:ext uri="{FF2B5EF4-FFF2-40B4-BE49-F238E27FC236}">
                <a16:creationId xmlns:a16="http://schemas.microsoft.com/office/drawing/2014/main" id="{762DA9F7-1D58-41BA-9F41-387EB9ADF915}"/>
              </a:ext>
            </a:extLst>
          </p:cNvPr>
          <p:cNvSpPr>
            <a:spLocks noChangeArrowheads="1"/>
          </p:cNvSpPr>
          <p:nvPr/>
        </p:nvSpPr>
        <p:spPr bwMode="auto">
          <a:xfrm>
            <a:off x="368300" y="2190750"/>
            <a:ext cx="93663"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7112" name="object 9">
            <a:extLst>
              <a:ext uri="{FF2B5EF4-FFF2-40B4-BE49-F238E27FC236}">
                <a16:creationId xmlns:a16="http://schemas.microsoft.com/office/drawing/2014/main" id="{74DD46B5-5745-46F7-BC35-39B066A938A0}"/>
              </a:ext>
            </a:extLst>
          </p:cNvPr>
          <p:cNvSpPr txBox="1">
            <a:spLocks noChangeArrowheads="1"/>
          </p:cNvSpPr>
          <p:nvPr/>
        </p:nvSpPr>
        <p:spPr bwMode="auto">
          <a:xfrm>
            <a:off x="538163" y="981075"/>
            <a:ext cx="5000625"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a:t>网络开销</a:t>
            </a:r>
          </a:p>
          <a:p>
            <a:pPr eaLnBrk="1" hangingPunct="1">
              <a:lnSpc>
                <a:spcPct val="125000"/>
              </a:lnSpc>
              <a:defRPr/>
            </a:pPr>
            <a:r>
              <a:rPr lang="zh-CN" altLang="zh-CN" sz="1468"/>
              <a:t>根据协议包数据, 通过网络发送数据每层都意味着额外的开销</a:t>
            </a:r>
          </a:p>
          <a:p>
            <a:pPr eaLnBrk="1" hangingPunct="1">
              <a:lnSpc>
                <a:spcPct val="125000"/>
              </a:lnSpc>
              <a:defRPr/>
            </a:pPr>
            <a:r>
              <a:rPr lang="zh-CN" altLang="zh-CN" sz="1468"/>
              <a:t>思考如何使用网络: 将二进制数据打包为 XML!？ 使用更紧凑的格式, 例如 JSON vs XML</a:t>
            </a:r>
          </a:p>
        </p:txBody>
      </p:sp>
    </p:spTree>
  </p:cSld>
  <p:clrMapOvr>
    <a:masterClrMapping/>
  </p:clrMapOvr>
  <p:transition>
    <p:cut/>
  </p:transition>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3ED3104-B2D9-437C-825E-7E9C74B32D76}"/>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40" dirty="0"/>
              <a:t>资源</a:t>
            </a:r>
            <a:r>
              <a:rPr sz="2669" spc="-120" dirty="0"/>
              <a:t> </a:t>
            </a:r>
            <a:r>
              <a:rPr sz="2669" spc="53" dirty="0"/>
              <a:t>管理</a:t>
            </a:r>
          </a:p>
        </p:txBody>
      </p:sp>
      <p:sp>
        <p:nvSpPr>
          <p:cNvPr id="52227" name="object 4">
            <a:extLst>
              <a:ext uri="{FF2B5EF4-FFF2-40B4-BE49-F238E27FC236}">
                <a16:creationId xmlns:a16="http://schemas.microsoft.com/office/drawing/2014/main" id="{6A975CE7-4191-43DD-873B-C69109E58ACD}"/>
              </a:ext>
            </a:extLst>
          </p:cNvPr>
          <p:cNvSpPr>
            <a:spLocks noChangeArrowheads="1"/>
          </p:cNvSpPr>
          <p:nvPr/>
        </p:nvSpPr>
        <p:spPr bwMode="auto">
          <a:xfrm>
            <a:off x="368300" y="109061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2228" name="object 5">
            <a:extLst>
              <a:ext uri="{FF2B5EF4-FFF2-40B4-BE49-F238E27FC236}">
                <a16:creationId xmlns:a16="http://schemas.microsoft.com/office/drawing/2014/main" id="{F61E9EF9-96AC-47F4-BDBF-E4F32031B98B}"/>
              </a:ext>
            </a:extLst>
          </p:cNvPr>
          <p:cNvSpPr>
            <a:spLocks noChangeArrowheads="1"/>
          </p:cNvSpPr>
          <p:nvPr/>
        </p:nvSpPr>
        <p:spPr bwMode="auto">
          <a:xfrm>
            <a:off x="368300" y="1370013"/>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2229" name="object 6">
            <a:extLst>
              <a:ext uri="{FF2B5EF4-FFF2-40B4-BE49-F238E27FC236}">
                <a16:creationId xmlns:a16="http://schemas.microsoft.com/office/drawing/2014/main" id="{185236CF-9FB2-402B-B6F5-75A251C8B24C}"/>
              </a:ext>
            </a:extLst>
          </p:cNvPr>
          <p:cNvSpPr>
            <a:spLocks noChangeArrowheads="1"/>
          </p:cNvSpPr>
          <p:nvPr/>
        </p:nvSpPr>
        <p:spPr bwMode="auto">
          <a:xfrm>
            <a:off x="368300" y="1652588"/>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2230" name="object 7">
            <a:extLst>
              <a:ext uri="{FF2B5EF4-FFF2-40B4-BE49-F238E27FC236}">
                <a16:creationId xmlns:a16="http://schemas.microsoft.com/office/drawing/2014/main" id="{E80251CB-4B0B-42D0-BDB8-38A4E8021984}"/>
              </a:ext>
            </a:extLst>
          </p:cNvPr>
          <p:cNvSpPr>
            <a:spLocks noChangeArrowheads="1"/>
          </p:cNvSpPr>
          <p:nvPr/>
        </p:nvSpPr>
        <p:spPr bwMode="auto">
          <a:xfrm>
            <a:off x="368300" y="2160588"/>
            <a:ext cx="93663" cy="95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8135" name="object 8">
            <a:extLst>
              <a:ext uri="{FF2B5EF4-FFF2-40B4-BE49-F238E27FC236}">
                <a16:creationId xmlns:a16="http://schemas.microsoft.com/office/drawing/2014/main" id="{FB47B718-4201-49A6-9C86-445D344D5CE7}"/>
              </a:ext>
            </a:extLst>
          </p:cNvPr>
          <p:cNvSpPr txBox="1">
            <a:spLocks noChangeArrowheads="1"/>
          </p:cNvSpPr>
          <p:nvPr/>
        </p:nvSpPr>
        <p:spPr bwMode="auto">
          <a:xfrm>
            <a:off x="538163" y="944563"/>
            <a:ext cx="527526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defRPr/>
            </a:pPr>
            <a:r>
              <a:rPr lang="zh-CN" altLang="zh-CN" sz="1468"/>
              <a:t>重载组件需要避免链的强大, 因为它最薄弱的环节!</a:t>
            </a:r>
          </a:p>
          <a:p>
            <a:pPr eaLnBrk="1" hangingPunct="1">
              <a:lnSpc>
                <a:spcPct val="103000"/>
              </a:lnSpc>
              <a:spcBef>
                <a:spcPts val="400"/>
              </a:spcBef>
              <a:defRPr/>
            </a:pPr>
            <a:r>
              <a:rPr lang="zh-CN" altLang="zh-CN" sz="1468"/>
              <a:t>单线程共享资源正在使用中: 所有其他线程都被阻止</a:t>
            </a:r>
          </a:p>
          <a:p>
            <a:pPr eaLnBrk="1" hangingPunct="1">
              <a:spcBef>
                <a:spcPts val="434"/>
              </a:spcBef>
              <a:defRPr/>
            </a:pPr>
            <a:r>
              <a:rPr lang="zh-CN" altLang="zh-CN" sz="1468"/>
              <a:t>很难追查</a:t>
            </a:r>
          </a:p>
        </p:txBody>
      </p:sp>
    </p:spTree>
  </p:cSld>
  <p:clrMapOvr>
    <a:masterClrMapping/>
  </p:clrMapOvr>
  <p:transition>
    <p:cut/>
  </p:transition>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ED4D0C6-1893-4EE7-8188-F3C6A336137B}"/>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性能</a:t>
            </a:r>
            <a:r>
              <a:rPr sz="2669" spc="-127" dirty="0"/>
              <a:t> </a:t>
            </a:r>
            <a:r>
              <a:rPr sz="2669" spc="47" dirty="0"/>
              <a:t>策略</a:t>
            </a:r>
          </a:p>
        </p:txBody>
      </p:sp>
      <p:sp>
        <p:nvSpPr>
          <p:cNvPr id="49155" name="object 7">
            <a:extLst>
              <a:ext uri="{FF2B5EF4-FFF2-40B4-BE49-F238E27FC236}">
                <a16:creationId xmlns:a16="http://schemas.microsoft.com/office/drawing/2014/main" id="{99D9B294-BBE6-4CE3-AEC8-D53418F0FFD2}"/>
              </a:ext>
            </a:extLst>
          </p:cNvPr>
          <p:cNvSpPr>
            <a:spLocks noGrp="1"/>
          </p:cNvSpPr>
          <p:nvPr>
            <p:ph idx="1"/>
          </p:nvPr>
        </p:nvSpPr>
        <p:spPr>
          <a:xfrm>
            <a:off x="368300" y="209550"/>
            <a:ext cx="5538788" cy="2432050"/>
          </a:xfrm>
        </p:spPr>
        <p:txBody>
          <a:bodyPr lIns="0" tIns="623016" rIns="0" bIns="0">
            <a:spAutoFit/>
          </a:bodyPr>
          <a:lstStyle/>
          <a:p>
            <a:pPr marL="385628" indent="-214003">
              <a:lnSpc>
                <a:spcPct val="113000"/>
              </a:lnSpc>
              <a:defRPr/>
            </a:pPr>
            <a:r>
              <a:rPr lang="zh-CN" altLang="zh-CN" sz="1869"/>
              <a:t>在某些基于时间的约束中生成对事件的响应两个基本贡献者响应时间:</a:t>
            </a:r>
          </a:p>
          <a:p>
            <a:pPr marL="385628" indent="-214003">
              <a:lnSpc>
                <a:spcPts val="1602"/>
              </a:lnSpc>
              <a:spcBef>
                <a:spcPts val="234"/>
              </a:spcBef>
              <a:defRPr/>
            </a:pPr>
            <a:r>
              <a:rPr lang="zh-CN" altLang="zh-CN" sz="1201" baseline="14000">
                <a:solidFill>
                  <a:srgbClr val="3333B2"/>
                </a:solidFill>
                <a:latin typeface="Lucida Sans Unicode" panose="020B0602030504020204" pitchFamily="34" charset="0"/>
              </a:rPr>
              <a:t>▶</a:t>
            </a:r>
            <a:r>
              <a:rPr lang="zh-CN" altLang="zh-CN" sz="1335"/>
              <a:t>处理时间 (如计算)</a:t>
            </a:r>
            <a:endParaRPr lang="zh-CN" altLang="zh-CN" sz="1335">
              <a:latin typeface="Lucida Sans Unicode" panose="020B0602030504020204" pitchFamily="34" charset="0"/>
            </a:endParaRPr>
          </a:p>
          <a:p>
            <a:pPr marL="385628" indent="-214003">
              <a:lnSpc>
                <a:spcPts val="1602"/>
              </a:lnSpc>
              <a:defRPr/>
            </a:pPr>
            <a:r>
              <a:rPr lang="zh-CN" altLang="zh-CN" sz="1201" baseline="14000">
                <a:solidFill>
                  <a:srgbClr val="3333B2"/>
                </a:solidFill>
                <a:latin typeface="Lucida Sans Unicode" panose="020B0602030504020204" pitchFamily="34" charset="0"/>
              </a:rPr>
              <a:t>▶</a:t>
            </a:r>
            <a:r>
              <a:rPr lang="zh-CN" altLang="zh-CN" sz="1335"/>
              <a:t>阻塞时间 (例如, 等待其他组件、资源)</a:t>
            </a:r>
            <a:endParaRPr lang="zh-CN" altLang="zh-CN" sz="1335">
              <a:latin typeface="Lucida Sans Unicode" panose="020B0602030504020204" pitchFamily="34" charset="0"/>
            </a:endParaRPr>
          </a:p>
          <a:p>
            <a:pPr marL="385628" indent="-214003">
              <a:spcBef>
                <a:spcPts val="534"/>
              </a:spcBef>
              <a:defRPr/>
            </a:pPr>
            <a:r>
              <a:rPr lang="zh-CN" altLang="zh-CN" sz="1869"/>
              <a:t>策略：</a:t>
            </a:r>
          </a:p>
        </p:txBody>
      </p:sp>
      <p:sp>
        <p:nvSpPr>
          <p:cNvPr id="53252" name="object 8">
            <a:extLst>
              <a:ext uri="{FF2B5EF4-FFF2-40B4-BE49-F238E27FC236}">
                <a16:creationId xmlns:a16="http://schemas.microsoft.com/office/drawing/2014/main" id="{A0662BE3-A936-4603-ADAB-734B3FD50CC1}"/>
              </a:ext>
            </a:extLst>
          </p:cNvPr>
          <p:cNvSpPr>
            <a:spLocks noChangeArrowheads="1"/>
          </p:cNvSpPr>
          <p:nvPr/>
        </p:nvSpPr>
        <p:spPr bwMode="auto">
          <a:xfrm>
            <a:off x="669925" y="2659063"/>
            <a:ext cx="163513" cy="1651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object 9">
            <a:extLst>
              <a:ext uri="{FF2B5EF4-FFF2-40B4-BE49-F238E27FC236}">
                <a16:creationId xmlns:a16="http://schemas.microsoft.com/office/drawing/2014/main" id="{19F28A41-681A-48A8-B33C-CBB3022FA622}"/>
              </a:ext>
            </a:extLst>
          </p:cNvPr>
          <p:cNvSpPr txBox="1"/>
          <p:nvPr/>
        </p:nvSpPr>
        <p:spPr>
          <a:xfrm>
            <a:off x="709613" y="2662238"/>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1</a:t>
            </a:r>
            <a:endParaRPr sz="801">
              <a:latin typeface="Calibri"/>
              <a:ea typeface="+mn-ea"/>
              <a:cs typeface="Calibri"/>
            </a:endParaRPr>
          </a:p>
        </p:txBody>
      </p:sp>
      <p:sp>
        <p:nvSpPr>
          <p:cNvPr id="53254" name="object 10">
            <a:extLst>
              <a:ext uri="{FF2B5EF4-FFF2-40B4-BE49-F238E27FC236}">
                <a16:creationId xmlns:a16="http://schemas.microsoft.com/office/drawing/2014/main" id="{5CFDECF1-6F2D-4B1B-AA8B-4E8AD642A450}"/>
              </a:ext>
            </a:extLst>
          </p:cNvPr>
          <p:cNvSpPr>
            <a:spLocks noChangeArrowheads="1"/>
          </p:cNvSpPr>
          <p:nvPr/>
        </p:nvSpPr>
        <p:spPr bwMode="auto">
          <a:xfrm>
            <a:off x="669925" y="2862263"/>
            <a:ext cx="163513" cy="1635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 name="object 11">
            <a:extLst>
              <a:ext uri="{FF2B5EF4-FFF2-40B4-BE49-F238E27FC236}">
                <a16:creationId xmlns:a16="http://schemas.microsoft.com/office/drawing/2014/main" id="{4EE7BB49-B8F8-4402-ABB4-6E72110D5DDB}"/>
              </a:ext>
            </a:extLst>
          </p:cNvPr>
          <p:cNvSpPr txBox="1"/>
          <p:nvPr/>
        </p:nvSpPr>
        <p:spPr>
          <a:xfrm>
            <a:off x="709613" y="2865438"/>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2</a:t>
            </a:r>
            <a:endParaRPr sz="801">
              <a:latin typeface="Calibri"/>
              <a:ea typeface="+mn-ea"/>
              <a:cs typeface="Calibri"/>
            </a:endParaRPr>
          </a:p>
        </p:txBody>
      </p:sp>
      <p:sp>
        <p:nvSpPr>
          <p:cNvPr id="49160" name="object 12">
            <a:extLst>
              <a:ext uri="{FF2B5EF4-FFF2-40B4-BE49-F238E27FC236}">
                <a16:creationId xmlns:a16="http://schemas.microsoft.com/office/drawing/2014/main" id="{FCFBD91B-9CF7-4C94-9421-1B8BC3D45752}"/>
              </a:ext>
            </a:extLst>
          </p:cNvPr>
          <p:cNvSpPr txBox="1">
            <a:spLocks noChangeArrowheads="1"/>
          </p:cNvSpPr>
          <p:nvPr/>
        </p:nvSpPr>
        <p:spPr bwMode="auto">
          <a:xfrm>
            <a:off x="906463" y="2624138"/>
            <a:ext cx="398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335"/>
              <a:t>控制资源需求-减少对资源的需求管理资源-更有效地工作</a:t>
            </a:r>
          </a:p>
        </p:txBody>
      </p:sp>
    </p:spTree>
  </p:cSld>
  <p:clrMapOvr>
    <a:masterClrMapping/>
  </p:clrMapOvr>
  <p:transition>
    <p:cut/>
  </p:transition>
</p:sld>
</file>

<file path=ppt/slides/slide1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74CDE2D-96F5-4266-B73C-B5ECAEBF8F25}"/>
              </a:ext>
            </a:extLst>
          </p:cNvPr>
          <p:cNvSpPr txBox="1">
            <a:spLocks noGrp="1"/>
          </p:cNvSpPr>
          <p:nvPr>
            <p:ph type="title"/>
          </p:nvPr>
        </p:nvSpPr>
        <p:spPr>
          <a:xfrm>
            <a:off x="0" y="130175"/>
            <a:ext cx="6248400" cy="369888"/>
          </a:xfrm>
        </p:spPr>
        <p:txBody>
          <a:bodyPr lIns="0" tIns="0" rIns="0" bIns="0" rtlCol="0">
            <a:spAutoFit/>
          </a:bodyPr>
          <a:lstStyle/>
          <a:p>
            <a:pPr marL="16951">
              <a:defRPr/>
            </a:pPr>
            <a:r>
              <a:rPr sz="2400" spc="33" dirty="0"/>
              <a:t>性能</a:t>
            </a:r>
            <a:r>
              <a:rPr sz="2400" spc="-47" dirty="0"/>
              <a:t> </a:t>
            </a:r>
            <a:r>
              <a:rPr sz="2400" spc="47" dirty="0"/>
              <a:t>策略</a:t>
            </a:r>
            <a:r>
              <a:rPr sz="2400" spc="-47" dirty="0"/>
              <a:t> </a:t>
            </a:r>
            <a:r>
              <a:rPr sz="2400" spc="20" dirty="0"/>
              <a:t>-</a:t>
            </a:r>
            <a:r>
              <a:rPr sz="2400" spc="-40" dirty="0"/>
              <a:t> </a:t>
            </a:r>
            <a:r>
              <a:rPr sz="2400" spc="47" dirty="0"/>
              <a:t>控制</a:t>
            </a:r>
            <a:r>
              <a:rPr sz="2400" spc="-47" dirty="0"/>
              <a:t> </a:t>
            </a:r>
            <a:r>
              <a:rPr sz="2400" spc="33" dirty="0"/>
              <a:t>资源</a:t>
            </a:r>
            <a:r>
              <a:rPr sz="2400" spc="-47" dirty="0"/>
              <a:t> </a:t>
            </a:r>
            <a:r>
              <a:rPr sz="2400" spc="53" dirty="0"/>
              <a:t>需求</a:t>
            </a:r>
          </a:p>
        </p:txBody>
      </p:sp>
      <p:sp>
        <p:nvSpPr>
          <p:cNvPr id="54275" name="object 10">
            <a:extLst>
              <a:ext uri="{FF2B5EF4-FFF2-40B4-BE49-F238E27FC236}">
                <a16:creationId xmlns:a16="http://schemas.microsoft.com/office/drawing/2014/main" id="{34F37E62-905A-4ED3-B155-4797B084CF90}"/>
              </a:ext>
            </a:extLst>
          </p:cNvPr>
          <p:cNvSpPr>
            <a:spLocks noGrp="1"/>
          </p:cNvSpPr>
          <p:nvPr>
            <p:ph idx="1"/>
          </p:nvPr>
        </p:nvSpPr>
        <p:spPr>
          <a:xfrm>
            <a:off x="266700" y="587375"/>
            <a:ext cx="5537200" cy="2859088"/>
          </a:xfrm>
        </p:spPr>
        <p:txBody>
          <a:bodyPr lIns="0" tIns="75262" rIns="0" bIns="0">
            <a:spAutoFit/>
          </a:bodyPr>
          <a:lstStyle/>
          <a:p>
            <a:pPr marL="15875"/>
            <a:r>
              <a:rPr lang="zh-CN" altLang="zh-CN" sz="1400" b="1">
                <a:latin typeface="Trebuchet MS" panose="020B0603020202020204" pitchFamily="34" charset="0"/>
              </a:rPr>
              <a:t>通过管理资源需求来提高性能:</a:t>
            </a:r>
          </a:p>
          <a:p>
            <a:pPr marL="15875">
              <a:lnSpc>
                <a:spcPct val="103000"/>
              </a:lnSpc>
              <a:spcBef>
                <a:spcPts val="400"/>
              </a:spcBef>
            </a:pPr>
            <a:r>
              <a:rPr lang="zh-CN" altLang="zh-CN" sz="1400"/>
              <a:t>管理示例速率-减少生成的事件数</a:t>
            </a:r>
          </a:p>
          <a:p>
            <a:pPr marL="15875">
              <a:lnSpc>
                <a:spcPct val="103000"/>
              </a:lnSpc>
              <a:spcBef>
                <a:spcPts val="400"/>
              </a:spcBef>
            </a:pPr>
            <a:r>
              <a:rPr lang="zh-CN" altLang="zh-CN" sz="1400"/>
              <a:t>限制事件响应-使用排队系统 (在最坏的情况下, 如果队列已满, 则丢弃事件)</a:t>
            </a:r>
          </a:p>
          <a:p>
            <a:pPr marL="15875">
              <a:spcBef>
                <a:spcPts val="450"/>
              </a:spcBef>
            </a:pPr>
            <a:r>
              <a:rPr lang="zh-CN" altLang="zh-CN" sz="1400"/>
              <a:t>优先级事件-忽略低优先级事件</a:t>
            </a:r>
          </a:p>
          <a:p>
            <a:pPr marL="15875">
              <a:lnSpc>
                <a:spcPct val="125000"/>
              </a:lnSpc>
            </a:pPr>
            <a:r>
              <a:rPr lang="zh-CN" altLang="zh-CN" sz="1400"/>
              <a:t>提高资源效率-投入时间改进算法降低开销-例如合并组件以减少滞后时间</a:t>
            </a:r>
            <a:r>
              <a:rPr lang="zh-CN" altLang="zh-CN" sz="1400">
                <a:latin typeface="Cambria" panose="02040503050406030204" pitchFamily="18" charset="0"/>
              </a:rPr>
              <a:t>→</a:t>
            </a:r>
          </a:p>
          <a:p>
            <a:pPr marL="15875">
              <a:spcBef>
                <a:spcPts val="50"/>
              </a:spcBef>
            </a:pPr>
            <a:r>
              <a:rPr lang="zh-CN" altLang="zh-CN" sz="1400"/>
              <a:t>对适应性的负面影响</a:t>
            </a:r>
          </a:p>
          <a:p>
            <a:pPr marL="15875">
              <a:lnSpc>
                <a:spcPct val="103000"/>
              </a:lnSpc>
              <a:spcBef>
                <a:spcPts val="400"/>
              </a:spcBef>
            </a:pPr>
            <a:r>
              <a:rPr lang="zh-CN" altLang="zh-CN" sz="1400"/>
              <a:t>绑定执行时间-牺牲精度, 以达到更高的性能, 例如使用更快的算法, 只是近似正确的行为</a:t>
            </a:r>
          </a:p>
        </p:txBody>
      </p:sp>
    </p:spTree>
  </p:cSld>
  <p:clrMapOvr>
    <a:masterClrMapping/>
  </p:clrMapOvr>
  <p:transition>
    <p:cut/>
  </p:transition>
</p:sld>
</file>

<file path=ppt/slides/slide1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DEEE8AA-BF78-4290-B399-046B3A9155C3}"/>
              </a:ext>
            </a:extLst>
          </p:cNvPr>
          <p:cNvSpPr txBox="1">
            <a:spLocks noGrp="1"/>
          </p:cNvSpPr>
          <p:nvPr>
            <p:ph type="title"/>
          </p:nvPr>
        </p:nvSpPr>
        <p:spPr>
          <a:xfrm>
            <a:off x="180975" y="66675"/>
            <a:ext cx="5759450" cy="409575"/>
          </a:xfrm>
        </p:spPr>
        <p:txBody>
          <a:bodyPr lIns="0" tIns="0" rIns="0" bIns="0" rtlCol="0">
            <a:spAutoFit/>
          </a:bodyPr>
          <a:lstStyle/>
          <a:p>
            <a:pPr marL="16951">
              <a:defRPr/>
            </a:pPr>
            <a:r>
              <a:rPr sz="2669" spc="33" dirty="0"/>
              <a:t>性能</a:t>
            </a:r>
            <a:r>
              <a:rPr sz="2669" spc="47" dirty="0"/>
              <a:t>策略</a:t>
            </a:r>
            <a:r>
              <a:rPr sz="2669" spc="20" dirty="0"/>
              <a:t>-</a:t>
            </a:r>
            <a:r>
              <a:rPr sz="2669" spc="7" dirty="0"/>
              <a:t>管理</a:t>
            </a:r>
            <a:r>
              <a:rPr sz="2669" spc="-300" dirty="0"/>
              <a:t> </a:t>
            </a:r>
            <a:r>
              <a:rPr sz="2669" spc="40" dirty="0"/>
              <a:t>资源</a:t>
            </a:r>
          </a:p>
        </p:txBody>
      </p:sp>
      <p:sp>
        <p:nvSpPr>
          <p:cNvPr id="51203" name="object 10">
            <a:extLst>
              <a:ext uri="{FF2B5EF4-FFF2-40B4-BE49-F238E27FC236}">
                <a16:creationId xmlns:a16="http://schemas.microsoft.com/office/drawing/2014/main" id="{4FE9F5DB-C6B5-41B2-806B-5548257A12E8}"/>
              </a:ext>
            </a:extLst>
          </p:cNvPr>
          <p:cNvSpPr>
            <a:spLocks noGrp="1"/>
          </p:cNvSpPr>
          <p:nvPr>
            <p:ph idx="1"/>
          </p:nvPr>
        </p:nvSpPr>
        <p:spPr>
          <a:xfrm>
            <a:off x="307975" y="271463"/>
            <a:ext cx="5537200" cy="3135312"/>
          </a:xfrm>
        </p:spPr>
        <p:txBody>
          <a:bodyPr lIns="0" tIns="244770" rIns="0" bIns="0">
            <a:spAutoFit/>
          </a:bodyPr>
          <a:lstStyle/>
          <a:p>
            <a:pPr marL="16951" indent="-214003">
              <a:defRPr/>
            </a:pPr>
            <a:r>
              <a:rPr lang="zh-CN" altLang="zh-CN" sz="1602" b="1" dirty="0">
                <a:latin typeface="Trebuchet MS" panose="020B0603020202020204" pitchFamily="34" charset="0"/>
              </a:rPr>
              <a:t>通过管理资源提高性能:</a:t>
            </a:r>
          </a:p>
          <a:p>
            <a:pPr marL="16951" indent="-214003">
              <a:lnSpc>
                <a:spcPct val="103000"/>
              </a:lnSpc>
              <a:spcBef>
                <a:spcPts val="400"/>
              </a:spcBef>
              <a:defRPr/>
            </a:pPr>
            <a:r>
              <a:rPr lang="zh-CN" altLang="zh-CN" sz="1602" dirty="0"/>
              <a:t>增加资源-更快的处理器, 额外的内存,..。(垂直缩放)</a:t>
            </a:r>
          </a:p>
          <a:p>
            <a:pPr marL="16951" indent="-214003">
              <a:spcBef>
                <a:spcPts val="434"/>
              </a:spcBef>
              <a:defRPr/>
            </a:pPr>
            <a:r>
              <a:rPr lang="zh-CN" altLang="zh-CN" sz="1602" dirty="0"/>
              <a:t>引入并发并行计算</a:t>
            </a:r>
          </a:p>
          <a:p>
            <a:pPr marL="16951" indent="-214003">
              <a:lnSpc>
                <a:spcPct val="103000"/>
              </a:lnSpc>
              <a:spcBef>
                <a:spcPts val="400"/>
              </a:spcBef>
              <a:defRPr/>
            </a:pPr>
            <a:r>
              <a:rPr lang="zh-CN" altLang="zh-CN" sz="1602" dirty="0"/>
              <a:t>维护计算的多个副本-一台以上的计算机进行计算 (横向缩放)</a:t>
            </a:r>
          </a:p>
          <a:p>
            <a:pPr marL="16951" indent="-214003">
              <a:lnSpc>
                <a:spcPct val="125000"/>
              </a:lnSpc>
              <a:defRPr/>
            </a:pPr>
            <a:r>
              <a:rPr lang="zh-CN" altLang="zh-CN" sz="1602" dirty="0"/>
              <a:t>维护数据缓存的多个副本以加快数据访问绑定队列大小-控制传入事件的数量</a:t>
            </a:r>
          </a:p>
          <a:p>
            <a:pPr marL="16951" indent="-214003">
              <a:lnSpc>
                <a:spcPct val="103000"/>
              </a:lnSpc>
              <a:spcBef>
                <a:spcPts val="400"/>
              </a:spcBef>
              <a:defRPr/>
            </a:pPr>
            <a:r>
              <a:rPr lang="zh-CN" altLang="zh-CN" sz="1602" dirty="0"/>
              <a:t>计划资源-为资源引入计划 (例如, 优先</a:t>
            </a:r>
          </a:p>
        </p:txBody>
      </p:sp>
    </p:spTree>
  </p:cSld>
  <p:clrMapOvr>
    <a:masterClrMapping/>
  </p:clrMapOvr>
  <p:transition>
    <p:cut/>
  </p:transition>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DD4A8C7C-B96E-40BC-BD02-921A5E0C14F8}"/>
              </a:ext>
            </a:extLst>
          </p:cNvPr>
          <p:cNvSpPr>
            <a:spLocks noChangeArrowheads="1"/>
          </p:cNvSpPr>
          <p:nvPr/>
        </p:nvSpPr>
        <p:spPr bwMode="auto">
          <a:xfrm>
            <a:off x="506413" y="1103313"/>
            <a:ext cx="5246687" cy="17541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endParaRPr lang="zh-CN" altLang="zh-CN" sz="1385">
              <a:latin typeface="Arial" panose="020B0604020202020204" pitchFamily="34" charset="0"/>
            </a:endParaRPr>
          </a:p>
        </p:txBody>
      </p:sp>
      <p:sp>
        <p:nvSpPr>
          <p:cNvPr id="8" name="object 4">
            <a:extLst>
              <a:ext uri="{FF2B5EF4-FFF2-40B4-BE49-F238E27FC236}">
                <a16:creationId xmlns:a16="http://schemas.microsoft.com/office/drawing/2014/main" id="{CBF91CE3-7C74-4BBF-B9DA-77A3414F1FE4}"/>
              </a:ext>
            </a:extLst>
          </p:cNvPr>
          <p:cNvSpPr>
            <a:spLocks/>
          </p:cNvSpPr>
          <p:nvPr/>
        </p:nvSpPr>
        <p:spPr bwMode="auto">
          <a:xfrm>
            <a:off x="546100" y="1123950"/>
            <a:ext cx="5165725" cy="1676400"/>
          </a:xfrm>
          <a:custGeom>
            <a:avLst/>
            <a:gdLst>
              <a:gd name="T0" fmla="*/ 11679903 w 8140700"/>
              <a:gd name="T1" fmla="*/ 0 h 2641600"/>
              <a:gd name="T2" fmla="*/ 240161 w 8140700"/>
              <a:gd name="T3" fmla="*/ 0 h 2641600"/>
              <a:gd name="T4" fmla="*/ 176315 w 8140700"/>
              <a:gd name="T5" fmla="*/ 8572 h 2641600"/>
              <a:gd name="T6" fmla="*/ 118945 w 8140700"/>
              <a:gd name="T7" fmla="*/ 32763 h 2641600"/>
              <a:gd name="T8" fmla="*/ 70341 w 8140700"/>
              <a:gd name="T9" fmla="*/ 70289 h 2641600"/>
              <a:gd name="T10" fmla="*/ 32788 w 8140700"/>
              <a:gd name="T11" fmla="*/ 118854 h 2641600"/>
              <a:gd name="T12" fmla="*/ 8578 w 8140700"/>
              <a:gd name="T13" fmla="*/ 176181 h 2641600"/>
              <a:gd name="T14" fmla="*/ 0 w 8140700"/>
              <a:gd name="T15" fmla="*/ 239977 h 2641600"/>
              <a:gd name="T16" fmla="*/ 0 w 8140700"/>
              <a:gd name="T17" fmla="*/ 3625053 h 2641600"/>
              <a:gd name="T18" fmla="*/ 8578 w 8140700"/>
              <a:gd name="T19" fmla="*/ 3688850 h 2641600"/>
              <a:gd name="T20" fmla="*/ 32788 w 8140700"/>
              <a:gd name="T21" fmla="*/ 3746175 h 2641600"/>
              <a:gd name="T22" fmla="*/ 70341 w 8140700"/>
              <a:gd name="T23" fmla="*/ 3794743 h 2641600"/>
              <a:gd name="T24" fmla="*/ 118945 w 8140700"/>
              <a:gd name="T25" fmla="*/ 3832266 h 2641600"/>
              <a:gd name="T26" fmla="*/ 176315 w 8140700"/>
              <a:gd name="T27" fmla="*/ 3856460 h 2641600"/>
              <a:gd name="T28" fmla="*/ 240161 w 8140700"/>
              <a:gd name="T29" fmla="*/ 3865033 h 2641600"/>
              <a:gd name="T30" fmla="*/ 11679903 w 8140700"/>
              <a:gd name="T31" fmla="*/ 3865033 h 2641600"/>
              <a:gd name="T32" fmla="*/ 11743748 w 8140700"/>
              <a:gd name="T33" fmla="*/ 3856460 h 2641600"/>
              <a:gd name="T34" fmla="*/ 11801119 w 8140700"/>
              <a:gd name="T35" fmla="*/ 3832266 h 2641600"/>
              <a:gd name="T36" fmla="*/ 11849722 w 8140700"/>
              <a:gd name="T37" fmla="*/ 3794743 h 2641600"/>
              <a:gd name="T38" fmla="*/ 11887274 w 8140700"/>
              <a:gd name="T39" fmla="*/ 3746175 h 2641600"/>
              <a:gd name="T40" fmla="*/ 11911486 w 8140700"/>
              <a:gd name="T41" fmla="*/ 3688850 h 2641600"/>
              <a:gd name="T42" fmla="*/ 11920065 w 8140700"/>
              <a:gd name="T43" fmla="*/ 3625053 h 2641600"/>
              <a:gd name="T44" fmla="*/ 11920065 w 8140700"/>
              <a:gd name="T45" fmla="*/ 239977 h 2641600"/>
              <a:gd name="T46" fmla="*/ 11911486 w 8140700"/>
              <a:gd name="T47" fmla="*/ 176181 h 2641600"/>
              <a:gd name="T48" fmla="*/ 11887274 w 8140700"/>
              <a:gd name="T49" fmla="*/ 118854 h 2641600"/>
              <a:gd name="T50" fmla="*/ 11849722 w 8140700"/>
              <a:gd name="T51" fmla="*/ 70289 h 2641600"/>
              <a:gd name="T52" fmla="*/ 11801119 w 8140700"/>
              <a:gd name="T53" fmla="*/ 32763 h 2641600"/>
              <a:gd name="T54" fmla="*/ 11743748 w 8140700"/>
              <a:gd name="T55" fmla="*/ 8572 h 2641600"/>
              <a:gd name="T56" fmla="*/ 11679903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1385">
              <a:latin typeface="+mn-lt"/>
              <a:ea typeface="+mn-ea"/>
            </a:endParaRPr>
          </a:p>
        </p:txBody>
      </p:sp>
      <p:sp>
        <p:nvSpPr>
          <p:cNvPr id="9" name="object 8">
            <a:extLst>
              <a:ext uri="{FF2B5EF4-FFF2-40B4-BE49-F238E27FC236}">
                <a16:creationId xmlns:a16="http://schemas.microsoft.com/office/drawing/2014/main" id="{4AD2F67F-EF0F-4083-86C3-82990595C6EE}"/>
              </a:ext>
            </a:extLst>
          </p:cNvPr>
          <p:cNvSpPr>
            <a:spLocks noGrp="1"/>
          </p:cNvSpPr>
          <p:nvPr>
            <p:ph type="title"/>
          </p:nvPr>
        </p:nvSpPr>
        <p:spPr>
          <a:xfrm>
            <a:off x="533400" y="1830388"/>
            <a:ext cx="4978400" cy="307975"/>
          </a:xfrm>
        </p:spPr>
        <p:txBody>
          <a:bodyPr lIns="0" tIns="0" rIns="0" bIns="0">
            <a:spAutoFit/>
          </a:bodyPr>
          <a:lstStyle/>
          <a:p>
            <a:pPr marL="8059" indent="145065" algn="ctr">
              <a:lnSpc>
                <a:spcPts val="2412"/>
              </a:lnSpc>
              <a:defRPr/>
            </a:pPr>
            <a:r>
              <a:rPr lang="en-US" altLang="zh-CN" sz="3737" spc="40" dirty="0"/>
              <a:t>质量</a:t>
            </a:r>
            <a:r>
              <a:rPr lang="en-US" altLang="zh-CN" sz="3737" spc="-133" dirty="0"/>
              <a:t> </a:t>
            </a:r>
            <a:r>
              <a:rPr lang="en-US" altLang="zh-CN" sz="3737" spc="20" dirty="0"/>
              <a:t>属性</a:t>
            </a:r>
            <a:endParaRPr lang="zh-CN" altLang="zh-CN" sz="3046" dirty="0"/>
          </a:p>
        </p:txBody>
      </p:sp>
      <p:sp>
        <p:nvSpPr>
          <p:cNvPr id="10" name="object 5">
            <a:extLst>
              <a:ext uri="{FF2B5EF4-FFF2-40B4-BE49-F238E27FC236}">
                <a16:creationId xmlns:a16="http://schemas.microsoft.com/office/drawing/2014/main" id="{470C707E-230E-4DA7-BFA3-6C7F96EF03FC}"/>
              </a:ext>
            </a:extLst>
          </p:cNvPr>
          <p:cNvSpPr>
            <a:spLocks/>
          </p:cNvSpPr>
          <p:nvPr/>
        </p:nvSpPr>
        <p:spPr bwMode="auto">
          <a:xfrm>
            <a:off x="176213" y="3736975"/>
            <a:ext cx="5800725" cy="169863"/>
          </a:xfrm>
          <a:custGeom>
            <a:avLst/>
            <a:gdLst>
              <a:gd name="T0" fmla="*/ 0 w 9144000"/>
              <a:gd name="T1" fmla="*/ 391743 h 266700"/>
              <a:gd name="T2" fmla="*/ 0 w 9144000"/>
              <a:gd name="T3" fmla="*/ 0 h 266700"/>
              <a:gd name="T4" fmla="*/ 13387730 w 9144000"/>
              <a:gd name="T5" fmla="*/ 0 h 266700"/>
              <a:gd name="T6" fmla="*/ 13387730 w 9144000"/>
              <a:gd name="T7" fmla="*/ 391743 h 266700"/>
              <a:gd name="T8" fmla="*/ 0 w 9144000"/>
              <a:gd name="T9" fmla="*/ 391743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1385">
              <a:latin typeface="+mn-lt"/>
              <a:ea typeface="+mn-ea"/>
            </a:endParaRPr>
          </a:p>
        </p:txBody>
      </p:sp>
    </p:spTree>
  </p:cSld>
  <p:clrMapOvr>
    <a:masterClrMapping/>
  </p:clrMapOvr>
</p:sld>
</file>

<file path=ppt/slides/slide2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8013F6C-FF5F-42C7-A5C8-908B13000961}"/>
              </a:ext>
            </a:extLst>
          </p:cNvPr>
          <p:cNvSpPr txBox="1">
            <a:spLocks noGrp="1"/>
          </p:cNvSpPr>
          <p:nvPr>
            <p:ph type="title"/>
          </p:nvPr>
        </p:nvSpPr>
        <p:spPr>
          <a:xfrm>
            <a:off x="228600" y="77788"/>
            <a:ext cx="5280025" cy="409575"/>
          </a:xfrm>
        </p:spPr>
        <p:txBody>
          <a:bodyPr lIns="0" tIns="0" rIns="0" bIns="0" rtlCol="0">
            <a:spAutoFit/>
          </a:bodyPr>
          <a:lstStyle/>
          <a:p>
            <a:pPr marL="16951">
              <a:defRPr/>
            </a:pPr>
            <a:r>
              <a:rPr sz="2669" spc="27" dirty="0"/>
              <a:t>美国</a:t>
            </a:r>
            <a:r>
              <a:rPr sz="2669" spc="53" dirty="0"/>
              <a:t>sability</a:t>
            </a:r>
          </a:p>
        </p:txBody>
      </p:sp>
      <p:sp>
        <p:nvSpPr>
          <p:cNvPr id="52227" name="object 8">
            <a:extLst>
              <a:ext uri="{FF2B5EF4-FFF2-40B4-BE49-F238E27FC236}">
                <a16:creationId xmlns:a16="http://schemas.microsoft.com/office/drawing/2014/main" id="{49E731F9-25B4-4B18-80A1-A9B2CE5BEAE2}"/>
              </a:ext>
            </a:extLst>
          </p:cNvPr>
          <p:cNvSpPr>
            <a:spLocks noGrp="1"/>
          </p:cNvSpPr>
          <p:nvPr>
            <p:ph idx="1"/>
          </p:nvPr>
        </p:nvSpPr>
        <p:spPr>
          <a:xfrm>
            <a:off x="228600" y="282575"/>
            <a:ext cx="5640388" cy="2922588"/>
          </a:xfrm>
        </p:spPr>
        <p:txBody>
          <a:bodyPr lIns="0" tIns="713630" rIns="0" bIns="0">
            <a:spAutoFit/>
          </a:bodyPr>
          <a:lstStyle/>
          <a:p>
            <a:pPr marL="385628" indent="-214003">
              <a:defRPr/>
            </a:pPr>
            <a:r>
              <a:rPr lang="zh-CN" altLang="zh-CN" sz="1869" dirty="0"/>
              <a:t>可用性是一个非常丰富的领域</a:t>
            </a:r>
          </a:p>
          <a:p>
            <a:pPr marL="385628" indent="-214003">
              <a:spcBef>
                <a:spcPts val="434"/>
              </a:spcBef>
              <a:defRPr/>
            </a:pPr>
            <a:r>
              <a:rPr lang="zh-CN" altLang="zh-CN" sz="1869" dirty="0"/>
              <a:t>如果可用性很重要, 您将需要一个可用性专家</a:t>
            </a:r>
          </a:p>
          <a:p>
            <a:pPr marL="385628" indent="-214003">
              <a:lnSpc>
                <a:spcPct val="103000"/>
              </a:lnSpc>
              <a:spcBef>
                <a:spcPts val="400"/>
              </a:spcBef>
              <a:defRPr/>
            </a:pPr>
            <a:r>
              <a:rPr lang="zh-CN" altLang="zh-CN" sz="1869" dirty="0"/>
              <a:t>多种因素的组合: 响应性、图形化设计、用户期望、信心</a:t>
            </a:r>
          </a:p>
          <a:p>
            <a:pPr marL="385628" indent="-214003">
              <a:lnSpc>
                <a:spcPct val="103000"/>
              </a:lnSpc>
              <a:spcBef>
                <a:spcPts val="400"/>
              </a:spcBef>
              <a:defRPr/>
            </a:pPr>
            <a:r>
              <a:rPr lang="zh-CN" altLang="zh-CN" sz="1869" dirty="0"/>
              <a:t>测量与完成任务的时间, 错误率, 响应时间,..。</a:t>
            </a:r>
          </a:p>
        </p:txBody>
      </p:sp>
    </p:spTree>
  </p:cSld>
  <p:clrMapOvr>
    <a:masterClrMapping/>
  </p:clrMapOvr>
  <p:transition>
    <p:cut/>
  </p:transition>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78671D4-BE8F-4DF1-9B37-2EBF09348379}"/>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47" dirty="0"/>
              <a:t>反应</a:t>
            </a:r>
            <a:r>
              <a:rPr sz="2669" spc="67" dirty="0"/>
              <a:t>和</a:t>
            </a:r>
            <a:r>
              <a:rPr sz="2669" spc="40" dirty="0"/>
              <a:t>数据</a:t>
            </a:r>
            <a:r>
              <a:rPr sz="2669" spc="-214" dirty="0"/>
              <a:t> </a:t>
            </a:r>
            <a:r>
              <a:rPr sz="2669" spc="47" dirty="0"/>
              <a:t>可用 性</a:t>
            </a:r>
          </a:p>
        </p:txBody>
      </p:sp>
      <p:sp>
        <p:nvSpPr>
          <p:cNvPr id="57347" name="object 4">
            <a:extLst>
              <a:ext uri="{FF2B5EF4-FFF2-40B4-BE49-F238E27FC236}">
                <a16:creationId xmlns:a16="http://schemas.microsoft.com/office/drawing/2014/main" id="{DEC20572-25D5-4744-B723-14755F8CBBE0}"/>
              </a:ext>
            </a:extLst>
          </p:cNvPr>
          <p:cNvSpPr>
            <a:spLocks noChangeArrowheads="1"/>
          </p:cNvSpPr>
          <p:nvPr/>
        </p:nvSpPr>
        <p:spPr bwMode="auto">
          <a:xfrm>
            <a:off x="368300" y="1111250"/>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7348" name="object 5">
            <a:extLst>
              <a:ext uri="{FF2B5EF4-FFF2-40B4-BE49-F238E27FC236}">
                <a16:creationId xmlns:a16="http://schemas.microsoft.com/office/drawing/2014/main" id="{1B236827-4871-40B3-885C-A8D031723610}"/>
              </a:ext>
            </a:extLst>
          </p:cNvPr>
          <p:cNvSpPr>
            <a:spLocks noChangeArrowheads="1"/>
          </p:cNvSpPr>
          <p:nvPr/>
        </p:nvSpPr>
        <p:spPr bwMode="auto">
          <a:xfrm>
            <a:off x="368300" y="1390650"/>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7349" name="object 6">
            <a:extLst>
              <a:ext uri="{FF2B5EF4-FFF2-40B4-BE49-F238E27FC236}">
                <a16:creationId xmlns:a16="http://schemas.microsoft.com/office/drawing/2014/main" id="{ADEE78AC-3B81-4D70-A0FC-1BFA40168AE6}"/>
              </a:ext>
            </a:extLst>
          </p:cNvPr>
          <p:cNvSpPr>
            <a:spLocks noChangeArrowheads="1"/>
          </p:cNvSpPr>
          <p:nvPr/>
        </p:nvSpPr>
        <p:spPr bwMode="auto">
          <a:xfrm>
            <a:off x="368300" y="1901825"/>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7350" name="object 7">
            <a:extLst>
              <a:ext uri="{FF2B5EF4-FFF2-40B4-BE49-F238E27FC236}">
                <a16:creationId xmlns:a16="http://schemas.microsoft.com/office/drawing/2014/main" id="{8BA37984-DA8A-4784-8777-E3332D03E141}"/>
              </a:ext>
            </a:extLst>
          </p:cNvPr>
          <p:cNvSpPr txBox="1">
            <a:spLocks noChangeArrowheads="1"/>
          </p:cNvSpPr>
          <p:nvPr/>
        </p:nvSpPr>
        <p:spPr bwMode="auto">
          <a:xfrm>
            <a:off x="538163" y="1022350"/>
            <a:ext cx="5237162"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600"/>
              <a:t>QAs 关系的一个例子</a:t>
            </a:r>
          </a:p>
          <a:p>
            <a:pPr eaLnBrk="1" hangingPunct="1">
              <a:lnSpc>
                <a:spcPct val="103000"/>
              </a:lnSpc>
              <a:spcBef>
                <a:spcPts val="400"/>
              </a:spcBef>
            </a:pPr>
            <a:r>
              <a:rPr lang="zh-CN" altLang="zh-CN" sz="1600"/>
              <a:t>可用性要求系统在一段时间内响应用户操作</a:t>
            </a:r>
          </a:p>
          <a:p>
            <a:pPr eaLnBrk="1" hangingPunct="1">
              <a:lnSpc>
                <a:spcPct val="103000"/>
              </a:lnSpc>
              <a:spcBef>
                <a:spcPts val="400"/>
              </a:spcBef>
            </a:pPr>
            <a:r>
              <a:rPr lang="zh-CN" altLang="zh-CN" sz="1600"/>
              <a:t>如果它是一个复杂的系统, 这需要翻译成沿用户操作路径的性能</a:t>
            </a:r>
          </a:p>
        </p:txBody>
      </p:sp>
    </p:spTree>
  </p:cSld>
  <p:clrMapOvr>
    <a:masterClrMapping/>
  </p:clrMapOvr>
  <p:transition>
    <p:cut/>
  </p:transition>
</p:sld>
</file>

<file path=ppt/slides/slide2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828BA79-867E-4E09-BC1D-18FFC053FA7F}"/>
              </a:ext>
            </a:extLst>
          </p:cNvPr>
          <p:cNvSpPr txBox="1">
            <a:spLocks noGrp="1"/>
          </p:cNvSpPr>
          <p:nvPr>
            <p:ph type="title"/>
          </p:nvPr>
        </p:nvSpPr>
        <p:spPr>
          <a:xfrm>
            <a:off x="257175" y="36513"/>
            <a:ext cx="5280025" cy="409575"/>
          </a:xfrm>
        </p:spPr>
        <p:txBody>
          <a:bodyPr lIns="0" tIns="0" rIns="0" bIns="0" rtlCol="0">
            <a:spAutoFit/>
          </a:bodyPr>
          <a:lstStyle/>
          <a:p>
            <a:pPr marL="16951">
              <a:defRPr/>
            </a:pPr>
            <a:r>
              <a:rPr sz="2669" spc="53" dirty="0"/>
              <a:t>讨论</a:t>
            </a:r>
            <a:r>
              <a:rPr sz="2669" spc="-47" dirty="0"/>
              <a:t> </a:t>
            </a:r>
            <a:r>
              <a:rPr sz="2669" spc="53" dirty="0"/>
              <a:t>上</a:t>
            </a:r>
            <a:r>
              <a:rPr sz="2669" spc="-47" dirty="0"/>
              <a:t> </a:t>
            </a:r>
            <a:r>
              <a:rPr sz="2669" spc="40" dirty="0"/>
              <a:t>关系</a:t>
            </a:r>
            <a:r>
              <a:rPr sz="2669" spc="-53" dirty="0"/>
              <a:t> </a:t>
            </a:r>
            <a:r>
              <a:rPr sz="2669" spc="27" dirty="0"/>
              <a:t>之间</a:t>
            </a:r>
            <a:r>
              <a:rPr sz="2669" spc="-53" dirty="0"/>
              <a:t> </a:t>
            </a:r>
            <a:r>
              <a:rPr sz="2669" spc="20" dirty="0"/>
              <a:t>QAs</a:t>
            </a:r>
          </a:p>
        </p:txBody>
      </p:sp>
      <p:sp>
        <p:nvSpPr>
          <p:cNvPr id="54275" name="object 8">
            <a:extLst>
              <a:ext uri="{FF2B5EF4-FFF2-40B4-BE49-F238E27FC236}">
                <a16:creationId xmlns:a16="http://schemas.microsoft.com/office/drawing/2014/main" id="{AFBE8822-F7AC-4874-AB71-E7377EFC3433}"/>
              </a:ext>
            </a:extLst>
          </p:cNvPr>
          <p:cNvSpPr>
            <a:spLocks noGrp="1"/>
          </p:cNvSpPr>
          <p:nvPr>
            <p:ph idx="1"/>
          </p:nvPr>
        </p:nvSpPr>
        <p:spPr>
          <a:xfrm>
            <a:off x="307975" y="103188"/>
            <a:ext cx="5537200" cy="2997200"/>
          </a:xfrm>
        </p:spPr>
        <p:txBody>
          <a:bodyPr lIns="0" tIns="805164" rIns="0" bIns="0">
            <a:spAutoFit/>
          </a:bodyPr>
          <a:lstStyle/>
          <a:p>
            <a:pPr marL="385628" indent="-214003">
              <a:defRPr/>
            </a:pPr>
            <a:r>
              <a:rPr lang="zh-CN" altLang="zh-CN" sz="1869"/>
              <a:t>如果我们支持安全, 即使它是不需要的</a:t>
            </a:r>
          </a:p>
          <a:p>
            <a:pPr marL="385628" indent="-214003">
              <a:spcBef>
                <a:spcPts val="434"/>
              </a:spcBef>
              <a:defRPr/>
            </a:pPr>
            <a:r>
              <a:rPr lang="zh-CN" altLang="zh-CN" sz="1869"/>
              <a:t>经常 QAs 运动反对力量在系统上</a:t>
            </a:r>
          </a:p>
          <a:p>
            <a:pPr marL="385628" indent="-214003">
              <a:lnSpc>
                <a:spcPct val="103000"/>
              </a:lnSpc>
              <a:spcBef>
                <a:spcPts val="400"/>
              </a:spcBef>
              <a:defRPr/>
            </a:pPr>
            <a:r>
              <a:rPr lang="zh-CN" altLang="zh-CN" sz="1869"/>
              <a:t>安全性需要大量检查: 性能将受到影响</a:t>
            </a:r>
            <a:r>
              <a:rPr lang="zh-CN" altLang="zh-CN" sz="1869">
                <a:latin typeface="Cambria" panose="02040503050406030204" pitchFamily="18" charset="0"/>
              </a:rPr>
              <a:t>→</a:t>
            </a:r>
            <a:r>
              <a:rPr lang="zh-CN" altLang="zh-CN" sz="1869"/>
              <a:t>可用性将受到影响</a:t>
            </a:r>
          </a:p>
          <a:p>
            <a:pPr marL="385628" indent="-214003">
              <a:spcBef>
                <a:spcPts val="434"/>
              </a:spcBef>
              <a:defRPr/>
            </a:pPr>
            <a:r>
              <a:rPr lang="zh-CN" altLang="zh-CN" sz="1869"/>
              <a:t>简约的方法: 只开发需要的东西!</a:t>
            </a:r>
          </a:p>
        </p:txBody>
      </p:sp>
    </p:spTree>
  </p:cSld>
  <p:clrMapOvr>
    <a:masterClrMapping/>
  </p:clrMapOvr>
  <p:transition>
    <p:cut/>
  </p:transition>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1AB9ACA-821B-4EB2-AA9B-D218E9D5FC43}"/>
              </a:ext>
            </a:extLst>
          </p:cNvPr>
          <p:cNvSpPr txBox="1">
            <a:spLocks noGrp="1"/>
          </p:cNvSpPr>
          <p:nvPr>
            <p:ph type="title"/>
          </p:nvPr>
        </p:nvSpPr>
        <p:spPr>
          <a:xfrm>
            <a:off x="180975" y="92075"/>
            <a:ext cx="5280025" cy="409575"/>
          </a:xfrm>
        </p:spPr>
        <p:txBody>
          <a:bodyPr lIns="0" tIns="0" rIns="0" bIns="0" rtlCol="0">
            <a:spAutoFit/>
          </a:bodyPr>
          <a:lstStyle/>
          <a:p>
            <a:pPr marL="16951">
              <a:defRPr/>
            </a:pPr>
            <a:r>
              <a:rPr sz="2669" spc="47" dirty="0"/>
              <a:t>可用 性</a:t>
            </a:r>
            <a:r>
              <a:rPr sz="2669" spc="-140" dirty="0"/>
              <a:t> </a:t>
            </a:r>
            <a:r>
              <a:rPr sz="2669" spc="47" dirty="0"/>
              <a:t>策略</a:t>
            </a:r>
          </a:p>
        </p:txBody>
      </p:sp>
      <p:sp>
        <p:nvSpPr>
          <p:cNvPr id="59395" name="object 4">
            <a:extLst>
              <a:ext uri="{FF2B5EF4-FFF2-40B4-BE49-F238E27FC236}">
                <a16:creationId xmlns:a16="http://schemas.microsoft.com/office/drawing/2014/main" id="{136664D7-F11E-41BC-82FF-9D1555A9CF1F}"/>
              </a:ext>
            </a:extLst>
          </p:cNvPr>
          <p:cNvSpPr>
            <a:spLocks noChangeArrowheads="1"/>
          </p:cNvSpPr>
          <p:nvPr/>
        </p:nvSpPr>
        <p:spPr bwMode="auto">
          <a:xfrm>
            <a:off x="368300" y="1117600"/>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9396" name="object 5">
            <a:extLst>
              <a:ext uri="{FF2B5EF4-FFF2-40B4-BE49-F238E27FC236}">
                <a16:creationId xmlns:a16="http://schemas.microsoft.com/office/drawing/2014/main" id="{2A7B69AB-3796-494E-99F9-D9AD08382F1E}"/>
              </a:ext>
            </a:extLst>
          </p:cNvPr>
          <p:cNvSpPr>
            <a:spLocks noChangeArrowheads="1"/>
          </p:cNvSpPr>
          <p:nvPr/>
        </p:nvSpPr>
        <p:spPr bwMode="auto">
          <a:xfrm>
            <a:off x="368300" y="1397000"/>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9397" name="object 6">
            <a:extLst>
              <a:ext uri="{FF2B5EF4-FFF2-40B4-BE49-F238E27FC236}">
                <a16:creationId xmlns:a16="http://schemas.microsoft.com/office/drawing/2014/main" id="{6D42BF64-CC89-4AE3-9B88-F1EC2F82004E}"/>
              </a:ext>
            </a:extLst>
          </p:cNvPr>
          <p:cNvSpPr>
            <a:spLocks noChangeArrowheads="1"/>
          </p:cNvSpPr>
          <p:nvPr/>
        </p:nvSpPr>
        <p:spPr bwMode="auto">
          <a:xfrm>
            <a:off x="368300" y="1652588"/>
            <a:ext cx="93663"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5302" name="object 7">
            <a:extLst>
              <a:ext uri="{FF2B5EF4-FFF2-40B4-BE49-F238E27FC236}">
                <a16:creationId xmlns:a16="http://schemas.microsoft.com/office/drawing/2014/main" id="{4D22A084-2631-479B-A189-F3D581522527}"/>
              </a:ext>
            </a:extLst>
          </p:cNvPr>
          <p:cNvSpPr txBox="1">
            <a:spLocks noChangeArrowheads="1"/>
          </p:cNvSpPr>
          <p:nvPr/>
        </p:nvSpPr>
        <p:spPr bwMode="auto">
          <a:xfrm>
            <a:off x="538163" y="1028700"/>
            <a:ext cx="33035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a:t>一般建议: 分离用户界面</a:t>
            </a:r>
          </a:p>
          <a:p>
            <a:pPr eaLnBrk="1" hangingPunct="1">
              <a:lnSpc>
                <a:spcPct val="113000"/>
              </a:lnSpc>
              <a:spcBef>
                <a:spcPts val="218"/>
              </a:spcBef>
              <a:defRPr/>
            </a:pPr>
            <a:r>
              <a:rPr lang="zh-CN" altLang="zh-CN" sz="1468"/>
              <a:t>还支持适应性策略:</a:t>
            </a:r>
          </a:p>
        </p:txBody>
      </p:sp>
      <p:sp>
        <p:nvSpPr>
          <p:cNvPr id="59399" name="object 8">
            <a:extLst>
              <a:ext uri="{FF2B5EF4-FFF2-40B4-BE49-F238E27FC236}">
                <a16:creationId xmlns:a16="http://schemas.microsoft.com/office/drawing/2014/main" id="{797004D0-B69E-4B66-8593-FCB5025366D3}"/>
              </a:ext>
            </a:extLst>
          </p:cNvPr>
          <p:cNvSpPr>
            <a:spLocks noChangeArrowheads="1"/>
          </p:cNvSpPr>
          <p:nvPr/>
        </p:nvSpPr>
        <p:spPr bwMode="auto">
          <a:xfrm>
            <a:off x="669925" y="1849438"/>
            <a:ext cx="163513" cy="1651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object 9">
            <a:extLst>
              <a:ext uri="{FF2B5EF4-FFF2-40B4-BE49-F238E27FC236}">
                <a16:creationId xmlns:a16="http://schemas.microsoft.com/office/drawing/2014/main" id="{57370A61-6E5D-4386-ABAC-06FEB0EA64C6}"/>
              </a:ext>
            </a:extLst>
          </p:cNvPr>
          <p:cNvSpPr txBox="1"/>
          <p:nvPr/>
        </p:nvSpPr>
        <p:spPr>
          <a:xfrm>
            <a:off x="709613" y="1852613"/>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1</a:t>
            </a:r>
            <a:endParaRPr sz="801">
              <a:latin typeface="Calibri"/>
              <a:ea typeface="+mn-ea"/>
              <a:cs typeface="Calibri"/>
            </a:endParaRPr>
          </a:p>
        </p:txBody>
      </p:sp>
      <p:sp>
        <p:nvSpPr>
          <p:cNvPr id="59401" name="object 10">
            <a:extLst>
              <a:ext uri="{FF2B5EF4-FFF2-40B4-BE49-F238E27FC236}">
                <a16:creationId xmlns:a16="http://schemas.microsoft.com/office/drawing/2014/main" id="{C43B96CB-F05A-4AEA-A786-4B04686BD95A}"/>
              </a:ext>
            </a:extLst>
          </p:cNvPr>
          <p:cNvSpPr>
            <a:spLocks noChangeArrowheads="1"/>
          </p:cNvSpPr>
          <p:nvPr/>
        </p:nvSpPr>
        <p:spPr bwMode="auto">
          <a:xfrm>
            <a:off x="669925" y="2052638"/>
            <a:ext cx="163513" cy="1651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 name="object 11">
            <a:extLst>
              <a:ext uri="{FF2B5EF4-FFF2-40B4-BE49-F238E27FC236}">
                <a16:creationId xmlns:a16="http://schemas.microsoft.com/office/drawing/2014/main" id="{DA47FC31-52D3-4B74-99E6-E6C534245311}"/>
              </a:ext>
            </a:extLst>
          </p:cNvPr>
          <p:cNvSpPr txBox="1"/>
          <p:nvPr/>
        </p:nvSpPr>
        <p:spPr>
          <a:xfrm>
            <a:off x="709613" y="2057400"/>
            <a:ext cx="85725" cy="122238"/>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2</a:t>
            </a:r>
            <a:endParaRPr sz="801">
              <a:latin typeface="Calibri"/>
              <a:ea typeface="+mn-ea"/>
              <a:cs typeface="Calibri"/>
            </a:endParaRPr>
          </a:p>
        </p:txBody>
      </p:sp>
      <p:sp>
        <p:nvSpPr>
          <p:cNvPr id="55307" name="object 12">
            <a:extLst>
              <a:ext uri="{FF2B5EF4-FFF2-40B4-BE49-F238E27FC236}">
                <a16:creationId xmlns:a16="http://schemas.microsoft.com/office/drawing/2014/main" id="{AEAAB30F-9B8D-4B1A-B033-3753C8E0BB00}"/>
              </a:ext>
            </a:extLst>
          </p:cNvPr>
          <p:cNvSpPr txBox="1">
            <a:spLocks noChangeArrowheads="1"/>
          </p:cNvSpPr>
          <p:nvPr/>
        </p:nvSpPr>
        <p:spPr bwMode="auto">
          <a:xfrm>
            <a:off x="906463" y="1814513"/>
            <a:ext cx="49561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335"/>
              <a:t>支持用户主动--如何方便用户完成任务支持系统主动-为用户提供系统支持</a:t>
            </a:r>
          </a:p>
        </p:txBody>
      </p:sp>
    </p:spTree>
  </p:cSld>
  <p:clrMapOvr>
    <a:masterClrMapping/>
  </p:clrMapOvr>
  <p:transition>
    <p:cut/>
  </p:transition>
</p:sld>
</file>

<file path=ppt/slides/slide2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4035D38-6C21-4DEA-AE91-9AF5C868782B}"/>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47" dirty="0"/>
              <a:t>可用 性</a:t>
            </a:r>
            <a:r>
              <a:rPr sz="2669" spc="-140" dirty="0"/>
              <a:t> </a:t>
            </a:r>
            <a:r>
              <a:rPr sz="2669" spc="47" dirty="0"/>
              <a:t>策略</a:t>
            </a:r>
          </a:p>
        </p:txBody>
      </p:sp>
      <p:sp>
        <p:nvSpPr>
          <p:cNvPr id="56323" name="object 8">
            <a:extLst>
              <a:ext uri="{FF2B5EF4-FFF2-40B4-BE49-F238E27FC236}">
                <a16:creationId xmlns:a16="http://schemas.microsoft.com/office/drawing/2014/main" id="{41F64751-1B2D-4825-8C4D-F8E95437DDE6}"/>
              </a:ext>
            </a:extLst>
          </p:cNvPr>
          <p:cNvSpPr>
            <a:spLocks noGrp="1"/>
          </p:cNvSpPr>
          <p:nvPr>
            <p:ph idx="1"/>
          </p:nvPr>
        </p:nvSpPr>
        <p:spPr>
          <a:xfrm>
            <a:off x="307975" y="-100013"/>
            <a:ext cx="5537200" cy="3302001"/>
          </a:xfrm>
        </p:spPr>
        <p:txBody>
          <a:bodyPr lIns="0" tIns="651419" rIns="0" bIns="0">
            <a:spAutoFit/>
          </a:bodyPr>
          <a:lstStyle/>
          <a:p>
            <a:pPr marL="16951" indent="-214003">
              <a:defRPr/>
            </a:pPr>
            <a:r>
              <a:rPr lang="zh-CN" altLang="zh-CN" sz="1869" b="1">
                <a:latin typeface="Trebuchet MS" panose="020B0603020202020204" pitchFamily="34" charset="0"/>
              </a:rPr>
              <a:t>支持用户主动性</a:t>
            </a:r>
          </a:p>
          <a:p>
            <a:pPr marL="16951" indent="-214003">
              <a:lnSpc>
                <a:spcPct val="125000"/>
              </a:lnSpc>
              <a:defRPr/>
            </a:pPr>
            <a:r>
              <a:rPr lang="zh-CN" altLang="zh-CN" sz="1869"/>
              <a:t>取消-允许用户取消长时间运行的操作撤消-证明了回滚状态的方法</a:t>
            </a:r>
          </a:p>
          <a:p>
            <a:pPr marL="16951" indent="-214003">
              <a:spcBef>
                <a:spcPts val="451"/>
              </a:spcBef>
              <a:defRPr/>
            </a:pPr>
            <a:r>
              <a:rPr lang="zh-CN" altLang="zh-CN" sz="1869"/>
              <a:t>暂停/继续-控制长时间运行操作的执行</a:t>
            </a:r>
          </a:p>
          <a:p>
            <a:pPr marL="16951" indent="-214003">
              <a:lnSpc>
                <a:spcPct val="103000"/>
              </a:lnSpc>
              <a:spcBef>
                <a:spcPts val="400"/>
              </a:spcBef>
              <a:defRPr/>
            </a:pPr>
            <a:r>
              <a:rPr lang="zh-CN" altLang="zh-CN" sz="1869"/>
              <a:t>聚合-通过允许多个对象上的批处理操作 (例如, 选择多个文件) 防止微管理</a:t>
            </a:r>
          </a:p>
        </p:txBody>
      </p:sp>
    </p:spTree>
  </p:cSld>
  <p:clrMapOvr>
    <a:masterClrMapping/>
  </p:clrMapOvr>
  <p:transition>
    <p:cut/>
  </p:transition>
</p:sld>
</file>

<file path=ppt/slides/slide2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8993CDF-5EC5-4FD8-BD9B-E8CE2C209C0C}"/>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47" dirty="0"/>
              <a:t>可用 性</a:t>
            </a:r>
            <a:r>
              <a:rPr sz="2669" spc="-140" dirty="0"/>
              <a:t> </a:t>
            </a:r>
            <a:r>
              <a:rPr sz="2669" spc="47" dirty="0"/>
              <a:t>策略</a:t>
            </a:r>
          </a:p>
        </p:txBody>
      </p:sp>
      <p:sp>
        <p:nvSpPr>
          <p:cNvPr id="61443" name="object 7">
            <a:extLst>
              <a:ext uri="{FF2B5EF4-FFF2-40B4-BE49-F238E27FC236}">
                <a16:creationId xmlns:a16="http://schemas.microsoft.com/office/drawing/2014/main" id="{B4484095-D91E-49E3-BA68-CA6EC5778F5A}"/>
              </a:ext>
            </a:extLst>
          </p:cNvPr>
          <p:cNvSpPr>
            <a:spLocks noGrp="1"/>
          </p:cNvSpPr>
          <p:nvPr>
            <p:ph idx="1"/>
          </p:nvPr>
        </p:nvSpPr>
        <p:spPr>
          <a:xfrm>
            <a:off x="333375" y="206375"/>
            <a:ext cx="5537200" cy="3195638"/>
          </a:xfrm>
        </p:spPr>
        <p:txBody>
          <a:bodyPr lIns="0" tIns="487843" rIns="0" bIns="0">
            <a:spAutoFit/>
          </a:bodyPr>
          <a:lstStyle/>
          <a:p>
            <a:pPr marL="15875"/>
            <a:r>
              <a:rPr lang="zh-CN" altLang="zh-CN" b="1">
                <a:latin typeface="Trebuchet MS" panose="020B0603020202020204" pitchFamily="34" charset="0"/>
              </a:rPr>
              <a:t>支持系统倡议</a:t>
            </a:r>
          </a:p>
          <a:p>
            <a:pPr marL="15875">
              <a:lnSpc>
                <a:spcPct val="103000"/>
              </a:lnSpc>
              <a:spcBef>
                <a:spcPts val="400"/>
              </a:spcBef>
            </a:pPr>
            <a:r>
              <a:rPr lang="zh-CN" altLang="zh-CN"/>
              <a:t>维护任务模型-评估用户的上下文以提供帮助 (例如, 文本编辑器中的 word 完成)</a:t>
            </a:r>
          </a:p>
          <a:p>
            <a:pPr marL="15875">
              <a:lnSpc>
                <a:spcPct val="103000"/>
              </a:lnSpc>
              <a:spcBef>
                <a:spcPts val="400"/>
              </a:spcBef>
            </a:pPr>
            <a:r>
              <a:rPr lang="zh-CN" altLang="zh-CN"/>
              <a:t>维护用户模型-系统行为应符合用户的期望 (甚至允许用户控制模型), 例如滚动速度</a:t>
            </a:r>
          </a:p>
          <a:p>
            <a:pPr marL="15875">
              <a:lnSpc>
                <a:spcPct val="103000"/>
              </a:lnSpc>
              <a:spcBef>
                <a:spcPts val="400"/>
              </a:spcBef>
            </a:pPr>
            <a:r>
              <a:rPr lang="zh-CN" altLang="zh-CN"/>
              <a:t>维护系统模型-监视系统的行为, 例如显示 progressbar 的长时间运行操作</a:t>
            </a:r>
          </a:p>
        </p:txBody>
      </p:sp>
    </p:spTree>
  </p:cSld>
  <p:clrMapOvr>
    <a:masterClrMapping/>
  </p:clrMapOvr>
  <p:transition>
    <p:cut/>
  </p:transition>
</p:sld>
</file>

<file path=ppt/slides/slide2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6837CA6-8A6E-4826-BA1C-0E76AC90DEE7}"/>
              </a:ext>
            </a:extLst>
          </p:cNvPr>
          <p:cNvSpPr txBox="1">
            <a:spLocks noGrp="1"/>
          </p:cNvSpPr>
          <p:nvPr>
            <p:ph type="title"/>
          </p:nvPr>
        </p:nvSpPr>
        <p:spPr>
          <a:xfrm>
            <a:off x="171450" y="53975"/>
            <a:ext cx="5280025" cy="409575"/>
          </a:xfrm>
        </p:spPr>
        <p:txBody>
          <a:bodyPr lIns="0" tIns="0" rIns="0" bIns="0" rtlCol="0">
            <a:spAutoFit/>
          </a:bodyPr>
          <a:lstStyle/>
          <a:p>
            <a:pPr marL="16951">
              <a:defRPr/>
            </a:pPr>
            <a:r>
              <a:rPr sz="2669" spc="53" dirty="0"/>
              <a:t>R</a:t>
            </a:r>
            <a:r>
              <a:rPr sz="2669" spc="47" dirty="0"/>
              <a:t>可靠性</a:t>
            </a:r>
          </a:p>
        </p:txBody>
      </p:sp>
      <p:sp>
        <p:nvSpPr>
          <p:cNvPr id="58371" name="object 9">
            <a:extLst>
              <a:ext uri="{FF2B5EF4-FFF2-40B4-BE49-F238E27FC236}">
                <a16:creationId xmlns:a16="http://schemas.microsoft.com/office/drawing/2014/main" id="{B6098A97-7891-4DD5-B11A-3DF352416F72}"/>
              </a:ext>
            </a:extLst>
          </p:cNvPr>
          <p:cNvSpPr>
            <a:spLocks noGrp="1"/>
          </p:cNvSpPr>
          <p:nvPr>
            <p:ph idx="1"/>
          </p:nvPr>
        </p:nvSpPr>
        <p:spPr>
          <a:xfrm>
            <a:off x="180975" y="282575"/>
            <a:ext cx="5716588" cy="2752725"/>
          </a:xfrm>
        </p:spPr>
        <p:txBody>
          <a:bodyPr lIns="0" tIns="686908" rIns="0" bIns="0">
            <a:spAutoFit/>
          </a:bodyPr>
          <a:lstStyle/>
          <a:p>
            <a:pPr marL="385628" indent="-214003">
              <a:lnSpc>
                <a:spcPct val="103000"/>
              </a:lnSpc>
              <a:defRPr/>
            </a:pPr>
            <a:r>
              <a:rPr lang="zh-CN" altLang="zh-CN" sz="1869" dirty="0"/>
              <a:t>在传统工程学科中可靠性测量系统的故障率</a:t>
            </a:r>
          </a:p>
          <a:p>
            <a:pPr marL="385628" indent="-214003">
              <a:spcBef>
                <a:spcPts val="451"/>
              </a:spcBef>
              <a:defRPr/>
            </a:pPr>
            <a:r>
              <a:rPr lang="zh-CN" altLang="zh-CN" sz="1869" dirty="0"/>
              <a:t>按平均失效时间指定的故障率</a:t>
            </a:r>
            <a:r>
              <a:rPr lang="zh-CN" altLang="zh-CN" sz="1869" i="1" dirty="0">
                <a:latin typeface="Arial Narrow" panose="020B0606020202030204" pitchFamily="34" charset="0"/>
              </a:rPr>
              <a:t>MTTF</a:t>
            </a:r>
          </a:p>
          <a:p>
            <a:pPr marL="385628" indent="-214003">
              <a:lnSpc>
                <a:spcPct val="125000"/>
              </a:lnSpc>
              <a:defRPr/>
            </a:pPr>
            <a:r>
              <a:rPr lang="zh-CN" altLang="zh-CN" sz="1869" dirty="0"/>
              <a:t>相关度量值: 故障之间的平均时间</a:t>
            </a:r>
            <a:r>
              <a:rPr lang="zh-CN" altLang="zh-CN" sz="1869" i="1" dirty="0">
                <a:latin typeface="Arial Narrow" panose="020B0606020202030204" pitchFamily="34" charset="0"/>
              </a:rPr>
              <a:t>MTBF MTTR</a:t>
            </a:r>
            <a:r>
              <a:rPr lang="zh-CN" altLang="zh-CN" sz="1869" dirty="0"/>
              <a:t>是平均维修时间</a:t>
            </a:r>
          </a:p>
          <a:p>
            <a:pPr marL="385628" indent="-214003">
              <a:spcBef>
                <a:spcPts val="434"/>
              </a:spcBef>
              <a:defRPr/>
            </a:pPr>
            <a:r>
              <a:rPr lang="zh-CN" altLang="zh-CN" sz="1869" i="1" dirty="0">
                <a:latin typeface="Arial Narrow" panose="020B0606020202030204" pitchFamily="34" charset="0"/>
              </a:rPr>
              <a:t>一个</a:t>
            </a:r>
            <a:r>
              <a:rPr lang="zh-CN" altLang="zh-CN" sz="1869" dirty="0"/>
              <a:t>是可用性</a:t>
            </a:r>
          </a:p>
        </p:txBody>
      </p:sp>
    </p:spTree>
  </p:cSld>
  <p:clrMapOvr>
    <a:masterClrMapping/>
  </p:clrMapOvr>
  <p:transition>
    <p:cut/>
  </p:transition>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9A17439E-E3A3-4D49-8386-9B06397E1C27}"/>
              </a:ext>
            </a:extLst>
          </p:cNvPr>
          <p:cNvSpPr txBox="1">
            <a:spLocks noGrp="1"/>
          </p:cNvSpPr>
          <p:nvPr>
            <p:ph type="title"/>
          </p:nvPr>
        </p:nvSpPr>
        <p:spPr>
          <a:xfrm>
            <a:off x="180975" y="44450"/>
            <a:ext cx="5280025" cy="409575"/>
          </a:xfrm>
        </p:spPr>
        <p:txBody>
          <a:bodyPr lIns="0" tIns="0" rIns="0" bIns="0" rtlCol="0">
            <a:spAutoFit/>
          </a:bodyPr>
          <a:lstStyle/>
          <a:p>
            <a:pPr marL="16951">
              <a:defRPr/>
            </a:pPr>
            <a:r>
              <a:rPr sz="2669" spc="53" dirty="0"/>
              <a:t>R</a:t>
            </a:r>
            <a:r>
              <a:rPr sz="2669" spc="47" dirty="0"/>
              <a:t>可靠性</a:t>
            </a:r>
          </a:p>
        </p:txBody>
      </p:sp>
      <p:sp>
        <p:nvSpPr>
          <p:cNvPr id="63491" name="object 4">
            <a:extLst>
              <a:ext uri="{FF2B5EF4-FFF2-40B4-BE49-F238E27FC236}">
                <a16:creationId xmlns:a16="http://schemas.microsoft.com/office/drawing/2014/main" id="{61893398-2402-43CA-8BFC-373681DACDFC}"/>
              </a:ext>
            </a:extLst>
          </p:cNvPr>
          <p:cNvSpPr>
            <a:spLocks noChangeArrowheads="1"/>
          </p:cNvSpPr>
          <p:nvPr/>
        </p:nvSpPr>
        <p:spPr bwMode="auto">
          <a:xfrm>
            <a:off x="368300" y="993775"/>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33FDC728-B22A-4EC2-81B1-C1BA5832566C}"/>
              </a:ext>
            </a:extLst>
          </p:cNvPr>
          <p:cNvSpPr txBox="1"/>
          <p:nvPr/>
        </p:nvSpPr>
        <p:spPr>
          <a:xfrm>
            <a:off x="538163" y="903288"/>
            <a:ext cx="1754187" cy="227012"/>
          </a:xfrm>
          <a:prstGeom prst="rect">
            <a:avLst/>
          </a:prstGeom>
        </p:spPr>
        <p:txBody>
          <a:bodyPr lIns="0" tIns="0" rIns="0" bIns="0">
            <a:spAutoFit/>
          </a:bodyPr>
          <a:lstStyle/>
          <a:p>
            <a:pPr marL="16951" eaLnBrk="1" fontAlgn="auto" hangingPunct="1">
              <a:spcBef>
                <a:spcPts val="0"/>
              </a:spcBef>
              <a:spcAft>
                <a:spcPts val="0"/>
              </a:spcAft>
              <a:defRPr/>
            </a:pPr>
            <a:r>
              <a:rPr sz="1468" i="1" spc="7" dirty="0">
                <a:latin typeface="Arial Narrow"/>
                <a:ea typeface="+mn-ea"/>
                <a:cs typeface="Arial Narrow"/>
              </a:rPr>
              <a:t>Mtbf</a:t>
            </a:r>
            <a:r>
              <a:rPr sz="1468" spc="60" dirty="0">
                <a:latin typeface="Tahoma"/>
                <a:ea typeface="+mn-ea"/>
                <a:cs typeface="Tahoma"/>
              </a:rPr>
              <a:t>=</a:t>
            </a:r>
            <a:r>
              <a:rPr sz="1468" i="1" spc="-7" dirty="0">
                <a:latin typeface="Arial Narrow"/>
                <a:ea typeface="+mn-ea"/>
                <a:cs typeface="Arial Narrow"/>
              </a:rPr>
              <a:t>MTTF</a:t>
            </a:r>
            <a:r>
              <a:rPr sz="1468" spc="60" dirty="0">
                <a:latin typeface="Tahoma"/>
                <a:ea typeface="+mn-ea"/>
                <a:cs typeface="Tahoma"/>
              </a:rPr>
              <a:t>+</a:t>
            </a:r>
            <a:r>
              <a:rPr sz="1468" spc="-306" dirty="0">
                <a:latin typeface="Tahoma"/>
                <a:ea typeface="+mn-ea"/>
                <a:cs typeface="Tahoma"/>
              </a:rPr>
              <a:t> </a:t>
            </a:r>
            <a:r>
              <a:rPr sz="1468" i="1" spc="-7" dirty="0">
                <a:latin typeface="Arial Narrow"/>
                <a:ea typeface="+mn-ea"/>
                <a:cs typeface="Arial Narrow"/>
              </a:rPr>
              <a:t>MTTR</a:t>
            </a:r>
            <a:endParaRPr sz="1468">
              <a:latin typeface="Arial Narrow"/>
              <a:ea typeface="+mn-ea"/>
              <a:cs typeface="Arial Narrow"/>
            </a:endParaRPr>
          </a:p>
        </p:txBody>
      </p:sp>
      <p:sp>
        <p:nvSpPr>
          <p:cNvPr id="63493" name="object 6">
            <a:extLst>
              <a:ext uri="{FF2B5EF4-FFF2-40B4-BE49-F238E27FC236}">
                <a16:creationId xmlns:a16="http://schemas.microsoft.com/office/drawing/2014/main" id="{148B3F00-D42D-4D22-8D84-4A3204FAA66E}"/>
              </a:ext>
            </a:extLst>
          </p:cNvPr>
          <p:cNvSpPr>
            <a:spLocks noChangeArrowheads="1"/>
          </p:cNvSpPr>
          <p:nvPr/>
        </p:nvSpPr>
        <p:spPr bwMode="auto">
          <a:xfrm>
            <a:off x="368300" y="127476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 name="object 7">
            <a:extLst>
              <a:ext uri="{FF2B5EF4-FFF2-40B4-BE49-F238E27FC236}">
                <a16:creationId xmlns:a16="http://schemas.microsoft.com/office/drawing/2014/main" id="{51BA9040-7DAA-4500-AC1F-F5975B684DB7}"/>
              </a:ext>
            </a:extLst>
          </p:cNvPr>
          <p:cNvSpPr txBox="1"/>
          <p:nvPr/>
        </p:nvSpPr>
        <p:spPr>
          <a:xfrm>
            <a:off x="538163" y="1111250"/>
            <a:ext cx="696912" cy="227013"/>
          </a:xfrm>
          <a:prstGeom prst="rect">
            <a:avLst/>
          </a:prstGeom>
        </p:spPr>
        <p:txBody>
          <a:bodyPr lIns="0" tIns="0" rIns="0" bIns="0">
            <a:spAutoFit/>
          </a:bodyPr>
          <a:lstStyle/>
          <a:p>
            <a:pPr marL="16951" eaLnBrk="1" fontAlgn="auto" hangingPunct="1">
              <a:spcBef>
                <a:spcPts val="0"/>
              </a:spcBef>
              <a:spcAft>
                <a:spcPts val="0"/>
              </a:spcAft>
              <a:defRPr/>
            </a:pPr>
            <a:r>
              <a:rPr sz="2202" i="1" spc="-100" baseline="-22727" dirty="0">
                <a:latin typeface="Arial Narrow"/>
                <a:ea typeface="+mn-ea"/>
                <a:cs typeface="Arial Narrow"/>
              </a:rPr>
              <a:t>一个</a:t>
            </a:r>
            <a:r>
              <a:rPr sz="2202" spc="89" baseline="-22727" dirty="0">
                <a:latin typeface="Tahoma"/>
                <a:ea typeface="+mn-ea"/>
                <a:cs typeface="Tahoma"/>
              </a:rPr>
              <a:t>=</a:t>
            </a:r>
            <a:r>
              <a:rPr sz="2202" spc="230" baseline="-22727" dirty="0">
                <a:latin typeface="Tahoma"/>
                <a:ea typeface="+mn-ea"/>
                <a:cs typeface="Tahoma"/>
              </a:rPr>
              <a:t> </a:t>
            </a:r>
            <a:r>
              <a:rPr sz="1068" i="1" u="sng" dirty="0">
                <a:latin typeface="Arial Narrow"/>
                <a:ea typeface="+mn-ea"/>
                <a:cs typeface="Arial Narrow"/>
              </a:rPr>
              <a:t>MTTF</a:t>
            </a:r>
            <a:endParaRPr sz="1068">
              <a:latin typeface="Arial Narrow"/>
              <a:ea typeface="+mn-ea"/>
              <a:cs typeface="Arial Narrow"/>
            </a:endParaRPr>
          </a:p>
        </p:txBody>
      </p:sp>
      <p:sp>
        <p:nvSpPr>
          <p:cNvPr id="8" name="object 8">
            <a:extLst>
              <a:ext uri="{FF2B5EF4-FFF2-40B4-BE49-F238E27FC236}">
                <a16:creationId xmlns:a16="http://schemas.microsoft.com/office/drawing/2014/main" id="{889DA5F9-A936-4510-A2E1-9EEE59D8E3BB}"/>
              </a:ext>
            </a:extLst>
          </p:cNvPr>
          <p:cNvSpPr txBox="1"/>
          <p:nvPr/>
        </p:nvSpPr>
        <p:spPr>
          <a:xfrm>
            <a:off x="898525" y="1300163"/>
            <a:ext cx="341313" cy="165100"/>
          </a:xfrm>
          <a:prstGeom prst="rect">
            <a:avLst/>
          </a:prstGeom>
        </p:spPr>
        <p:txBody>
          <a:bodyPr lIns="0" tIns="0" rIns="0" bIns="0">
            <a:spAutoFit/>
          </a:bodyPr>
          <a:lstStyle/>
          <a:p>
            <a:pPr marL="16951" eaLnBrk="1" fontAlgn="auto" hangingPunct="1">
              <a:spcBef>
                <a:spcPts val="0"/>
              </a:spcBef>
              <a:spcAft>
                <a:spcPts val="0"/>
              </a:spcAft>
              <a:defRPr/>
            </a:pPr>
            <a:r>
              <a:rPr sz="1068" i="1" spc="7" dirty="0">
                <a:latin typeface="Arial Narrow"/>
                <a:ea typeface="+mn-ea"/>
                <a:cs typeface="Arial Narrow"/>
              </a:rPr>
              <a:t>Mtbf</a:t>
            </a:r>
            <a:endParaRPr sz="1068">
              <a:latin typeface="Arial Narrow"/>
              <a:ea typeface="+mn-ea"/>
              <a:cs typeface="Arial Narrow"/>
            </a:endParaRPr>
          </a:p>
        </p:txBody>
      </p:sp>
      <p:sp>
        <p:nvSpPr>
          <p:cNvPr id="63496" name="object 9">
            <a:extLst>
              <a:ext uri="{FF2B5EF4-FFF2-40B4-BE49-F238E27FC236}">
                <a16:creationId xmlns:a16="http://schemas.microsoft.com/office/drawing/2014/main" id="{0D75003E-D400-4D6E-9F79-CB6C6A86FF71}"/>
              </a:ext>
            </a:extLst>
          </p:cNvPr>
          <p:cNvSpPr>
            <a:spLocks noChangeArrowheads="1"/>
          </p:cNvSpPr>
          <p:nvPr/>
        </p:nvSpPr>
        <p:spPr bwMode="auto">
          <a:xfrm>
            <a:off x="368300" y="1554163"/>
            <a:ext cx="93663" cy="93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0" name="object 10">
            <a:extLst>
              <a:ext uri="{FF2B5EF4-FFF2-40B4-BE49-F238E27FC236}">
                <a16:creationId xmlns:a16="http://schemas.microsoft.com/office/drawing/2014/main" id="{0DD0EEF5-D409-4ECB-9FC6-C13F1533A33E}"/>
              </a:ext>
            </a:extLst>
          </p:cNvPr>
          <p:cNvSpPr txBox="1"/>
          <p:nvPr/>
        </p:nvSpPr>
        <p:spPr>
          <a:xfrm>
            <a:off x="538163" y="1393825"/>
            <a:ext cx="1112837" cy="225425"/>
          </a:xfrm>
          <a:prstGeom prst="rect">
            <a:avLst/>
          </a:prstGeom>
        </p:spPr>
        <p:txBody>
          <a:bodyPr lIns="0" tIns="0" rIns="0" bIns="0">
            <a:spAutoFit/>
          </a:bodyPr>
          <a:lstStyle/>
          <a:p>
            <a:pPr marL="16951" eaLnBrk="1" fontAlgn="auto" hangingPunct="1">
              <a:spcBef>
                <a:spcPts val="0"/>
              </a:spcBef>
              <a:spcAft>
                <a:spcPts val="0"/>
              </a:spcAft>
              <a:tabLst>
                <a:tab pos="587341" algn="l"/>
                <a:tab pos="1094167" algn="l"/>
              </a:tabLst>
              <a:defRPr/>
            </a:pPr>
            <a:r>
              <a:rPr sz="2202" i="1" spc="-100" baseline="-22727" dirty="0">
                <a:latin typeface="Arial Narrow"/>
                <a:ea typeface="+mn-ea"/>
                <a:cs typeface="Arial Narrow"/>
              </a:rPr>
              <a:t>一个</a:t>
            </a:r>
            <a:r>
              <a:rPr sz="2202" i="1" spc="100" baseline="-22727" dirty="0">
                <a:latin typeface="Arial Narrow"/>
                <a:ea typeface="+mn-ea"/>
                <a:cs typeface="Arial Narrow"/>
              </a:rPr>
              <a:t> </a:t>
            </a:r>
            <a:r>
              <a:rPr sz="2202" spc="89" baseline="-22727" dirty="0">
                <a:latin typeface="Tahoma"/>
                <a:ea typeface="+mn-ea"/>
                <a:cs typeface="Tahoma"/>
              </a:rPr>
              <a:t>=</a:t>
            </a:r>
            <a:r>
              <a:rPr sz="1068" u="sng" spc="60" dirty="0">
                <a:latin typeface="Times New Roman"/>
                <a:ea typeface="+mn-ea"/>
                <a:cs typeface="Times New Roman"/>
              </a:rPr>
              <a:t> 	</a:t>
            </a:r>
            <a:r>
              <a:rPr sz="1068" i="1" u="sng" dirty="0">
                <a:latin typeface="Arial Narrow"/>
                <a:ea typeface="+mn-ea"/>
                <a:cs typeface="Arial Narrow"/>
              </a:rPr>
              <a:t>MTTF</a:t>
            </a:r>
            <a:endParaRPr sz="1068">
              <a:latin typeface="Arial Narrow"/>
              <a:ea typeface="+mn-ea"/>
              <a:cs typeface="Arial Narrow"/>
            </a:endParaRPr>
          </a:p>
        </p:txBody>
      </p:sp>
      <p:sp>
        <p:nvSpPr>
          <p:cNvPr id="63498" name="object 11">
            <a:extLst>
              <a:ext uri="{FF2B5EF4-FFF2-40B4-BE49-F238E27FC236}">
                <a16:creationId xmlns:a16="http://schemas.microsoft.com/office/drawing/2014/main" id="{46B35738-D3EC-4382-87D2-9EA4F98EA7A1}"/>
              </a:ext>
            </a:extLst>
          </p:cNvPr>
          <p:cNvSpPr>
            <a:spLocks noChangeArrowheads="1"/>
          </p:cNvSpPr>
          <p:nvPr/>
        </p:nvSpPr>
        <p:spPr bwMode="auto">
          <a:xfrm>
            <a:off x="368300" y="1833563"/>
            <a:ext cx="93663" cy="952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9403" name="object 12">
            <a:extLst>
              <a:ext uri="{FF2B5EF4-FFF2-40B4-BE49-F238E27FC236}">
                <a16:creationId xmlns:a16="http://schemas.microsoft.com/office/drawing/2014/main" id="{550B5E6D-347C-41AC-AE40-3F111025EB23}"/>
              </a:ext>
            </a:extLst>
          </p:cNvPr>
          <p:cNvSpPr txBox="1">
            <a:spLocks noChangeArrowheads="1"/>
          </p:cNvSpPr>
          <p:nvPr/>
        </p:nvSpPr>
        <p:spPr bwMode="auto">
          <a:xfrm>
            <a:off x="538163" y="1579563"/>
            <a:ext cx="479901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825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068" i="1">
                <a:latin typeface="Arial Narrow" panose="020B0606020202030204" pitchFamily="34" charset="0"/>
              </a:rPr>
              <a:t>MTTF</a:t>
            </a:r>
            <a:r>
              <a:rPr lang="zh-CN" altLang="zh-CN" sz="1068">
                <a:latin typeface="Times New Roman" panose="02020603050405020304" pitchFamily="18" charset="0"/>
                <a:cs typeface="Times New Roman" panose="02020603050405020304" pitchFamily="18" charset="0"/>
              </a:rPr>
              <a:t>+</a:t>
            </a:r>
            <a:r>
              <a:rPr lang="zh-CN" altLang="zh-CN" sz="1068" i="1">
                <a:latin typeface="Arial Narrow" panose="020B0606020202030204" pitchFamily="34" charset="0"/>
              </a:rPr>
              <a:t>MTTR</a:t>
            </a:r>
            <a:endParaRPr lang="zh-CN" altLang="zh-CN" sz="1068">
              <a:latin typeface="Arial Narrow" panose="020B0606020202030204" pitchFamily="34" charset="0"/>
            </a:endParaRPr>
          </a:p>
          <a:p>
            <a:pPr eaLnBrk="1" hangingPunct="1">
              <a:lnSpc>
                <a:spcPts val="1819"/>
              </a:lnSpc>
              <a:spcBef>
                <a:spcPts val="33"/>
              </a:spcBef>
              <a:defRPr/>
            </a:pPr>
            <a:r>
              <a:rPr lang="zh-CN" altLang="zh-CN" sz="1468"/>
              <a:t>预期 (理论上最优) 生产系统的可用性:</a:t>
            </a:r>
          </a:p>
        </p:txBody>
      </p:sp>
    </p:spTree>
  </p:cSld>
  <p:clrMapOvr>
    <a:masterClrMapping/>
  </p:clrMapOvr>
  <p:transition>
    <p:cut/>
  </p:transition>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B1537B1-5058-400F-8502-A9DEBB53A005}"/>
              </a:ext>
            </a:extLst>
          </p:cNvPr>
          <p:cNvSpPr txBox="1">
            <a:spLocks noGrp="1"/>
          </p:cNvSpPr>
          <p:nvPr>
            <p:ph type="title"/>
          </p:nvPr>
        </p:nvSpPr>
        <p:spPr>
          <a:xfrm>
            <a:off x="257175" y="65088"/>
            <a:ext cx="5280025" cy="409575"/>
          </a:xfrm>
        </p:spPr>
        <p:txBody>
          <a:bodyPr lIns="0" tIns="0" rIns="0" bIns="0" rtlCol="0">
            <a:spAutoFit/>
          </a:bodyPr>
          <a:lstStyle/>
          <a:p>
            <a:pPr marL="16951">
              <a:defRPr/>
            </a:pPr>
            <a:r>
              <a:rPr sz="2669" spc="53" dirty="0"/>
              <a:t>R</a:t>
            </a:r>
            <a:r>
              <a:rPr sz="2669" spc="47" dirty="0"/>
              <a:t>可靠性</a:t>
            </a:r>
          </a:p>
        </p:txBody>
      </p:sp>
      <p:sp>
        <p:nvSpPr>
          <p:cNvPr id="64515" name="object 4">
            <a:extLst>
              <a:ext uri="{FF2B5EF4-FFF2-40B4-BE49-F238E27FC236}">
                <a16:creationId xmlns:a16="http://schemas.microsoft.com/office/drawing/2014/main" id="{CF296EC1-7CBB-4C6F-AFC6-708AE6C31EFA}"/>
              </a:ext>
            </a:extLst>
          </p:cNvPr>
          <p:cNvSpPr>
            <a:spLocks noChangeArrowheads="1"/>
          </p:cNvSpPr>
          <p:nvPr/>
        </p:nvSpPr>
        <p:spPr bwMode="auto">
          <a:xfrm>
            <a:off x="368300" y="993775"/>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A29C5647-B531-4F19-AD56-BB4D956E4D57}"/>
              </a:ext>
            </a:extLst>
          </p:cNvPr>
          <p:cNvSpPr txBox="1"/>
          <p:nvPr/>
        </p:nvSpPr>
        <p:spPr>
          <a:xfrm>
            <a:off x="538163" y="903288"/>
            <a:ext cx="1754187" cy="227012"/>
          </a:xfrm>
          <a:prstGeom prst="rect">
            <a:avLst/>
          </a:prstGeom>
        </p:spPr>
        <p:txBody>
          <a:bodyPr lIns="0" tIns="0" rIns="0" bIns="0">
            <a:spAutoFit/>
          </a:bodyPr>
          <a:lstStyle/>
          <a:p>
            <a:pPr marL="16951" eaLnBrk="1" fontAlgn="auto" hangingPunct="1">
              <a:spcBef>
                <a:spcPts val="0"/>
              </a:spcBef>
              <a:spcAft>
                <a:spcPts val="0"/>
              </a:spcAft>
              <a:defRPr/>
            </a:pPr>
            <a:r>
              <a:rPr sz="1468" i="1" spc="7" dirty="0">
                <a:latin typeface="Arial Narrow"/>
                <a:ea typeface="+mn-ea"/>
                <a:cs typeface="Arial Narrow"/>
              </a:rPr>
              <a:t>Mtbf</a:t>
            </a:r>
            <a:r>
              <a:rPr sz="1468" spc="60" dirty="0">
                <a:latin typeface="Tahoma"/>
                <a:ea typeface="+mn-ea"/>
                <a:cs typeface="Tahoma"/>
              </a:rPr>
              <a:t>=</a:t>
            </a:r>
            <a:r>
              <a:rPr sz="1468" i="1" spc="-7" dirty="0">
                <a:latin typeface="Arial Narrow"/>
                <a:ea typeface="+mn-ea"/>
                <a:cs typeface="Arial Narrow"/>
              </a:rPr>
              <a:t>MTTF</a:t>
            </a:r>
            <a:r>
              <a:rPr sz="1468" spc="60" dirty="0">
                <a:latin typeface="Tahoma"/>
                <a:ea typeface="+mn-ea"/>
                <a:cs typeface="Tahoma"/>
              </a:rPr>
              <a:t>+</a:t>
            </a:r>
            <a:r>
              <a:rPr sz="1468" spc="-306" dirty="0">
                <a:latin typeface="Tahoma"/>
                <a:ea typeface="+mn-ea"/>
                <a:cs typeface="Tahoma"/>
              </a:rPr>
              <a:t> </a:t>
            </a:r>
            <a:r>
              <a:rPr sz="1468" i="1" spc="-7" dirty="0">
                <a:latin typeface="Arial Narrow"/>
                <a:ea typeface="+mn-ea"/>
                <a:cs typeface="Arial Narrow"/>
              </a:rPr>
              <a:t>MTTR</a:t>
            </a:r>
            <a:endParaRPr sz="1468">
              <a:latin typeface="Arial Narrow"/>
              <a:ea typeface="+mn-ea"/>
              <a:cs typeface="Arial Narrow"/>
            </a:endParaRPr>
          </a:p>
        </p:txBody>
      </p:sp>
      <p:sp>
        <p:nvSpPr>
          <p:cNvPr id="64517" name="object 6">
            <a:extLst>
              <a:ext uri="{FF2B5EF4-FFF2-40B4-BE49-F238E27FC236}">
                <a16:creationId xmlns:a16="http://schemas.microsoft.com/office/drawing/2014/main" id="{22E3948E-B429-48CD-B09F-3D14F5912DBB}"/>
              </a:ext>
            </a:extLst>
          </p:cNvPr>
          <p:cNvSpPr>
            <a:spLocks noChangeArrowheads="1"/>
          </p:cNvSpPr>
          <p:nvPr/>
        </p:nvSpPr>
        <p:spPr bwMode="auto">
          <a:xfrm>
            <a:off x="368300" y="127476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 name="object 7">
            <a:extLst>
              <a:ext uri="{FF2B5EF4-FFF2-40B4-BE49-F238E27FC236}">
                <a16:creationId xmlns:a16="http://schemas.microsoft.com/office/drawing/2014/main" id="{632219A4-7E93-4131-AAAF-4E8B561EA396}"/>
              </a:ext>
            </a:extLst>
          </p:cNvPr>
          <p:cNvSpPr txBox="1"/>
          <p:nvPr/>
        </p:nvSpPr>
        <p:spPr>
          <a:xfrm>
            <a:off x="538163" y="1111250"/>
            <a:ext cx="696912" cy="227013"/>
          </a:xfrm>
          <a:prstGeom prst="rect">
            <a:avLst/>
          </a:prstGeom>
        </p:spPr>
        <p:txBody>
          <a:bodyPr lIns="0" tIns="0" rIns="0" bIns="0">
            <a:spAutoFit/>
          </a:bodyPr>
          <a:lstStyle/>
          <a:p>
            <a:pPr marL="16951" eaLnBrk="1" fontAlgn="auto" hangingPunct="1">
              <a:spcBef>
                <a:spcPts val="0"/>
              </a:spcBef>
              <a:spcAft>
                <a:spcPts val="0"/>
              </a:spcAft>
              <a:defRPr/>
            </a:pPr>
            <a:r>
              <a:rPr sz="2202" i="1" spc="-100" baseline="-22727" dirty="0">
                <a:latin typeface="Arial Narrow"/>
                <a:ea typeface="+mn-ea"/>
                <a:cs typeface="Arial Narrow"/>
              </a:rPr>
              <a:t>一个</a:t>
            </a:r>
            <a:r>
              <a:rPr sz="2202" spc="89" baseline="-22727" dirty="0">
                <a:latin typeface="Tahoma"/>
                <a:ea typeface="+mn-ea"/>
                <a:cs typeface="Tahoma"/>
              </a:rPr>
              <a:t>=</a:t>
            </a:r>
            <a:r>
              <a:rPr sz="2202" spc="230" baseline="-22727" dirty="0">
                <a:latin typeface="Tahoma"/>
                <a:ea typeface="+mn-ea"/>
                <a:cs typeface="Tahoma"/>
              </a:rPr>
              <a:t> </a:t>
            </a:r>
            <a:r>
              <a:rPr sz="1068" i="1" u="sng" dirty="0">
                <a:latin typeface="Arial Narrow"/>
                <a:ea typeface="+mn-ea"/>
                <a:cs typeface="Arial Narrow"/>
              </a:rPr>
              <a:t>MTTF</a:t>
            </a:r>
            <a:endParaRPr sz="1068">
              <a:latin typeface="Arial Narrow"/>
              <a:ea typeface="+mn-ea"/>
              <a:cs typeface="Arial Narrow"/>
            </a:endParaRPr>
          </a:p>
        </p:txBody>
      </p:sp>
      <p:sp>
        <p:nvSpPr>
          <p:cNvPr id="8" name="object 8">
            <a:extLst>
              <a:ext uri="{FF2B5EF4-FFF2-40B4-BE49-F238E27FC236}">
                <a16:creationId xmlns:a16="http://schemas.microsoft.com/office/drawing/2014/main" id="{D30ACAE2-0418-4588-A627-AD83515F2942}"/>
              </a:ext>
            </a:extLst>
          </p:cNvPr>
          <p:cNvSpPr txBox="1"/>
          <p:nvPr/>
        </p:nvSpPr>
        <p:spPr>
          <a:xfrm>
            <a:off x="898525" y="1300163"/>
            <a:ext cx="341313" cy="165100"/>
          </a:xfrm>
          <a:prstGeom prst="rect">
            <a:avLst/>
          </a:prstGeom>
        </p:spPr>
        <p:txBody>
          <a:bodyPr lIns="0" tIns="0" rIns="0" bIns="0">
            <a:spAutoFit/>
          </a:bodyPr>
          <a:lstStyle/>
          <a:p>
            <a:pPr marL="16951" eaLnBrk="1" fontAlgn="auto" hangingPunct="1">
              <a:spcBef>
                <a:spcPts val="0"/>
              </a:spcBef>
              <a:spcAft>
                <a:spcPts val="0"/>
              </a:spcAft>
              <a:defRPr/>
            </a:pPr>
            <a:r>
              <a:rPr sz="1068" i="1" spc="7" dirty="0">
                <a:latin typeface="Arial Narrow"/>
                <a:ea typeface="+mn-ea"/>
                <a:cs typeface="Arial Narrow"/>
              </a:rPr>
              <a:t>Mtbf</a:t>
            </a:r>
            <a:endParaRPr sz="1068">
              <a:latin typeface="Arial Narrow"/>
              <a:ea typeface="+mn-ea"/>
              <a:cs typeface="Arial Narrow"/>
            </a:endParaRPr>
          </a:p>
        </p:txBody>
      </p:sp>
      <p:sp>
        <p:nvSpPr>
          <p:cNvPr id="64520" name="object 9">
            <a:extLst>
              <a:ext uri="{FF2B5EF4-FFF2-40B4-BE49-F238E27FC236}">
                <a16:creationId xmlns:a16="http://schemas.microsoft.com/office/drawing/2014/main" id="{8D7B8DB5-030C-48CC-A944-EA13E252E1AB}"/>
              </a:ext>
            </a:extLst>
          </p:cNvPr>
          <p:cNvSpPr>
            <a:spLocks noChangeArrowheads="1"/>
          </p:cNvSpPr>
          <p:nvPr/>
        </p:nvSpPr>
        <p:spPr bwMode="auto">
          <a:xfrm>
            <a:off x="368300" y="1554163"/>
            <a:ext cx="93663" cy="93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0" name="object 10">
            <a:extLst>
              <a:ext uri="{FF2B5EF4-FFF2-40B4-BE49-F238E27FC236}">
                <a16:creationId xmlns:a16="http://schemas.microsoft.com/office/drawing/2014/main" id="{F027934D-55C7-4F6D-9C71-0BEFC7ECB53F}"/>
              </a:ext>
            </a:extLst>
          </p:cNvPr>
          <p:cNvSpPr txBox="1"/>
          <p:nvPr/>
        </p:nvSpPr>
        <p:spPr>
          <a:xfrm>
            <a:off x="538163" y="1393825"/>
            <a:ext cx="1112837" cy="225425"/>
          </a:xfrm>
          <a:prstGeom prst="rect">
            <a:avLst/>
          </a:prstGeom>
        </p:spPr>
        <p:txBody>
          <a:bodyPr lIns="0" tIns="0" rIns="0" bIns="0">
            <a:spAutoFit/>
          </a:bodyPr>
          <a:lstStyle/>
          <a:p>
            <a:pPr marL="16951" eaLnBrk="1" fontAlgn="auto" hangingPunct="1">
              <a:spcBef>
                <a:spcPts val="0"/>
              </a:spcBef>
              <a:spcAft>
                <a:spcPts val="0"/>
              </a:spcAft>
              <a:tabLst>
                <a:tab pos="587341" algn="l"/>
                <a:tab pos="1094167" algn="l"/>
              </a:tabLst>
              <a:defRPr/>
            </a:pPr>
            <a:r>
              <a:rPr sz="2202" i="1" spc="-100" baseline="-22727" dirty="0">
                <a:latin typeface="Arial Narrow"/>
                <a:ea typeface="+mn-ea"/>
                <a:cs typeface="Arial Narrow"/>
              </a:rPr>
              <a:t>一个</a:t>
            </a:r>
            <a:r>
              <a:rPr sz="2202" i="1" spc="100" baseline="-22727" dirty="0">
                <a:latin typeface="Arial Narrow"/>
                <a:ea typeface="+mn-ea"/>
                <a:cs typeface="Arial Narrow"/>
              </a:rPr>
              <a:t> </a:t>
            </a:r>
            <a:r>
              <a:rPr sz="2202" spc="89" baseline="-22727" dirty="0">
                <a:latin typeface="Tahoma"/>
                <a:ea typeface="+mn-ea"/>
                <a:cs typeface="Tahoma"/>
              </a:rPr>
              <a:t>=</a:t>
            </a:r>
            <a:r>
              <a:rPr sz="1068" u="sng" spc="60" dirty="0">
                <a:latin typeface="Times New Roman"/>
                <a:ea typeface="+mn-ea"/>
                <a:cs typeface="Times New Roman"/>
              </a:rPr>
              <a:t> 	</a:t>
            </a:r>
            <a:r>
              <a:rPr sz="1068" i="1" u="sng" dirty="0">
                <a:latin typeface="Arial Narrow"/>
                <a:ea typeface="+mn-ea"/>
                <a:cs typeface="Arial Narrow"/>
              </a:rPr>
              <a:t>MTTF</a:t>
            </a:r>
            <a:endParaRPr sz="1068">
              <a:latin typeface="Arial Narrow"/>
              <a:ea typeface="+mn-ea"/>
              <a:cs typeface="Arial Narrow"/>
            </a:endParaRPr>
          </a:p>
        </p:txBody>
      </p:sp>
      <p:sp>
        <p:nvSpPr>
          <p:cNvPr id="64522" name="object 11">
            <a:extLst>
              <a:ext uri="{FF2B5EF4-FFF2-40B4-BE49-F238E27FC236}">
                <a16:creationId xmlns:a16="http://schemas.microsoft.com/office/drawing/2014/main" id="{90475FBB-ED80-46F0-8B36-66737FC5A2DA}"/>
              </a:ext>
            </a:extLst>
          </p:cNvPr>
          <p:cNvSpPr>
            <a:spLocks noChangeArrowheads="1"/>
          </p:cNvSpPr>
          <p:nvPr/>
        </p:nvSpPr>
        <p:spPr bwMode="auto">
          <a:xfrm>
            <a:off x="368300" y="1833563"/>
            <a:ext cx="93663" cy="952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4523" name="object 12">
            <a:extLst>
              <a:ext uri="{FF2B5EF4-FFF2-40B4-BE49-F238E27FC236}">
                <a16:creationId xmlns:a16="http://schemas.microsoft.com/office/drawing/2014/main" id="{470B4C01-CF78-46E0-81EC-9DAA2ABC37FA}"/>
              </a:ext>
            </a:extLst>
          </p:cNvPr>
          <p:cNvSpPr>
            <a:spLocks noChangeArrowheads="1"/>
          </p:cNvSpPr>
          <p:nvPr/>
        </p:nvSpPr>
        <p:spPr bwMode="auto">
          <a:xfrm>
            <a:off x="368300" y="2344738"/>
            <a:ext cx="93663" cy="9366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0428" name="object 13">
            <a:extLst>
              <a:ext uri="{FF2B5EF4-FFF2-40B4-BE49-F238E27FC236}">
                <a16:creationId xmlns:a16="http://schemas.microsoft.com/office/drawing/2014/main" id="{00B4BBD3-4703-465A-B7CC-257FFDE6F6AF}"/>
              </a:ext>
            </a:extLst>
          </p:cNvPr>
          <p:cNvSpPr txBox="1">
            <a:spLocks noChangeArrowheads="1"/>
          </p:cNvSpPr>
          <p:nvPr/>
        </p:nvSpPr>
        <p:spPr bwMode="auto">
          <a:xfrm>
            <a:off x="538163" y="1579563"/>
            <a:ext cx="4799012"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zh-CN" sz="1068" i="1">
                <a:latin typeface="Arial Narrow" panose="020B0606020202030204" pitchFamily="34" charset="0"/>
              </a:rPr>
              <a:t>MTTF</a:t>
            </a:r>
            <a:r>
              <a:rPr lang="zh-CN" altLang="zh-CN" sz="1068">
                <a:latin typeface="Times New Roman" panose="02020603050405020304" pitchFamily="18" charset="0"/>
                <a:cs typeface="Times New Roman" panose="02020603050405020304" pitchFamily="18" charset="0"/>
              </a:rPr>
              <a:t>+</a:t>
            </a:r>
            <a:r>
              <a:rPr lang="zh-CN" altLang="zh-CN" sz="1068" i="1">
                <a:latin typeface="Arial Narrow" panose="020B0606020202030204" pitchFamily="34" charset="0"/>
              </a:rPr>
              <a:t>MTTR</a:t>
            </a:r>
            <a:endParaRPr lang="zh-CN" altLang="zh-CN" sz="1068">
              <a:latin typeface="Arial Narrow" panose="020B0606020202030204" pitchFamily="34" charset="0"/>
            </a:endParaRPr>
          </a:p>
          <a:p>
            <a:pPr eaLnBrk="1" hangingPunct="1">
              <a:lnSpc>
                <a:spcPts val="1819"/>
              </a:lnSpc>
              <a:spcBef>
                <a:spcPts val="33"/>
              </a:spcBef>
              <a:defRPr/>
            </a:pPr>
            <a:r>
              <a:rPr lang="zh-CN" altLang="zh-CN" sz="1468"/>
              <a:t>预期 (理论上最优) 生产系统的可用性: 1 (总是向上和运行)</a:t>
            </a:r>
          </a:p>
          <a:p>
            <a:pPr eaLnBrk="1" hangingPunct="1">
              <a:spcBef>
                <a:spcPts val="367"/>
              </a:spcBef>
              <a:defRPr/>
            </a:pPr>
            <a:r>
              <a:rPr lang="zh-CN" altLang="zh-CN" sz="1468"/>
              <a:t>=</a:t>
            </a:r>
            <a:r>
              <a:rPr lang="zh-CN" altLang="zh-CN" sz="1468">
                <a:latin typeface="Cambria" panose="02040503050406030204" pitchFamily="18" charset="0"/>
              </a:rPr>
              <a:t>⇒</a:t>
            </a:r>
            <a:r>
              <a:rPr lang="zh-CN" altLang="zh-CN" sz="1468" i="1">
                <a:latin typeface="Arial Narrow" panose="020B0606020202030204" pitchFamily="34" charset="0"/>
              </a:rPr>
              <a:t>MTTF</a:t>
            </a:r>
            <a:r>
              <a:rPr lang="zh-CN" altLang="zh-CN" sz="1468">
                <a:latin typeface="Cambria" panose="02040503050406030204" pitchFamily="18" charset="0"/>
              </a:rPr>
              <a:t>→∞</a:t>
            </a:r>
          </a:p>
        </p:txBody>
      </p:sp>
    </p:spTree>
  </p:cSld>
  <p:clrMapOvr>
    <a:masterClrMapping/>
  </p:clrMapOvr>
  <p:transition>
    <p:cut/>
  </p:transition>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DE5DBAF-C492-4EB0-A943-26E078FD8DBD}"/>
              </a:ext>
            </a:extLst>
          </p:cNvPr>
          <p:cNvSpPr txBox="1">
            <a:spLocks noGrp="1"/>
          </p:cNvSpPr>
          <p:nvPr>
            <p:ph type="title"/>
          </p:nvPr>
        </p:nvSpPr>
        <p:spPr>
          <a:xfrm>
            <a:off x="257175" y="36513"/>
            <a:ext cx="5280025" cy="409575"/>
          </a:xfrm>
        </p:spPr>
        <p:txBody>
          <a:bodyPr lIns="0" tIns="0" rIns="0" bIns="0" rtlCol="0">
            <a:spAutoFit/>
          </a:bodyPr>
          <a:lstStyle/>
          <a:p>
            <a:pPr marL="16951">
              <a:defRPr/>
            </a:pPr>
            <a:r>
              <a:rPr sz="2669" spc="53" dirty="0"/>
              <a:t>R</a:t>
            </a:r>
            <a:r>
              <a:rPr sz="2669" spc="47" dirty="0"/>
              <a:t>可靠性</a:t>
            </a:r>
          </a:p>
        </p:txBody>
      </p:sp>
      <p:sp>
        <p:nvSpPr>
          <p:cNvPr id="65539" name="object 4">
            <a:extLst>
              <a:ext uri="{FF2B5EF4-FFF2-40B4-BE49-F238E27FC236}">
                <a16:creationId xmlns:a16="http://schemas.microsoft.com/office/drawing/2014/main" id="{9BDC628B-F752-4D2F-ACD1-7DF88C128FD1}"/>
              </a:ext>
            </a:extLst>
          </p:cNvPr>
          <p:cNvSpPr>
            <a:spLocks noChangeArrowheads="1"/>
          </p:cNvSpPr>
          <p:nvPr/>
        </p:nvSpPr>
        <p:spPr bwMode="auto">
          <a:xfrm>
            <a:off x="368300" y="754063"/>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5540" name="object 5">
            <a:extLst>
              <a:ext uri="{FF2B5EF4-FFF2-40B4-BE49-F238E27FC236}">
                <a16:creationId xmlns:a16="http://schemas.microsoft.com/office/drawing/2014/main" id="{C0B3315B-89B6-4109-B9D7-93942D05C9DB}"/>
              </a:ext>
            </a:extLst>
          </p:cNvPr>
          <p:cNvSpPr>
            <a:spLocks noChangeArrowheads="1"/>
          </p:cNvSpPr>
          <p:nvPr/>
        </p:nvSpPr>
        <p:spPr bwMode="auto">
          <a:xfrm>
            <a:off x="368300" y="1033463"/>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5541" name="object 6">
            <a:extLst>
              <a:ext uri="{FF2B5EF4-FFF2-40B4-BE49-F238E27FC236}">
                <a16:creationId xmlns:a16="http://schemas.microsoft.com/office/drawing/2014/main" id="{807A83DB-8AD6-4EB8-A851-841B79B88EEC}"/>
              </a:ext>
            </a:extLst>
          </p:cNvPr>
          <p:cNvSpPr>
            <a:spLocks noChangeArrowheads="1"/>
          </p:cNvSpPr>
          <p:nvPr/>
        </p:nvSpPr>
        <p:spPr bwMode="auto">
          <a:xfrm>
            <a:off x="368300" y="1544638"/>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5542" name="object 7">
            <a:extLst>
              <a:ext uri="{FF2B5EF4-FFF2-40B4-BE49-F238E27FC236}">
                <a16:creationId xmlns:a16="http://schemas.microsoft.com/office/drawing/2014/main" id="{9ACB8175-9FE0-4A74-91C9-5D0DC5231DC9}"/>
              </a:ext>
            </a:extLst>
          </p:cNvPr>
          <p:cNvSpPr>
            <a:spLocks noChangeArrowheads="1"/>
          </p:cNvSpPr>
          <p:nvPr/>
        </p:nvSpPr>
        <p:spPr bwMode="auto">
          <a:xfrm>
            <a:off x="368300" y="1824038"/>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5543" name="object 8">
            <a:extLst>
              <a:ext uri="{FF2B5EF4-FFF2-40B4-BE49-F238E27FC236}">
                <a16:creationId xmlns:a16="http://schemas.microsoft.com/office/drawing/2014/main" id="{56AE8587-0DA8-42D6-ADD6-93C8F469DB58}"/>
              </a:ext>
            </a:extLst>
          </p:cNvPr>
          <p:cNvSpPr>
            <a:spLocks noChangeArrowheads="1"/>
          </p:cNvSpPr>
          <p:nvPr/>
        </p:nvSpPr>
        <p:spPr bwMode="auto">
          <a:xfrm>
            <a:off x="368300" y="2105025"/>
            <a:ext cx="93663" cy="936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5544" name="object 9">
            <a:extLst>
              <a:ext uri="{FF2B5EF4-FFF2-40B4-BE49-F238E27FC236}">
                <a16:creationId xmlns:a16="http://schemas.microsoft.com/office/drawing/2014/main" id="{2FBCAAA3-FD64-444A-A863-7683685522D7}"/>
              </a:ext>
            </a:extLst>
          </p:cNvPr>
          <p:cNvSpPr>
            <a:spLocks noChangeArrowheads="1"/>
          </p:cNvSpPr>
          <p:nvPr/>
        </p:nvSpPr>
        <p:spPr bwMode="auto">
          <a:xfrm>
            <a:off x="368300" y="2384425"/>
            <a:ext cx="93663" cy="936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5545" name="object 10">
            <a:extLst>
              <a:ext uri="{FF2B5EF4-FFF2-40B4-BE49-F238E27FC236}">
                <a16:creationId xmlns:a16="http://schemas.microsoft.com/office/drawing/2014/main" id="{74155E42-11E5-4ED1-AF28-00B74927E983}"/>
              </a:ext>
            </a:extLst>
          </p:cNvPr>
          <p:cNvSpPr>
            <a:spLocks noChangeArrowheads="1"/>
          </p:cNvSpPr>
          <p:nvPr/>
        </p:nvSpPr>
        <p:spPr bwMode="auto">
          <a:xfrm>
            <a:off x="368300" y="2665413"/>
            <a:ext cx="93663" cy="952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1450" name="object 11">
            <a:extLst>
              <a:ext uri="{FF2B5EF4-FFF2-40B4-BE49-F238E27FC236}">
                <a16:creationId xmlns:a16="http://schemas.microsoft.com/office/drawing/2014/main" id="{F1E692E3-4134-483B-8D7D-7508433BA3A7}"/>
              </a:ext>
            </a:extLst>
          </p:cNvPr>
          <p:cNvSpPr txBox="1">
            <a:spLocks noChangeArrowheads="1"/>
          </p:cNvSpPr>
          <p:nvPr/>
        </p:nvSpPr>
        <p:spPr bwMode="auto">
          <a:xfrm>
            <a:off x="538163" y="665163"/>
            <a:ext cx="50831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a:t>提高可靠性包括测试</a:t>
            </a:r>
          </a:p>
          <a:p>
            <a:pPr eaLnBrk="1" hangingPunct="1">
              <a:lnSpc>
                <a:spcPct val="103000"/>
              </a:lnSpc>
              <a:spcBef>
                <a:spcPts val="400"/>
              </a:spcBef>
              <a:defRPr/>
            </a:pPr>
            <a:r>
              <a:rPr lang="zh-CN" altLang="zh-CN" sz="1468"/>
              <a:t>但是, 无法证明系统是正确的, 即没有 bug</a:t>
            </a:r>
          </a:p>
          <a:p>
            <a:pPr eaLnBrk="1" hangingPunct="1">
              <a:lnSpc>
                <a:spcPct val="125000"/>
              </a:lnSpc>
              <a:defRPr/>
            </a:pPr>
            <a:r>
              <a:rPr lang="zh-CN" altLang="zh-CN" sz="1468"/>
              <a:t>错误的可接受性取决于系统个人桌面使用的性质: bug 通常被容忍企业级别: 中等可靠性级别</a:t>
            </a:r>
          </a:p>
          <a:p>
            <a:pPr eaLnBrk="1" hangingPunct="1">
              <a:spcBef>
                <a:spcPts val="434"/>
              </a:spcBef>
              <a:defRPr/>
            </a:pPr>
            <a:r>
              <a:rPr lang="zh-CN" altLang="zh-CN" sz="1468"/>
              <a:t>高可靠性系统: bug 可能是致命的</a:t>
            </a:r>
          </a:p>
          <a:p>
            <a:pPr eaLnBrk="1" hangingPunct="1">
              <a:spcBef>
                <a:spcPts val="451"/>
              </a:spcBef>
              <a:defRPr/>
            </a:pPr>
            <a:r>
              <a:rPr lang="zh-CN" altLang="zh-CN" sz="1468"/>
              <a:t>失效分析: 将失败概率与效果结合起来</a:t>
            </a:r>
          </a:p>
        </p:txBody>
      </p:sp>
    </p:spTree>
  </p:cSld>
  <p:clrMapOvr>
    <a:masterClrMapping/>
  </p:clrMapOvr>
  <p:transition>
    <p:cut/>
  </p:transition>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2CD1798F-A2F9-4AA4-BC6B-889BB81877E6}"/>
              </a:ext>
            </a:extLst>
          </p:cNvPr>
          <p:cNvSpPr>
            <a:spLocks noGrp="1"/>
          </p:cNvSpPr>
          <p:nvPr>
            <p:ph type="title"/>
          </p:nvPr>
        </p:nvSpPr>
        <p:spPr>
          <a:xfrm>
            <a:off x="266700" y="-14288"/>
            <a:ext cx="5281613" cy="577851"/>
          </a:xfrm>
        </p:spPr>
        <p:txBody>
          <a:bodyPr/>
          <a:lstStyle/>
          <a:p>
            <a:pPr/>
            <a:r>
              <a:rPr lang="en-US" altLang="zh-CN"/>
              <a:t>大纲</a:t>
            </a:r>
            <a:endParaRPr lang="zh-CN" altLang="en-US"/>
          </a:p>
        </p:txBody>
      </p:sp>
      <p:sp>
        <p:nvSpPr>
          <p:cNvPr id="36867" name="内容占位符 2">
            <a:extLst>
              <a:ext uri="{FF2B5EF4-FFF2-40B4-BE49-F238E27FC236}">
                <a16:creationId xmlns:a16="http://schemas.microsoft.com/office/drawing/2014/main" id="{535A4AB6-B320-479B-B705-BB8FDD7A19AB}"/>
              </a:ext>
            </a:extLst>
          </p:cNvPr>
          <p:cNvSpPr>
            <a:spLocks noGrp="1"/>
          </p:cNvSpPr>
          <p:nvPr>
            <p:ph idx="1"/>
          </p:nvPr>
        </p:nvSpPr>
        <p:spPr/>
        <p:txBody>
          <a:bodyPr/>
          <a:lstStyle/>
          <a:p>
            <a:pPr/>
            <a:r>
              <a:rPr lang="en-US" altLang="zh-CN"/>
              <a:t>品质属性</a:t>
            </a:r>
          </a:p>
          <a:p>
            <a:pPr/>
            <a:r>
              <a:rPr lang="en-US" altLang="zh-CN"/>
              <a:t>运行时 QA</a:t>
            </a:r>
          </a:p>
          <a:p>
            <a:pPr/>
            <a:r>
              <a:rPr lang="en-US" altLang="zh-CN"/>
              <a:t>非运行时 QA</a:t>
            </a:r>
          </a:p>
          <a:p>
            <a:pPr/>
            <a:r>
              <a:rPr lang="en-US" altLang="zh-CN"/>
              <a:t>业务 QA</a:t>
            </a:r>
          </a:p>
          <a:p>
            <a:pPr/>
            <a:r>
              <a:rPr lang="en-US" altLang="zh-CN"/>
              <a:t>非功能概念</a:t>
            </a:r>
          </a:p>
          <a:p>
            <a:endParaRPr lang="zh-CN" altLang="en-US"/>
          </a:p>
        </p:txBody>
      </p:sp>
      <p:sp>
        <p:nvSpPr>
          <p:cNvPr id="4" name="灯片编号占位符 3">
            <a:extLst>
              <a:ext uri="{FF2B5EF4-FFF2-40B4-BE49-F238E27FC236}">
                <a16:creationId xmlns:a16="http://schemas.microsoft.com/office/drawing/2014/main" id="{D5C7471E-5FA8-4058-9846-E65114B34450}"/>
              </a:ext>
            </a:extLst>
          </p:cNvPr>
          <p:cNvSpPr>
            <a:spLocks noGrp="1"/>
          </p:cNvSpPr>
          <p:nvPr>
            <p:ph type="sldNum" sz="quarter" idx="12"/>
          </p:nvPr>
        </p:nvSpPr>
        <p:spPr/>
        <p:txBody>
          <a:bodyPr/>
          <a:lstStyle/>
          <a:p>
            <a:pPr>
              <a:defRPr/>
            </a:pPr>
            <a:fld id="{97C15841-3E85-409A-930D-0F70C58DF7E9}" type="slidenum">
              <a:rPr lang="zh-CN" altLang="en-US" smtClean="0"/>
              <a:pPr>
                <a:defRPr/>
              </a:pPr>
              <a:t>3</a:t>
            </a:fld>
            <a:endParaRPr lang="zh-CN" altLang="en-US"/>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F1FF8C1-F101-4833-AB5A-4DBF7C0B5332}"/>
              </a:ext>
            </a:extLst>
          </p:cNvPr>
          <p:cNvSpPr txBox="1">
            <a:spLocks noGrp="1"/>
          </p:cNvSpPr>
          <p:nvPr>
            <p:ph type="title"/>
          </p:nvPr>
        </p:nvSpPr>
        <p:spPr>
          <a:xfrm>
            <a:off x="104775" y="53975"/>
            <a:ext cx="5280025" cy="409575"/>
          </a:xfrm>
        </p:spPr>
        <p:txBody>
          <a:bodyPr lIns="0" tIns="0" rIns="0" bIns="0" rtlCol="0">
            <a:spAutoFit/>
          </a:bodyPr>
          <a:lstStyle/>
          <a:p>
            <a:pPr marL="16951">
              <a:defRPr/>
            </a:pPr>
            <a:r>
              <a:rPr sz="2669" spc="47" dirty="0"/>
              <a:t>可靠性</a:t>
            </a:r>
            <a:r>
              <a:rPr sz="2669" spc="-160" dirty="0"/>
              <a:t> </a:t>
            </a:r>
            <a:r>
              <a:rPr sz="2669" spc="47" dirty="0"/>
              <a:t>策略</a:t>
            </a:r>
          </a:p>
        </p:txBody>
      </p:sp>
      <p:sp>
        <p:nvSpPr>
          <p:cNvPr id="66563" name="object 4">
            <a:extLst>
              <a:ext uri="{FF2B5EF4-FFF2-40B4-BE49-F238E27FC236}">
                <a16:creationId xmlns:a16="http://schemas.microsoft.com/office/drawing/2014/main" id="{842752EA-76FF-447C-A5CC-C44D515B6867}"/>
              </a:ext>
            </a:extLst>
          </p:cNvPr>
          <p:cNvSpPr>
            <a:spLocks noChangeArrowheads="1"/>
          </p:cNvSpPr>
          <p:nvPr/>
        </p:nvSpPr>
        <p:spPr bwMode="auto">
          <a:xfrm>
            <a:off x="368300" y="1035050"/>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6564" name="object 5">
            <a:extLst>
              <a:ext uri="{FF2B5EF4-FFF2-40B4-BE49-F238E27FC236}">
                <a16:creationId xmlns:a16="http://schemas.microsoft.com/office/drawing/2014/main" id="{1E10E47C-10B3-43F6-95DA-CA5CD51974E9}"/>
              </a:ext>
            </a:extLst>
          </p:cNvPr>
          <p:cNvSpPr>
            <a:spLocks noChangeArrowheads="1"/>
          </p:cNvSpPr>
          <p:nvPr/>
        </p:nvSpPr>
        <p:spPr bwMode="auto">
          <a:xfrm>
            <a:off x="368300" y="1317625"/>
            <a:ext cx="93663"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6565" name="object 6">
            <a:extLst>
              <a:ext uri="{FF2B5EF4-FFF2-40B4-BE49-F238E27FC236}">
                <a16:creationId xmlns:a16="http://schemas.microsoft.com/office/drawing/2014/main" id="{8AECB7A8-E7D4-4B95-B6D0-409E88560819}"/>
              </a:ext>
            </a:extLst>
          </p:cNvPr>
          <p:cNvSpPr>
            <a:spLocks noChangeArrowheads="1"/>
          </p:cNvSpPr>
          <p:nvPr/>
        </p:nvSpPr>
        <p:spPr bwMode="auto">
          <a:xfrm>
            <a:off x="368300" y="1570038"/>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2470" name="object 7">
            <a:extLst>
              <a:ext uri="{FF2B5EF4-FFF2-40B4-BE49-F238E27FC236}">
                <a16:creationId xmlns:a16="http://schemas.microsoft.com/office/drawing/2014/main" id="{3DF9DEC4-A045-4108-A257-112FF65C8A06}"/>
              </a:ext>
            </a:extLst>
          </p:cNvPr>
          <p:cNvSpPr txBox="1">
            <a:spLocks noChangeArrowheads="1"/>
          </p:cNvSpPr>
          <p:nvPr/>
        </p:nvSpPr>
        <p:spPr bwMode="auto">
          <a:xfrm>
            <a:off x="538163" y="890588"/>
            <a:ext cx="3176587"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defRPr/>
            </a:pPr>
            <a:r>
              <a:rPr lang="zh-CN" altLang="zh-CN" sz="1468"/>
              <a:t>使用更高级别的编程语言使用已验证的组件</a:t>
            </a:r>
          </a:p>
          <a:p>
            <a:pPr eaLnBrk="1" hangingPunct="1">
              <a:spcBef>
                <a:spcPts val="234"/>
              </a:spcBef>
              <a:defRPr/>
            </a:pPr>
            <a:r>
              <a:rPr lang="zh-CN" altLang="zh-CN" sz="1468"/>
              <a:t>策略：</a:t>
            </a:r>
          </a:p>
        </p:txBody>
      </p:sp>
      <p:sp>
        <p:nvSpPr>
          <p:cNvPr id="66567" name="object 8">
            <a:extLst>
              <a:ext uri="{FF2B5EF4-FFF2-40B4-BE49-F238E27FC236}">
                <a16:creationId xmlns:a16="http://schemas.microsoft.com/office/drawing/2014/main" id="{2F548FEB-06F9-4A5F-A3AD-7FD0D1B33BD1}"/>
              </a:ext>
            </a:extLst>
          </p:cNvPr>
          <p:cNvSpPr>
            <a:spLocks noChangeArrowheads="1"/>
          </p:cNvSpPr>
          <p:nvPr/>
        </p:nvSpPr>
        <p:spPr bwMode="auto">
          <a:xfrm>
            <a:off x="669925" y="1768475"/>
            <a:ext cx="163513" cy="1651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object 9">
            <a:extLst>
              <a:ext uri="{FF2B5EF4-FFF2-40B4-BE49-F238E27FC236}">
                <a16:creationId xmlns:a16="http://schemas.microsoft.com/office/drawing/2014/main" id="{F317F8B6-70C1-44C6-85D2-9FC423E6ECE6}"/>
              </a:ext>
            </a:extLst>
          </p:cNvPr>
          <p:cNvSpPr txBox="1"/>
          <p:nvPr/>
        </p:nvSpPr>
        <p:spPr>
          <a:xfrm>
            <a:off x="709613" y="1773238"/>
            <a:ext cx="85725" cy="122237"/>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1</a:t>
            </a:r>
            <a:endParaRPr sz="801">
              <a:latin typeface="Calibri"/>
              <a:ea typeface="+mn-ea"/>
              <a:cs typeface="Calibri"/>
            </a:endParaRPr>
          </a:p>
        </p:txBody>
      </p:sp>
      <p:sp>
        <p:nvSpPr>
          <p:cNvPr id="66569" name="object 10">
            <a:extLst>
              <a:ext uri="{FF2B5EF4-FFF2-40B4-BE49-F238E27FC236}">
                <a16:creationId xmlns:a16="http://schemas.microsoft.com/office/drawing/2014/main" id="{3553D927-21AB-4898-B258-C9B7A3708938}"/>
              </a:ext>
            </a:extLst>
          </p:cNvPr>
          <p:cNvSpPr>
            <a:spLocks noChangeArrowheads="1"/>
          </p:cNvSpPr>
          <p:nvPr/>
        </p:nvSpPr>
        <p:spPr bwMode="auto">
          <a:xfrm>
            <a:off x="669925" y="1971675"/>
            <a:ext cx="163513" cy="16351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 name="object 11">
            <a:extLst>
              <a:ext uri="{FF2B5EF4-FFF2-40B4-BE49-F238E27FC236}">
                <a16:creationId xmlns:a16="http://schemas.microsoft.com/office/drawing/2014/main" id="{8446F4F1-A39A-4805-9F9F-EFF17F8781F1}"/>
              </a:ext>
            </a:extLst>
          </p:cNvPr>
          <p:cNvSpPr txBox="1"/>
          <p:nvPr/>
        </p:nvSpPr>
        <p:spPr>
          <a:xfrm>
            <a:off x="709613" y="1976438"/>
            <a:ext cx="85725" cy="122237"/>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2</a:t>
            </a:r>
            <a:endParaRPr sz="801">
              <a:latin typeface="Calibri"/>
              <a:ea typeface="+mn-ea"/>
              <a:cs typeface="Calibri"/>
            </a:endParaRPr>
          </a:p>
        </p:txBody>
      </p:sp>
      <p:sp>
        <p:nvSpPr>
          <p:cNvPr id="66571" name="object 12">
            <a:extLst>
              <a:ext uri="{FF2B5EF4-FFF2-40B4-BE49-F238E27FC236}">
                <a16:creationId xmlns:a16="http://schemas.microsoft.com/office/drawing/2014/main" id="{984BDCC2-9D2F-472D-85B8-2C413AB6DD65}"/>
              </a:ext>
            </a:extLst>
          </p:cNvPr>
          <p:cNvSpPr>
            <a:spLocks noChangeArrowheads="1"/>
          </p:cNvSpPr>
          <p:nvPr/>
        </p:nvSpPr>
        <p:spPr bwMode="auto">
          <a:xfrm>
            <a:off x="669925" y="2173288"/>
            <a:ext cx="163513" cy="1651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3" name="object 13">
            <a:extLst>
              <a:ext uri="{FF2B5EF4-FFF2-40B4-BE49-F238E27FC236}">
                <a16:creationId xmlns:a16="http://schemas.microsoft.com/office/drawing/2014/main" id="{8CB21D81-9484-4BD7-A09A-CCC003DDF6BC}"/>
              </a:ext>
            </a:extLst>
          </p:cNvPr>
          <p:cNvSpPr txBox="1"/>
          <p:nvPr/>
        </p:nvSpPr>
        <p:spPr>
          <a:xfrm>
            <a:off x="709613" y="2179638"/>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3</a:t>
            </a:r>
            <a:endParaRPr sz="801">
              <a:latin typeface="Calibri"/>
              <a:ea typeface="+mn-ea"/>
              <a:cs typeface="Calibri"/>
            </a:endParaRPr>
          </a:p>
        </p:txBody>
      </p:sp>
      <p:sp>
        <p:nvSpPr>
          <p:cNvPr id="62477" name="object 14">
            <a:extLst>
              <a:ext uri="{FF2B5EF4-FFF2-40B4-BE49-F238E27FC236}">
                <a16:creationId xmlns:a16="http://schemas.microsoft.com/office/drawing/2014/main" id="{490113EE-3E58-4C5A-A099-5D151E0204D8}"/>
              </a:ext>
            </a:extLst>
          </p:cNvPr>
          <p:cNvSpPr txBox="1">
            <a:spLocks noChangeArrowheads="1"/>
          </p:cNvSpPr>
          <p:nvPr/>
        </p:nvSpPr>
        <p:spPr bwMode="auto">
          <a:xfrm>
            <a:off x="906463" y="1735138"/>
            <a:ext cx="34305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defRPr/>
            </a:pPr>
            <a:r>
              <a:rPr lang="zh-CN" altLang="zh-CN" sz="1335"/>
              <a:t>检测故障-识别非工作组件从故障中恢复-在发生故障时应做什么防止故障-如何提高可用性</a:t>
            </a:r>
          </a:p>
        </p:txBody>
      </p:sp>
    </p:spTree>
  </p:cSld>
  <p:clrMapOvr>
    <a:masterClrMapping/>
  </p:clrMapOvr>
  <p:transition>
    <p:cut/>
  </p:transition>
</p:sld>
</file>

<file path=ppt/slides/slide3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2718CA9-2FA1-4DB2-BA09-76733688E426}"/>
              </a:ext>
            </a:extLst>
          </p:cNvPr>
          <p:cNvSpPr txBox="1">
            <a:spLocks noGrp="1"/>
          </p:cNvSpPr>
          <p:nvPr>
            <p:ph type="title"/>
          </p:nvPr>
        </p:nvSpPr>
        <p:spPr>
          <a:xfrm>
            <a:off x="180975" y="130175"/>
            <a:ext cx="5280025" cy="409575"/>
          </a:xfrm>
        </p:spPr>
        <p:txBody>
          <a:bodyPr lIns="0" tIns="0" rIns="0" bIns="0" rtlCol="0">
            <a:spAutoFit/>
          </a:bodyPr>
          <a:lstStyle/>
          <a:p>
            <a:pPr marL="16951">
              <a:defRPr/>
            </a:pPr>
            <a:r>
              <a:rPr sz="2669" spc="47" dirty="0"/>
              <a:t>可靠性</a:t>
            </a:r>
            <a:r>
              <a:rPr sz="2669" spc="-160" dirty="0"/>
              <a:t> </a:t>
            </a:r>
            <a:r>
              <a:rPr sz="2669" spc="47" dirty="0"/>
              <a:t>策略</a:t>
            </a:r>
          </a:p>
        </p:txBody>
      </p:sp>
      <p:sp>
        <p:nvSpPr>
          <p:cNvPr id="67587" name="object 13">
            <a:extLst>
              <a:ext uri="{FF2B5EF4-FFF2-40B4-BE49-F238E27FC236}">
                <a16:creationId xmlns:a16="http://schemas.microsoft.com/office/drawing/2014/main" id="{98AD805A-C842-4A1B-9C45-13CD2ADC6AEC}"/>
              </a:ext>
            </a:extLst>
          </p:cNvPr>
          <p:cNvSpPr>
            <a:spLocks noGrp="1"/>
          </p:cNvSpPr>
          <p:nvPr>
            <p:ph idx="1"/>
          </p:nvPr>
        </p:nvSpPr>
        <p:spPr>
          <a:xfrm>
            <a:off x="266700" y="587375"/>
            <a:ext cx="5537200" cy="2589213"/>
          </a:xfrm>
        </p:spPr>
        <p:txBody>
          <a:bodyPr lIns="0" tIns="0" rIns="0" bIns="0">
            <a:spAutoFit/>
          </a:bodyPr>
          <a:lstStyle/>
          <a:p>
            <a:pPr marL="15875"/>
            <a:r>
              <a:rPr lang="zh-CN" altLang="zh-CN" sz="1200" b="1">
                <a:latin typeface="Trebuchet MS" panose="020B0603020202020204" pitchFamily="34" charset="0"/>
              </a:rPr>
              <a:t>检测故障</a:t>
            </a:r>
          </a:p>
          <a:p>
            <a:pPr marL="15875">
              <a:spcBef>
                <a:spcPts val="438"/>
              </a:spcBef>
            </a:pPr>
            <a:r>
              <a:rPr lang="zh-CN" altLang="zh-CN" sz="1200"/>
              <a:t>监视-显式组件以监视系统</a:t>
            </a:r>
          </a:p>
          <a:p>
            <a:pPr marL="15875">
              <a:lnSpc>
                <a:spcPct val="103000"/>
              </a:lnSpc>
              <a:spcBef>
                <a:spcPts val="400"/>
              </a:spcBef>
            </a:pPr>
            <a:r>
              <a:rPr lang="zh-CN" altLang="zh-CN" sz="1200"/>
              <a:t>Ping/回波-通过异步测试消息测试组件的可达性</a:t>
            </a:r>
          </a:p>
          <a:p>
            <a:pPr marL="15875">
              <a:lnSpc>
                <a:spcPct val="125000"/>
              </a:lnSpc>
            </a:pPr>
            <a:r>
              <a:rPr lang="zh-CN" altLang="zh-CN" sz="1200"/>
              <a:t>基于周期性消息时间戳的心跳故障检测机制-检测消息序列不正确</a:t>
            </a:r>
          </a:p>
          <a:p>
            <a:pPr marL="15875">
              <a:lnSpc>
                <a:spcPct val="125000"/>
              </a:lnSpc>
            </a:pPr>
            <a:r>
              <a:rPr lang="zh-CN" altLang="zh-CN" sz="1200"/>
              <a:t>健全检查-检查消息状态监视的有效性-例如消息的校验和</a:t>
            </a:r>
          </a:p>
          <a:p>
            <a:pPr marL="15875">
              <a:spcBef>
                <a:spcPts val="450"/>
              </a:spcBef>
            </a:pPr>
            <a:r>
              <a:rPr lang="zh-CN" altLang="zh-CN" sz="1200"/>
              <a:t>投票-例如三系统做同样的事情, 以检测不一致</a:t>
            </a:r>
          </a:p>
          <a:p>
            <a:pPr marL="15875">
              <a:lnSpc>
                <a:spcPct val="103000"/>
              </a:lnSpc>
              <a:spcBef>
                <a:spcPts val="400"/>
              </a:spcBef>
            </a:pPr>
            <a:r>
              <a:rPr lang="zh-CN" altLang="zh-CN" sz="1200"/>
              <a:t>异常检测-例如, 按零划分的 CPU 寄存器, 读取对 uninitialised 内存的访问权限</a:t>
            </a:r>
          </a:p>
          <a:p>
            <a:pPr marL="15875">
              <a:spcBef>
                <a:spcPts val="450"/>
              </a:spcBef>
            </a:pPr>
            <a:r>
              <a:rPr lang="zh-CN" altLang="zh-CN" sz="1200"/>
              <a:t>由组件本身自行测试的健康检查</a:t>
            </a:r>
          </a:p>
        </p:txBody>
      </p:sp>
    </p:spTree>
  </p:cSld>
  <p:clrMapOvr>
    <a:masterClrMapping/>
  </p:clrMapOvr>
  <p:transition>
    <p:cut/>
  </p:transition>
</p:sld>
</file>

<file path=ppt/slides/slide3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63603A8-9C31-4EBC-BD84-9FF84E27BE8C}"/>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47" dirty="0"/>
              <a:t>可靠性</a:t>
            </a:r>
            <a:r>
              <a:rPr sz="2669" spc="-160" dirty="0"/>
              <a:t> </a:t>
            </a:r>
            <a:r>
              <a:rPr sz="2669" spc="47" dirty="0"/>
              <a:t>策略</a:t>
            </a:r>
          </a:p>
        </p:txBody>
      </p:sp>
      <p:sp>
        <p:nvSpPr>
          <p:cNvPr id="14" name="object 14">
            <a:extLst>
              <a:ext uri="{FF2B5EF4-FFF2-40B4-BE49-F238E27FC236}">
                <a16:creationId xmlns:a16="http://schemas.microsoft.com/office/drawing/2014/main" id="{E8E8833D-44A2-461E-A324-BCD260ED6B82}"/>
              </a:ext>
            </a:extLst>
          </p:cNvPr>
          <p:cNvSpPr txBox="1"/>
          <p:nvPr/>
        </p:nvSpPr>
        <p:spPr>
          <a:xfrm>
            <a:off x="180975" y="587375"/>
            <a:ext cx="5778500" cy="2687638"/>
          </a:xfrm>
          <a:prstGeom prst="rect">
            <a:avLst/>
          </a:prstGeom>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200" b="1" dirty="0">
                <a:latin typeface="Trebuchet MS" panose="020B0603020202020204" pitchFamily="34" charset="0"/>
              </a:rPr>
              <a:t>从故障中恢复</a:t>
            </a:r>
            <a:endParaRPr lang="zh-CN" altLang="zh-CN" sz="1200" dirty="0">
              <a:latin typeface="Trebuchet MS" panose="020B0603020202020204" pitchFamily="34" charset="0"/>
            </a:endParaRPr>
          </a:p>
          <a:p>
            <a:pPr marL="245785" indent="-228834" eaLnBrk="1" hangingPunct="1">
              <a:lnSpc>
                <a:spcPct val="103000"/>
              </a:lnSpc>
              <a:spcBef>
                <a:spcPts val="400"/>
              </a:spcBef>
              <a:buFont typeface="Arial" panose="020B0604020202020204" pitchFamily="34" charset="0"/>
              <a:buChar char="•"/>
              <a:defRPr/>
            </a:pPr>
            <a:r>
              <a:rPr lang="zh-CN" altLang="zh-CN" sz="1200" dirty="0"/>
              <a:t>活动冗余-相同的系统运行备份, 即时更新 (热备盘)</a:t>
            </a:r>
          </a:p>
          <a:p>
            <a:pPr marL="245785" indent="-228834" eaLnBrk="1" hangingPunct="1">
              <a:lnSpc>
                <a:spcPct val="103000"/>
              </a:lnSpc>
              <a:spcBef>
                <a:spcPts val="400"/>
              </a:spcBef>
              <a:buFont typeface="Arial" panose="020B0604020202020204" pitchFamily="34" charset="0"/>
              <a:buChar char="•"/>
              <a:defRPr/>
            </a:pPr>
            <a:r>
              <a:rPr lang="zh-CN" altLang="zh-CN" sz="1200" dirty="0"/>
              <a:t>无源冗余-相同系统运行备份, 定期更新 (热备盘)</a:t>
            </a:r>
          </a:p>
          <a:p>
            <a:pPr marL="245785" indent="-228834" eaLnBrk="1" hangingPunct="1">
              <a:lnSpc>
                <a:spcPct val="125000"/>
              </a:lnSpc>
              <a:buFont typeface="Arial" panose="020B0604020202020204" pitchFamily="34" charset="0"/>
              <a:buChar char="•"/>
              <a:defRPr/>
            </a:pPr>
            <a:r>
              <a:rPr lang="zh-CN" altLang="zh-CN" sz="1200" dirty="0"/>
              <a:t>备用备份系统在发生故障时需要启动 (冷备件)</a:t>
            </a:r>
            <a:endParaRPr lang="en-US" altLang="zh-CN" sz="1200" dirty="0"/>
          </a:p>
          <a:p>
            <a:pPr marL="245785" indent="-228834" eaLnBrk="1" hangingPunct="1">
              <a:lnSpc>
                <a:spcPct val="125000"/>
              </a:lnSpc>
              <a:buFont typeface="Arial" panose="020B0604020202020204" pitchFamily="34" charset="0"/>
              <a:buChar char="•"/>
              <a:defRPr/>
            </a:pPr>
            <a:r>
              <a:rPr lang="zh-CN" altLang="zh-CN" sz="1200" dirty="0"/>
              <a:t>异常处理-如何处理异常行为</a:t>
            </a:r>
            <a:endParaRPr lang="en-US" altLang="zh-CN" sz="1200" dirty="0"/>
          </a:p>
          <a:p>
            <a:pPr marL="245785" indent="-228834" eaLnBrk="1" hangingPunct="1">
              <a:lnSpc>
                <a:spcPct val="125000"/>
              </a:lnSpc>
              <a:buFont typeface="Arial" panose="020B0604020202020204" pitchFamily="34" charset="0"/>
              <a:buChar char="•"/>
              <a:defRPr/>
            </a:pPr>
            <a:r>
              <a:rPr lang="zh-CN" altLang="zh-CN" sz="1200" dirty="0"/>
              <a:t>回滚-返回到旧的 (良好) 系统状态</a:t>
            </a:r>
          </a:p>
          <a:p>
            <a:pPr marL="245785" indent="-228834" eaLnBrk="1" hangingPunct="1">
              <a:lnSpc>
                <a:spcPct val="125000"/>
              </a:lnSpc>
              <a:buFont typeface="Arial" panose="020B0604020202020204" pitchFamily="34" charset="0"/>
              <a:buChar char="•"/>
              <a:defRPr/>
            </a:pPr>
            <a:r>
              <a:rPr lang="zh-CN" altLang="zh-CN" sz="1200" dirty="0"/>
              <a:t>软件升级-修补系统 (或子系统)</a:t>
            </a:r>
            <a:endParaRPr lang="en-US" altLang="zh-CN" sz="1200" dirty="0"/>
          </a:p>
          <a:p>
            <a:pPr marL="245785" indent="-228834" eaLnBrk="1" hangingPunct="1">
              <a:lnSpc>
                <a:spcPct val="125000"/>
              </a:lnSpc>
              <a:buFont typeface="Arial" panose="020B0604020202020204" pitchFamily="34" charset="0"/>
              <a:buChar char="•"/>
              <a:defRPr/>
            </a:pPr>
            <a:r>
              <a:rPr lang="zh-CN" altLang="zh-CN" sz="1200" dirty="0"/>
              <a:t>重试-重复失败的操作</a:t>
            </a:r>
          </a:p>
          <a:p>
            <a:pPr marL="245785" indent="-228834" eaLnBrk="1" hangingPunct="1">
              <a:lnSpc>
                <a:spcPct val="125000"/>
              </a:lnSpc>
              <a:buFont typeface="Arial" panose="020B0604020202020204" pitchFamily="34" charset="0"/>
              <a:buChar char="•"/>
              <a:defRPr/>
            </a:pPr>
            <a:r>
              <a:rPr lang="zh-CN" altLang="zh-CN" sz="1200" dirty="0"/>
              <a:t>如果错误消息是假的, 则忽略故障行为-仅此而已</a:t>
            </a:r>
            <a:endParaRPr lang="en-US" altLang="zh-CN" sz="1200" dirty="0"/>
          </a:p>
          <a:p>
            <a:pPr marL="245785" indent="-228834" eaLnBrk="1" hangingPunct="1">
              <a:lnSpc>
                <a:spcPct val="125000"/>
              </a:lnSpc>
              <a:buFont typeface="Arial" panose="020B0604020202020204" pitchFamily="34" charset="0"/>
              <a:buChar char="•"/>
              <a:defRPr/>
            </a:pPr>
            <a:r>
              <a:rPr lang="zh-CN" altLang="zh-CN" sz="1200" dirty="0"/>
              <a:t>退化-简化功能重构的显式状态-将作业重新分配到未受影响的组件</a:t>
            </a:r>
          </a:p>
        </p:txBody>
      </p:sp>
    </p:spTree>
  </p:cSld>
  <p:clrMapOvr>
    <a:masterClrMapping/>
  </p:clrMapOvr>
  <p:transition>
    <p:cut/>
  </p:transition>
</p:sld>
</file>

<file path=ppt/slides/slide3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F0C8D61-CD42-4D4C-B45C-E53468541D29}"/>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47" dirty="0"/>
              <a:t>可靠性</a:t>
            </a:r>
            <a:r>
              <a:rPr sz="2669" spc="-160" dirty="0"/>
              <a:t> </a:t>
            </a:r>
            <a:r>
              <a:rPr sz="2669" spc="47" dirty="0"/>
              <a:t>策略</a:t>
            </a:r>
          </a:p>
        </p:txBody>
      </p:sp>
      <p:sp>
        <p:nvSpPr>
          <p:cNvPr id="69635" name="object 9">
            <a:extLst>
              <a:ext uri="{FF2B5EF4-FFF2-40B4-BE49-F238E27FC236}">
                <a16:creationId xmlns:a16="http://schemas.microsoft.com/office/drawing/2014/main" id="{D41BE9FC-0F84-417F-94D3-0993A1B4242A}"/>
              </a:ext>
            </a:extLst>
          </p:cNvPr>
          <p:cNvSpPr>
            <a:spLocks noGrp="1"/>
          </p:cNvSpPr>
          <p:nvPr>
            <p:ph idx="1"/>
          </p:nvPr>
        </p:nvSpPr>
        <p:spPr>
          <a:xfrm>
            <a:off x="255588" y="358775"/>
            <a:ext cx="5537200" cy="2879725"/>
          </a:xfrm>
        </p:spPr>
        <p:txBody>
          <a:bodyPr lIns="0" tIns="540730" rIns="0" bIns="0">
            <a:spAutoFit/>
          </a:bodyPr>
          <a:lstStyle/>
          <a:p>
            <a:pPr marL="15875"/>
            <a:r>
              <a:rPr lang="zh-CN" altLang="zh-CN" sz="1600" b="1">
                <a:latin typeface="Trebuchet MS" panose="020B0603020202020204" pitchFamily="34" charset="0"/>
              </a:rPr>
              <a:t>防止故障</a:t>
            </a:r>
          </a:p>
          <a:p>
            <a:pPr marL="15875">
              <a:lnSpc>
                <a:spcPct val="125000"/>
              </a:lnSpc>
            </a:pPr>
            <a:r>
              <a:rPr lang="zh-CN" altLang="zh-CN" sz="1600"/>
              <a:t>从服务中删除-使用组件离线以防止 (或重新启动) 事务-通过清除事务语义预测模型来防止竞争条件系统的运行状况</a:t>
            </a:r>
          </a:p>
          <a:p>
            <a:pPr marL="15875">
              <a:spcBef>
                <a:spcPts val="450"/>
              </a:spcBef>
            </a:pPr>
            <a:r>
              <a:rPr lang="zh-CN" altLang="zh-CN" sz="1600"/>
              <a:t>异常预防-例如智能指针 (专门数据结构)</a:t>
            </a:r>
          </a:p>
          <a:p>
            <a:pPr marL="15875">
              <a:lnSpc>
                <a:spcPct val="103000"/>
              </a:lnSpc>
              <a:spcBef>
                <a:spcPts val="400"/>
              </a:spcBef>
            </a:pPr>
            <a:r>
              <a:rPr lang="zh-CN" altLang="zh-CN" sz="1600"/>
              <a:t>提高能力设置-改进组件以处理特殊状态</a:t>
            </a:r>
          </a:p>
        </p:txBody>
      </p:sp>
    </p:spTree>
  </p:cSld>
  <p:clrMapOvr>
    <a:masterClrMapping/>
  </p:clrMapOvr>
  <p:transition>
    <p:cut/>
  </p:transition>
</p:sld>
</file>

<file path=ppt/slides/slide3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D7C5DB4-B2D9-458B-9295-4F7687BEFD1B}"/>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53" dirty="0"/>
              <a:t>安全</a:t>
            </a:r>
          </a:p>
        </p:txBody>
      </p:sp>
      <p:sp>
        <p:nvSpPr>
          <p:cNvPr id="66563" name="object 8">
            <a:extLst>
              <a:ext uri="{FF2B5EF4-FFF2-40B4-BE49-F238E27FC236}">
                <a16:creationId xmlns:a16="http://schemas.microsoft.com/office/drawing/2014/main" id="{CC785660-66F5-476E-8B7A-013FC8AC5045}"/>
              </a:ext>
            </a:extLst>
          </p:cNvPr>
          <p:cNvSpPr>
            <a:spLocks noGrp="1"/>
          </p:cNvSpPr>
          <p:nvPr>
            <p:ph idx="1"/>
          </p:nvPr>
        </p:nvSpPr>
        <p:spPr>
          <a:xfrm>
            <a:off x="180975" y="358775"/>
            <a:ext cx="5819775" cy="2533650"/>
          </a:xfrm>
        </p:spPr>
        <p:txBody>
          <a:bodyPr lIns="0" tIns="840429" rIns="0" bIns="0">
            <a:spAutoFit/>
          </a:bodyPr>
          <a:lstStyle/>
          <a:p>
            <a:pPr marL="385628" indent="-214003">
              <a:lnSpc>
                <a:spcPct val="125000"/>
              </a:lnSpc>
              <a:defRPr/>
            </a:pPr>
            <a:r>
              <a:rPr lang="zh-CN" altLang="zh-CN" sz="1869" dirty="0"/>
              <a:t>系统日益重要的方面是安全性, 因为系统面临威胁</a:t>
            </a:r>
          </a:p>
          <a:p>
            <a:pPr marL="385628" indent="-214003">
              <a:spcBef>
                <a:spcPts val="434"/>
              </a:spcBef>
              <a:defRPr/>
            </a:pPr>
            <a:r>
              <a:rPr lang="zh-CN" altLang="zh-CN" sz="1869" dirty="0"/>
              <a:t>特别是网络系统</a:t>
            </a:r>
          </a:p>
          <a:p>
            <a:pPr marL="385628" indent="-214003">
              <a:spcBef>
                <a:spcPts val="434"/>
              </a:spcBef>
              <a:defRPr/>
            </a:pPr>
            <a:r>
              <a:rPr lang="zh-CN" altLang="zh-CN" sz="1869" dirty="0"/>
              <a:t>与其他 QAs 安全是一组相关的响应用户需求</a:t>
            </a:r>
          </a:p>
        </p:txBody>
      </p:sp>
    </p:spTree>
  </p:cSld>
  <p:clrMapOvr>
    <a:masterClrMapping/>
  </p:clrMapOvr>
  <p:transition>
    <p:cut/>
  </p:transition>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0F185DC-2B87-4C17-9DD9-6FBB78566022}"/>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认证</a:t>
            </a:r>
          </a:p>
        </p:txBody>
      </p:sp>
      <p:sp>
        <p:nvSpPr>
          <p:cNvPr id="71683" name="object 4">
            <a:extLst>
              <a:ext uri="{FF2B5EF4-FFF2-40B4-BE49-F238E27FC236}">
                <a16:creationId xmlns:a16="http://schemas.microsoft.com/office/drawing/2014/main" id="{FFAA1003-8B62-4ED6-BA1A-CE878ACC8A27}"/>
              </a:ext>
            </a:extLst>
          </p:cNvPr>
          <p:cNvSpPr>
            <a:spLocks noChangeArrowheads="1"/>
          </p:cNvSpPr>
          <p:nvPr/>
        </p:nvSpPr>
        <p:spPr bwMode="auto">
          <a:xfrm>
            <a:off x="368300" y="118586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684" name="object 5">
            <a:extLst>
              <a:ext uri="{FF2B5EF4-FFF2-40B4-BE49-F238E27FC236}">
                <a16:creationId xmlns:a16="http://schemas.microsoft.com/office/drawing/2014/main" id="{D200A5AC-424C-4EBC-8C74-3095E6E7335B}"/>
              </a:ext>
            </a:extLst>
          </p:cNvPr>
          <p:cNvSpPr>
            <a:spLocks noChangeArrowheads="1"/>
          </p:cNvSpPr>
          <p:nvPr/>
        </p:nvSpPr>
        <p:spPr bwMode="auto">
          <a:xfrm>
            <a:off x="368300" y="146526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685" name="object 6">
            <a:extLst>
              <a:ext uri="{FF2B5EF4-FFF2-40B4-BE49-F238E27FC236}">
                <a16:creationId xmlns:a16="http://schemas.microsoft.com/office/drawing/2014/main" id="{546CE711-2762-4215-A197-1A2D4694B507}"/>
              </a:ext>
            </a:extLst>
          </p:cNvPr>
          <p:cNvSpPr>
            <a:spLocks noChangeArrowheads="1"/>
          </p:cNvSpPr>
          <p:nvPr/>
        </p:nvSpPr>
        <p:spPr bwMode="auto">
          <a:xfrm>
            <a:off x="368300" y="1744663"/>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686" name="object 7">
            <a:extLst>
              <a:ext uri="{FF2B5EF4-FFF2-40B4-BE49-F238E27FC236}">
                <a16:creationId xmlns:a16="http://schemas.microsoft.com/office/drawing/2014/main" id="{F39B5810-2C44-4D7C-AB14-B8812ACFA912}"/>
              </a:ext>
            </a:extLst>
          </p:cNvPr>
          <p:cNvSpPr>
            <a:spLocks noChangeArrowheads="1"/>
          </p:cNvSpPr>
          <p:nvPr/>
        </p:nvSpPr>
        <p:spPr bwMode="auto">
          <a:xfrm>
            <a:off x="368300" y="2027238"/>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7591" name="object 8">
            <a:extLst>
              <a:ext uri="{FF2B5EF4-FFF2-40B4-BE49-F238E27FC236}">
                <a16:creationId xmlns:a16="http://schemas.microsoft.com/office/drawing/2014/main" id="{3CF4B62F-3904-4D3F-87F2-ABA674E25B72}"/>
              </a:ext>
            </a:extLst>
          </p:cNvPr>
          <p:cNvSpPr txBox="1">
            <a:spLocks noChangeArrowheads="1"/>
          </p:cNvSpPr>
          <p:nvPr/>
        </p:nvSpPr>
        <p:spPr bwMode="auto">
          <a:xfrm>
            <a:off x="538163" y="1096963"/>
            <a:ext cx="4810125"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a:t>使用系统识别用户的要求</a:t>
            </a:r>
          </a:p>
          <a:p>
            <a:pPr eaLnBrk="1" hangingPunct="1">
              <a:lnSpc>
                <a:spcPct val="125000"/>
              </a:lnSpc>
              <a:defRPr/>
            </a:pPr>
            <a:r>
              <a:rPr lang="zh-CN" altLang="zh-CN" sz="1468"/>
              <a:t>用户提供凭据, 以便系统可以识别它们通常的用户名和密码</a:t>
            </a:r>
          </a:p>
          <a:p>
            <a:pPr eaLnBrk="1" hangingPunct="1">
              <a:spcBef>
                <a:spcPts val="434"/>
              </a:spcBef>
              <a:defRPr/>
            </a:pPr>
            <a:r>
              <a:rPr lang="zh-CN" altLang="zh-CN" sz="1468"/>
              <a:t>其他形式: 证书, 智能卡, 生物特征</a:t>
            </a:r>
          </a:p>
        </p:txBody>
      </p:sp>
    </p:spTree>
  </p:cSld>
  <p:clrMapOvr>
    <a:masterClrMapping/>
  </p:clrMapOvr>
  <p:transition>
    <p:cut/>
  </p:transition>
</p:sld>
</file>

<file path=ppt/slides/slide3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E047CA4-8C04-4032-80DB-A5E8F970E0C9}"/>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53" dirty="0"/>
              <a:t>一个</a:t>
            </a:r>
            <a:r>
              <a:rPr sz="2669" spc="47" dirty="0"/>
              <a:t>uthori</a:t>
            </a:r>
            <a:r>
              <a:rPr sz="2669" spc="-7" dirty="0"/>
              <a:t>Z</a:t>
            </a:r>
            <a:r>
              <a:rPr sz="2669" spc="40" dirty="0"/>
              <a:t>ation</a:t>
            </a:r>
          </a:p>
        </p:txBody>
      </p:sp>
      <p:sp>
        <p:nvSpPr>
          <p:cNvPr id="68611" name="object 8">
            <a:extLst>
              <a:ext uri="{FF2B5EF4-FFF2-40B4-BE49-F238E27FC236}">
                <a16:creationId xmlns:a16="http://schemas.microsoft.com/office/drawing/2014/main" id="{85570DA0-3F7F-455A-B285-E40C58A967EF}"/>
              </a:ext>
            </a:extLst>
          </p:cNvPr>
          <p:cNvSpPr>
            <a:spLocks noGrp="1"/>
          </p:cNvSpPr>
          <p:nvPr>
            <p:ph idx="1"/>
          </p:nvPr>
        </p:nvSpPr>
        <p:spPr>
          <a:xfrm>
            <a:off x="104775" y="358775"/>
            <a:ext cx="5868988" cy="2640013"/>
          </a:xfrm>
        </p:spPr>
        <p:txBody>
          <a:bodyPr lIns="0" tIns="706062" rIns="0" bIns="0">
            <a:spAutoFit/>
          </a:bodyPr>
          <a:lstStyle/>
          <a:p>
            <a:pPr marL="385628" indent="-214003">
              <a:lnSpc>
                <a:spcPct val="103000"/>
              </a:lnSpc>
              <a:defRPr/>
            </a:pPr>
            <a:r>
              <a:rPr lang="zh-CN" altLang="zh-CN" sz="1869" dirty="0"/>
              <a:t>验证授权后, 哪些功能和哪些数据可供用户使用</a:t>
            </a:r>
          </a:p>
          <a:p>
            <a:pPr marL="385628" indent="-214003">
              <a:spcBef>
                <a:spcPts val="451"/>
              </a:spcBef>
              <a:defRPr/>
            </a:pPr>
            <a:r>
              <a:rPr lang="zh-CN" altLang="zh-CN" sz="1869" dirty="0"/>
              <a:t>此信息在授权模型中捕获</a:t>
            </a:r>
          </a:p>
          <a:p>
            <a:pPr marL="385628" indent="-214003">
              <a:lnSpc>
                <a:spcPct val="103000"/>
              </a:lnSpc>
              <a:spcBef>
                <a:spcPts val="400"/>
              </a:spcBef>
              <a:defRPr/>
            </a:pPr>
            <a:r>
              <a:rPr lang="zh-CN" altLang="zh-CN" sz="1869" dirty="0"/>
              <a:t>访问控制列表 (ACL) 定义可以访问的用户以及如何访问资源</a:t>
            </a:r>
          </a:p>
          <a:p>
            <a:pPr marL="385628" indent="-214003">
              <a:spcBef>
                <a:spcPts val="434"/>
              </a:spcBef>
              <a:defRPr/>
            </a:pPr>
            <a:r>
              <a:rPr lang="zh-CN" altLang="zh-CN" sz="1869" dirty="0"/>
              <a:t>例如读取访问、写入访问、删除访问、..。</a:t>
            </a:r>
          </a:p>
        </p:txBody>
      </p:sp>
    </p:spTree>
  </p:cSld>
  <p:clrMapOvr>
    <a:masterClrMapping/>
  </p:clrMapOvr>
  <p:transition>
    <p:cut/>
  </p:transition>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EFC3DB1-B92D-49BF-9573-EE89CF0AF563}"/>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53" dirty="0"/>
              <a:t>一个</a:t>
            </a:r>
            <a:r>
              <a:rPr sz="2669" spc="47" dirty="0"/>
              <a:t>uthori</a:t>
            </a:r>
            <a:r>
              <a:rPr sz="2669" spc="-7" dirty="0"/>
              <a:t>Z</a:t>
            </a:r>
            <a:r>
              <a:rPr sz="2669" spc="40" dirty="0"/>
              <a:t>ation</a:t>
            </a:r>
          </a:p>
        </p:txBody>
      </p:sp>
      <p:sp>
        <p:nvSpPr>
          <p:cNvPr id="73731" name="object 4">
            <a:extLst>
              <a:ext uri="{FF2B5EF4-FFF2-40B4-BE49-F238E27FC236}">
                <a16:creationId xmlns:a16="http://schemas.microsoft.com/office/drawing/2014/main" id="{80A4D18D-06FC-4E5B-A3CD-EDC0C04C36A5}"/>
              </a:ext>
            </a:extLst>
          </p:cNvPr>
          <p:cNvSpPr>
            <a:spLocks noChangeArrowheads="1"/>
          </p:cNvSpPr>
          <p:nvPr/>
        </p:nvSpPr>
        <p:spPr bwMode="auto">
          <a:xfrm>
            <a:off x="368300" y="1069975"/>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3732" name="object 5">
            <a:extLst>
              <a:ext uri="{FF2B5EF4-FFF2-40B4-BE49-F238E27FC236}">
                <a16:creationId xmlns:a16="http://schemas.microsoft.com/office/drawing/2014/main" id="{48765AD6-53A3-4B36-BA72-265AE5CF771A}"/>
              </a:ext>
            </a:extLst>
          </p:cNvPr>
          <p:cNvSpPr>
            <a:spLocks noChangeArrowheads="1"/>
          </p:cNvSpPr>
          <p:nvPr/>
        </p:nvSpPr>
        <p:spPr bwMode="auto">
          <a:xfrm>
            <a:off x="368300" y="1349375"/>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3733" name="object 6">
            <a:extLst>
              <a:ext uri="{FF2B5EF4-FFF2-40B4-BE49-F238E27FC236}">
                <a16:creationId xmlns:a16="http://schemas.microsoft.com/office/drawing/2014/main" id="{CB456717-D295-4368-8572-B175B4CC55CA}"/>
              </a:ext>
            </a:extLst>
          </p:cNvPr>
          <p:cNvSpPr>
            <a:spLocks noChangeArrowheads="1"/>
          </p:cNvSpPr>
          <p:nvPr/>
        </p:nvSpPr>
        <p:spPr bwMode="auto">
          <a:xfrm>
            <a:off x="368300" y="1628775"/>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3734" name="object 7">
            <a:extLst>
              <a:ext uri="{FF2B5EF4-FFF2-40B4-BE49-F238E27FC236}">
                <a16:creationId xmlns:a16="http://schemas.microsoft.com/office/drawing/2014/main" id="{F406B91D-7202-48F7-96CF-5E001B684610}"/>
              </a:ext>
            </a:extLst>
          </p:cNvPr>
          <p:cNvSpPr>
            <a:spLocks noChangeArrowheads="1"/>
          </p:cNvSpPr>
          <p:nvPr/>
        </p:nvSpPr>
        <p:spPr bwMode="auto">
          <a:xfrm>
            <a:off x="368300" y="1909763"/>
            <a:ext cx="93663" cy="93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3735" name="object 8">
            <a:extLst>
              <a:ext uri="{FF2B5EF4-FFF2-40B4-BE49-F238E27FC236}">
                <a16:creationId xmlns:a16="http://schemas.microsoft.com/office/drawing/2014/main" id="{D2C5EA9C-99E6-4EC7-860C-A9C77B1C9CCD}"/>
              </a:ext>
            </a:extLst>
          </p:cNvPr>
          <p:cNvSpPr>
            <a:spLocks noChangeArrowheads="1"/>
          </p:cNvSpPr>
          <p:nvPr/>
        </p:nvSpPr>
        <p:spPr bwMode="auto">
          <a:xfrm>
            <a:off x="368300" y="2190750"/>
            <a:ext cx="93663"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9640" name="object 9">
            <a:extLst>
              <a:ext uri="{FF2B5EF4-FFF2-40B4-BE49-F238E27FC236}">
                <a16:creationId xmlns:a16="http://schemas.microsoft.com/office/drawing/2014/main" id="{31EA4ABE-3281-41CB-A35A-D39696282BE4}"/>
              </a:ext>
            </a:extLst>
          </p:cNvPr>
          <p:cNvSpPr txBox="1">
            <a:spLocks noChangeArrowheads="1"/>
          </p:cNvSpPr>
          <p:nvPr/>
        </p:nvSpPr>
        <p:spPr bwMode="auto">
          <a:xfrm>
            <a:off x="538163" y="981075"/>
            <a:ext cx="5013325"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dirty="0"/>
              <a:t>acl 的缺点</a:t>
            </a:r>
          </a:p>
          <a:p>
            <a:pPr eaLnBrk="1" hangingPunct="1">
              <a:spcBef>
                <a:spcPts val="434"/>
              </a:spcBef>
              <a:defRPr/>
            </a:pPr>
            <a:r>
              <a:rPr lang="zh-CN" altLang="zh-CN" sz="1468" dirty="0"/>
              <a:t>它是基于资源的, 例如 CMS 中的一个页面</a:t>
            </a:r>
          </a:p>
          <a:p>
            <a:pPr eaLnBrk="1" hangingPunct="1">
              <a:spcBef>
                <a:spcPts val="434"/>
              </a:spcBef>
              <a:defRPr/>
            </a:pPr>
            <a:r>
              <a:rPr lang="zh-CN" altLang="zh-CN" sz="1468" dirty="0"/>
              <a:t>通常, 授权需要解决函数或任务</a:t>
            </a:r>
          </a:p>
          <a:p>
            <a:pPr eaLnBrk="1" hangingPunct="1">
              <a:lnSpc>
                <a:spcPct val="125000"/>
              </a:lnSpc>
              <a:defRPr/>
            </a:pPr>
            <a:r>
              <a:rPr lang="zh-CN" altLang="zh-CN" sz="1468" dirty="0"/>
              <a:t>此外, acl 管理也很困难, 例如资源的 subresources, 检查的性能问题</a:t>
            </a:r>
          </a:p>
        </p:txBody>
      </p:sp>
    </p:spTree>
  </p:cSld>
  <p:clrMapOvr>
    <a:masterClrMapping/>
  </p:clrMapOvr>
  <p:transition>
    <p:cut/>
  </p:transition>
</p:sld>
</file>

<file path=ppt/slides/slide3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BCF0E4E-E1A8-4AB1-99D1-D0A681558CB3}"/>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53" dirty="0"/>
              <a:t>一个</a:t>
            </a:r>
            <a:r>
              <a:rPr sz="2669" spc="47" dirty="0"/>
              <a:t>uthori</a:t>
            </a:r>
            <a:r>
              <a:rPr sz="2669" spc="-7" dirty="0"/>
              <a:t>Z</a:t>
            </a:r>
            <a:r>
              <a:rPr sz="2669" spc="40" dirty="0"/>
              <a:t>ation</a:t>
            </a:r>
          </a:p>
        </p:txBody>
      </p:sp>
      <p:sp>
        <p:nvSpPr>
          <p:cNvPr id="70659" name="object 9">
            <a:extLst>
              <a:ext uri="{FF2B5EF4-FFF2-40B4-BE49-F238E27FC236}">
                <a16:creationId xmlns:a16="http://schemas.microsoft.com/office/drawing/2014/main" id="{CC7A34F2-8151-4846-B90E-8269DCD32E3D}"/>
              </a:ext>
            </a:extLst>
          </p:cNvPr>
          <p:cNvSpPr>
            <a:spLocks noGrp="1"/>
          </p:cNvSpPr>
          <p:nvPr>
            <p:ph idx="1"/>
          </p:nvPr>
        </p:nvSpPr>
        <p:spPr>
          <a:xfrm>
            <a:off x="307975" y="103188"/>
            <a:ext cx="5537200" cy="3284537"/>
          </a:xfrm>
        </p:spPr>
        <p:txBody>
          <a:bodyPr lIns="0" tIns="417667" rIns="0" bIns="0">
            <a:spAutoFit/>
          </a:bodyPr>
          <a:lstStyle/>
          <a:p>
            <a:pPr marL="385628" indent="-214003">
              <a:defRPr/>
            </a:pPr>
            <a:r>
              <a:rPr lang="zh-CN" altLang="zh-CN" sz="1869" dirty="0"/>
              <a:t>另一个模型: 基于角色的访问控制 (RBAC)</a:t>
            </a:r>
          </a:p>
          <a:p>
            <a:pPr marL="385628" indent="-214003">
              <a:lnSpc>
                <a:spcPct val="103000"/>
              </a:lnSpc>
              <a:spcBef>
                <a:spcPts val="400"/>
              </a:spcBef>
              <a:defRPr/>
            </a:pPr>
            <a:r>
              <a:rPr lang="zh-CN" altLang="zh-CN" sz="1869" dirty="0"/>
              <a:t>角色用于管理用户和权限之间的多对多关系</a:t>
            </a:r>
          </a:p>
          <a:p>
            <a:pPr marL="385628" indent="-214003">
              <a:lnSpc>
                <a:spcPct val="103000"/>
              </a:lnSpc>
              <a:spcBef>
                <a:spcPts val="400"/>
              </a:spcBef>
              <a:defRPr/>
            </a:pPr>
            <a:r>
              <a:rPr lang="zh-CN" altLang="zh-CN" sz="1869" dirty="0"/>
              <a:t>角色被用来代表工作职能, 如作者, 教师, 学生在一个电子学习系统</a:t>
            </a:r>
          </a:p>
          <a:p>
            <a:pPr marL="385628" indent="-214003">
              <a:lnSpc>
                <a:spcPct val="103000"/>
              </a:lnSpc>
              <a:spcBef>
                <a:spcPts val="400"/>
              </a:spcBef>
              <a:defRPr/>
            </a:pPr>
            <a:r>
              <a:rPr lang="zh-CN" altLang="zh-CN" sz="1869" dirty="0"/>
              <a:t>权限被建模为角色的一部分, 例如创建页面、创建测试、..。</a:t>
            </a:r>
          </a:p>
          <a:p>
            <a:pPr marL="385628" indent="-214003">
              <a:lnSpc>
                <a:spcPct val="103000"/>
              </a:lnSpc>
              <a:spcBef>
                <a:spcPts val="400"/>
              </a:spcBef>
              <a:defRPr/>
            </a:pPr>
            <a:r>
              <a:rPr lang="zh-CN" altLang="zh-CN" sz="1869" dirty="0"/>
              <a:t>用户比分配给角色并自动获取该角色的权限</a:t>
            </a:r>
          </a:p>
        </p:txBody>
      </p:sp>
    </p:spTree>
  </p:cSld>
  <p:clrMapOvr>
    <a:masterClrMapping/>
  </p:clrMapOvr>
  <p:transition>
    <p:cut/>
  </p:transition>
</p:sld>
</file>

<file path=ppt/slides/slide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49A46EB-F3BE-4653-8A06-D12317723AEB}"/>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53" dirty="0"/>
              <a:t>安全</a:t>
            </a:r>
            <a:r>
              <a:rPr sz="2669" spc="-152" dirty="0"/>
              <a:t> </a:t>
            </a:r>
            <a:r>
              <a:rPr sz="2669" spc="47" dirty="0"/>
              <a:t>策略</a:t>
            </a:r>
          </a:p>
        </p:txBody>
      </p:sp>
      <p:sp>
        <p:nvSpPr>
          <p:cNvPr id="75779" name="object 4">
            <a:extLst>
              <a:ext uri="{FF2B5EF4-FFF2-40B4-BE49-F238E27FC236}">
                <a16:creationId xmlns:a16="http://schemas.microsoft.com/office/drawing/2014/main" id="{4F79B6DD-82EC-474E-9856-F58398518977}"/>
              </a:ext>
            </a:extLst>
          </p:cNvPr>
          <p:cNvSpPr>
            <a:spLocks noChangeArrowheads="1"/>
          </p:cNvSpPr>
          <p:nvPr/>
        </p:nvSpPr>
        <p:spPr bwMode="auto">
          <a:xfrm>
            <a:off x="368300" y="116681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3AFF6BF1-F37B-414C-9A52-76E6CC5367A5}"/>
              </a:ext>
            </a:extLst>
          </p:cNvPr>
          <p:cNvSpPr txBox="1"/>
          <p:nvPr/>
        </p:nvSpPr>
        <p:spPr>
          <a:xfrm>
            <a:off x="538163" y="1077913"/>
            <a:ext cx="609600" cy="225425"/>
          </a:xfrm>
          <a:prstGeom prst="rect">
            <a:avLst/>
          </a:prstGeom>
        </p:spPr>
        <p:txBody>
          <a:bodyPr lIns="0" tIns="0" rIns="0" bIns="0">
            <a:spAutoFit/>
          </a:bodyPr>
          <a:lstStyle/>
          <a:p>
            <a:pPr marL="16951" eaLnBrk="1" fontAlgn="auto" hangingPunct="1">
              <a:spcBef>
                <a:spcPts val="0"/>
              </a:spcBef>
              <a:spcAft>
                <a:spcPts val="0"/>
              </a:spcAft>
              <a:defRPr/>
            </a:pPr>
            <a:r>
              <a:rPr sz="1468" spc="-47" dirty="0">
                <a:latin typeface="Calibri"/>
                <a:ea typeface="+mn-ea"/>
                <a:cs typeface="Calibri"/>
              </a:rPr>
              <a:t>T</a:t>
            </a:r>
            <a:r>
              <a:rPr sz="1468" spc="33" dirty="0">
                <a:latin typeface="Calibri"/>
                <a:ea typeface="+mn-ea"/>
                <a:cs typeface="Calibri"/>
              </a:rPr>
              <a:t>一个</a:t>
            </a:r>
            <a:r>
              <a:rPr sz="1468" spc="13" dirty="0">
                <a:latin typeface="Calibri"/>
                <a:ea typeface="+mn-ea"/>
                <a:cs typeface="Calibri"/>
              </a:rPr>
              <a:t>ctics:</a:t>
            </a:r>
            <a:endParaRPr sz="1468">
              <a:latin typeface="Calibri"/>
              <a:ea typeface="+mn-ea"/>
              <a:cs typeface="Calibri"/>
            </a:endParaRPr>
          </a:p>
        </p:txBody>
      </p:sp>
      <p:sp>
        <p:nvSpPr>
          <p:cNvPr id="75781" name="object 6">
            <a:extLst>
              <a:ext uri="{FF2B5EF4-FFF2-40B4-BE49-F238E27FC236}">
                <a16:creationId xmlns:a16="http://schemas.microsoft.com/office/drawing/2014/main" id="{5CABDF68-E70A-4A19-A591-ECF6E7A94351}"/>
              </a:ext>
            </a:extLst>
          </p:cNvPr>
          <p:cNvSpPr>
            <a:spLocks noChangeArrowheads="1"/>
          </p:cNvSpPr>
          <p:nvPr/>
        </p:nvSpPr>
        <p:spPr bwMode="auto">
          <a:xfrm>
            <a:off x="669925" y="1363663"/>
            <a:ext cx="163513" cy="1651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 name="object 7">
            <a:extLst>
              <a:ext uri="{FF2B5EF4-FFF2-40B4-BE49-F238E27FC236}">
                <a16:creationId xmlns:a16="http://schemas.microsoft.com/office/drawing/2014/main" id="{AE73A22E-244B-4452-81BF-F7290240EE95}"/>
              </a:ext>
            </a:extLst>
          </p:cNvPr>
          <p:cNvSpPr txBox="1"/>
          <p:nvPr/>
        </p:nvSpPr>
        <p:spPr>
          <a:xfrm>
            <a:off x="709613" y="1370013"/>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1</a:t>
            </a:r>
            <a:endParaRPr sz="801">
              <a:latin typeface="Calibri"/>
              <a:ea typeface="+mn-ea"/>
              <a:cs typeface="Calibri"/>
            </a:endParaRPr>
          </a:p>
        </p:txBody>
      </p:sp>
      <p:sp>
        <p:nvSpPr>
          <p:cNvPr id="75783" name="object 8">
            <a:extLst>
              <a:ext uri="{FF2B5EF4-FFF2-40B4-BE49-F238E27FC236}">
                <a16:creationId xmlns:a16="http://schemas.microsoft.com/office/drawing/2014/main" id="{91077818-1F61-4DA2-AA29-531A9EEF5B88}"/>
              </a:ext>
            </a:extLst>
          </p:cNvPr>
          <p:cNvSpPr>
            <a:spLocks noChangeArrowheads="1"/>
          </p:cNvSpPr>
          <p:nvPr/>
        </p:nvSpPr>
        <p:spPr bwMode="auto">
          <a:xfrm>
            <a:off x="669925" y="1566863"/>
            <a:ext cx="163513" cy="1651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object 9">
            <a:extLst>
              <a:ext uri="{FF2B5EF4-FFF2-40B4-BE49-F238E27FC236}">
                <a16:creationId xmlns:a16="http://schemas.microsoft.com/office/drawing/2014/main" id="{C3EAA476-C526-4050-9E25-02CB32191686}"/>
              </a:ext>
            </a:extLst>
          </p:cNvPr>
          <p:cNvSpPr txBox="1"/>
          <p:nvPr/>
        </p:nvSpPr>
        <p:spPr>
          <a:xfrm>
            <a:off x="709613" y="1571625"/>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2</a:t>
            </a:r>
            <a:endParaRPr sz="801">
              <a:latin typeface="Calibri"/>
              <a:ea typeface="+mn-ea"/>
              <a:cs typeface="Calibri"/>
            </a:endParaRPr>
          </a:p>
        </p:txBody>
      </p:sp>
      <p:sp>
        <p:nvSpPr>
          <p:cNvPr id="75785" name="object 10">
            <a:extLst>
              <a:ext uri="{FF2B5EF4-FFF2-40B4-BE49-F238E27FC236}">
                <a16:creationId xmlns:a16="http://schemas.microsoft.com/office/drawing/2014/main" id="{3742617E-8897-402B-8DC8-785381FBEF0A}"/>
              </a:ext>
            </a:extLst>
          </p:cNvPr>
          <p:cNvSpPr>
            <a:spLocks noChangeArrowheads="1"/>
          </p:cNvSpPr>
          <p:nvPr/>
        </p:nvSpPr>
        <p:spPr bwMode="auto">
          <a:xfrm>
            <a:off x="669925" y="1770063"/>
            <a:ext cx="163513" cy="1635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 name="object 11">
            <a:extLst>
              <a:ext uri="{FF2B5EF4-FFF2-40B4-BE49-F238E27FC236}">
                <a16:creationId xmlns:a16="http://schemas.microsoft.com/office/drawing/2014/main" id="{AFD7F761-B12A-4EC8-9A50-B5D7E6839AF8}"/>
              </a:ext>
            </a:extLst>
          </p:cNvPr>
          <p:cNvSpPr txBox="1"/>
          <p:nvPr/>
        </p:nvSpPr>
        <p:spPr>
          <a:xfrm>
            <a:off x="709613" y="1774825"/>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3</a:t>
            </a:r>
            <a:endParaRPr sz="801">
              <a:latin typeface="Calibri"/>
              <a:ea typeface="+mn-ea"/>
              <a:cs typeface="Calibri"/>
            </a:endParaRPr>
          </a:p>
        </p:txBody>
      </p:sp>
      <p:sp>
        <p:nvSpPr>
          <p:cNvPr id="75787" name="object 12">
            <a:extLst>
              <a:ext uri="{FF2B5EF4-FFF2-40B4-BE49-F238E27FC236}">
                <a16:creationId xmlns:a16="http://schemas.microsoft.com/office/drawing/2014/main" id="{B456C47F-B6D8-492F-85F9-7A7A128AE4D2}"/>
              </a:ext>
            </a:extLst>
          </p:cNvPr>
          <p:cNvSpPr>
            <a:spLocks noChangeArrowheads="1"/>
          </p:cNvSpPr>
          <p:nvPr/>
        </p:nvSpPr>
        <p:spPr bwMode="auto">
          <a:xfrm>
            <a:off x="669925" y="1971675"/>
            <a:ext cx="163513" cy="1651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3" name="object 13">
            <a:extLst>
              <a:ext uri="{FF2B5EF4-FFF2-40B4-BE49-F238E27FC236}">
                <a16:creationId xmlns:a16="http://schemas.microsoft.com/office/drawing/2014/main" id="{7334BE8C-739C-4213-ACDC-D2E1185276F0}"/>
              </a:ext>
            </a:extLst>
          </p:cNvPr>
          <p:cNvSpPr txBox="1"/>
          <p:nvPr/>
        </p:nvSpPr>
        <p:spPr>
          <a:xfrm>
            <a:off x="709613" y="1976438"/>
            <a:ext cx="85725" cy="122237"/>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4</a:t>
            </a:r>
            <a:endParaRPr sz="801">
              <a:latin typeface="Calibri"/>
              <a:ea typeface="+mn-ea"/>
              <a:cs typeface="Calibri"/>
            </a:endParaRPr>
          </a:p>
        </p:txBody>
      </p:sp>
      <p:sp>
        <p:nvSpPr>
          <p:cNvPr id="71693" name="object 14">
            <a:extLst>
              <a:ext uri="{FF2B5EF4-FFF2-40B4-BE49-F238E27FC236}">
                <a16:creationId xmlns:a16="http://schemas.microsoft.com/office/drawing/2014/main" id="{FC5B0425-C44F-4D3E-9561-3E51A3C5CBAE}"/>
              </a:ext>
            </a:extLst>
          </p:cNvPr>
          <p:cNvSpPr txBox="1">
            <a:spLocks noChangeArrowheads="1"/>
          </p:cNvSpPr>
          <p:nvPr/>
        </p:nvSpPr>
        <p:spPr bwMode="auto">
          <a:xfrm>
            <a:off x="906463" y="1330325"/>
            <a:ext cx="36131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335"/>
              <a:t>抵御攻击-在它们发生检测攻击之前防止攻击-识别正在进行的攻击</a:t>
            </a:r>
          </a:p>
          <a:p>
            <a:pPr eaLnBrk="1" hangingPunct="1">
              <a:lnSpc>
                <a:spcPts val="1602"/>
              </a:lnSpc>
              <a:spcBef>
                <a:spcPts val="51"/>
              </a:spcBef>
              <a:defRPr/>
            </a:pPr>
            <a:r>
              <a:rPr lang="zh-CN" altLang="zh-CN" sz="1335"/>
              <a:t>对攻击的反应-攻击从攻击中恢复时的响应-攻击后采取的行动</a:t>
            </a:r>
          </a:p>
        </p:txBody>
      </p:sp>
    </p:spTree>
  </p:cSld>
  <p:clrMapOvr>
    <a:masterClrMapping/>
  </p:clrMapOvr>
  <p:transition>
    <p:cut/>
  </p:transition>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DA7226AE-BF3F-4A7D-A45D-EFA7219B428F}"/>
              </a:ext>
            </a:extLst>
          </p:cNvPr>
          <p:cNvSpPr>
            <a:spLocks noGrp="1"/>
          </p:cNvSpPr>
          <p:nvPr>
            <p:ph type="title"/>
          </p:nvPr>
        </p:nvSpPr>
        <p:spPr>
          <a:xfrm>
            <a:off x="260350" y="1255713"/>
            <a:ext cx="5327650" cy="687387"/>
          </a:xfrm>
        </p:spPr>
        <p:txBody>
          <a:bodyPr/>
          <a:lstStyle/>
          <a:p>
            <a:pPr marL="16950" eaLnBrk="1" fontAlgn="auto" hangingPunct="1">
              <a:spcBef>
                <a:spcPts val="127"/>
              </a:spcBef>
              <a:spcAft>
                <a:spcPts val="0"/>
              </a:spcAft>
              <a:defRPr/>
            </a:pPr>
            <a:r>
              <a:rPr lang="en-US" altLang="zh-CN" sz="4800" spc="60" dirty="0">
                <a:solidFill>
                  <a:srgbClr val="000000"/>
                </a:solidFill>
              </a:rPr>
              <a:t>质量</a:t>
            </a:r>
            <a:r>
              <a:rPr lang="en-US" altLang="zh-CN" sz="4800" spc="-220" dirty="0">
                <a:solidFill>
                  <a:srgbClr val="000000"/>
                </a:solidFill>
              </a:rPr>
              <a:t> </a:t>
            </a:r>
            <a:r>
              <a:rPr lang="en-US" altLang="zh-CN" sz="4800" spc="20" dirty="0">
                <a:solidFill>
                  <a:srgbClr val="000000"/>
                </a:solidFill>
              </a:rPr>
              <a:t>属性</a:t>
            </a:r>
            <a:endParaRPr lang="en-US" altLang="zh-CN" sz="4800" dirty="0">
              <a:cs typeface="Calibri"/>
            </a:endParaRPr>
          </a:p>
        </p:txBody>
      </p:sp>
      <p:sp>
        <p:nvSpPr>
          <p:cNvPr id="3" name="object 2">
            <a:extLst>
              <a:ext uri="{FF2B5EF4-FFF2-40B4-BE49-F238E27FC236}">
                <a16:creationId xmlns:a16="http://schemas.microsoft.com/office/drawing/2014/main" id="{73C298AC-1C7B-4B9B-AD0C-8E98C8FA1A1E}"/>
              </a:ext>
            </a:extLst>
          </p:cNvPr>
          <p:cNvSpPr txBox="1">
            <a:spLocks/>
          </p:cNvSpPr>
          <p:nvPr/>
        </p:nvSpPr>
        <p:spPr bwMode="auto">
          <a:xfrm>
            <a:off x="1628775" y="1882775"/>
            <a:ext cx="43434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2000" spc="27" dirty="0">
                <a:solidFill>
                  <a:srgbClr val="000000"/>
                </a:solidFill>
              </a:rPr>
              <a:t>重点</a:t>
            </a:r>
            <a:r>
              <a:rPr lang="en-US" altLang="zh-CN" sz="2000" spc="20" dirty="0">
                <a:solidFill>
                  <a:srgbClr val="000000"/>
                </a:solidFill>
              </a:rPr>
              <a:t>在非功能</a:t>
            </a:r>
            <a:r>
              <a:rPr lang="en-US" altLang="zh-CN" sz="2000" spc="-214" dirty="0">
                <a:solidFill>
                  <a:srgbClr val="000000"/>
                </a:solidFill>
              </a:rPr>
              <a:t> </a:t>
            </a:r>
            <a:r>
              <a:rPr lang="en-US" altLang="zh-CN" sz="2000" spc="7" dirty="0">
                <a:solidFill>
                  <a:srgbClr val="000000"/>
                </a:solidFill>
              </a:rPr>
              <a:t>要求。</a:t>
            </a:r>
            <a:endParaRPr lang="en-US" sz="1800" dirty="0"/>
          </a:p>
        </p:txBody>
      </p:sp>
    </p:spTree>
  </p:cSld>
  <p:clrMapOvr>
    <a:masterClrMapping/>
  </p:clrMapOvr>
  <p:transition spd="slow">
    <p:fade/>
  </p:transition>
</p:sld>
</file>

<file path=ppt/slides/slide4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C6764AD-5FC5-478C-B553-B334F9A05A14}"/>
              </a:ext>
            </a:extLst>
          </p:cNvPr>
          <p:cNvSpPr txBox="1">
            <a:spLocks noGrp="1"/>
          </p:cNvSpPr>
          <p:nvPr>
            <p:ph type="title"/>
          </p:nvPr>
        </p:nvSpPr>
        <p:spPr>
          <a:xfrm>
            <a:off x="230188" y="50800"/>
            <a:ext cx="5280025" cy="409575"/>
          </a:xfrm>
        </p:spPr>
        <p:txBody>
          <a:bodyPr lIns="0" tIns="0" rIns="0" bIns="0" rtlCol="0">
            <a:spAutoFit/>
          </a:bodyPr>
          <a:lstStyle/>
          <a:p>
            <a:pPr marL="16951">
              <a:defRPr/>
            </a:pPr>
            <a:r>
              <a:rPr sz="2669" spc="53" dirty="0"/>
              <a:t>安全</a:t>
            </a:r>
            <a:r>
              <a:rPr sz="2669" spc="-152" dirty="0"/>
              <a:t> </a:t>
            </a:r>
            <a:r>
              <a:rPr sz="2669" spc="47" dirty="0"/>
              <a:t>策略</a:t>
            </a:r>
          </a:p>
        </p:txBody>
      </p:sp>
      <p:sp>
        <p:nvSpPr>
          <p:cNvPr id="76803" name="object 12">
            <a:extLst>
              <a:ext uri="{FF2B5EF4-FFF2-40B4-BE49-F238E27FC236}">
                <a16:creationId xmlns:a16="http://schemas.microsoft.com/office/drawing/2014/main" id="{4C551413-592C-490F-B273-9A8C34B734A0}"/>
              </a:ext>
            </a:extLst>
          </p:cNvPr>
          <p:cNvSpPr>
            <a:spLocks noGrp="1"/>
          </p:cNvSpPr>
          <p:nvPr>
            <p:ph idx="1"/>
          </p:nvPr>
        </p:nvSpPr>
        <p:spPr>
          <a:xfrm>
            <a:off x="266700" y="442913"/>
            <a:ext cx="5537200" cy="3006725"/>
          </a:xfrm>
        </p:spPr>
        <p:txBody>
          <a:bodyPr lIns="0" tIns="112045" rIns="0" bIns="0">
            <a:spAutoFit/>
          </a:bodyPr>
          <a:lstStyle/>
          <a:p>
            <a:pPr marL="15875"/>
            <a:r>
              <a:rPr lang="zh-CN" altLang="zh-CN" sz="1400" b="1">
                <a:latin typeface="Trebuchet MS" panose="020B0603020202020204" pitchFamily="34" charset="0"/>
              </a:rPr>
              <a:t>抵御攻击</a:t>
            </a:r>
          </a:p>
          <a:p>
            <a:pPr marL="15875">
              <a:lnSpc>
                <a:spcPct val="125000"/>
              </a:lnSpc>
            </a:pPr>
            <a:r>
              <a:rPr lang="zh-CN" altLang="zh-CN" sz="1400"/>
              <a:t>识别参与者-识别外部输入身份验证参与者的来源</a:t>
            </a:r>
          </a:p>
          <a:p>
            <a:pPr marL="15875">
              <a:spcBef>
                <a:spcPts val="438"/>
              </a:spcBef>
            </a:pPr>
            <a:r>
              <a:rPr lang="zh-CN" altLang="zh-CN" sz="1400"/>
              <a:t>授权行为者</a:t>
            </a:r>
          </a:p>
          <a:p>
            <a:pPr marL="15875">
              <a:spcBef>
                <a:spcPts val="438"/>
              </a:spcBef>
            </a:pPr>
            <a:r>
              <a:rPr lang="zh-CN" altLang="zh-CN" sz="1400"/>
              <a:t>限制访问-限制对资源的访问, 例如防火墙</a:t>
            </a:r>
          </a:p>
          <a:p>
            <a:pPr marL="15875">
              <a:lnSpc>
                <a:spcPct val="125000"/>
              </a:lnSpc>
            </a:pPr>
            <a:r>
              <a:rPr lang="zh-CN" altLang="zh-CN" sz="1400"/>
              <a:t>限制曝光-限制系统的接入点数加密数据-保护通信</a:t>
            </a:r>
          </a:p>
          <a:p>
            <a:pPr marL="15875">
              <a:lnSpc>
                <a:spcPct val="103000"/>
              </a:lnSpc>
              <a:spcBef>
                <a:spcPts val="400"/>
              </a:spcBef>
            </a:pPr>
            <a:r>
              <a:rPr lang="zh-CN" altLang="zh-CN" sz="1400"/>
              <a:t>单独的实体-在不同的机器 (或虚拟机) 上有组件</a:t>
            </a:r>
          </a:p>
          <a:p>
            <a:pPr marL="15875">
              <a:lnSpc>
                <a:spcPct val="103000"/>
              </a:lnSpc>
              <a:spcBef>
                <a:spcPts val="400"/>
              </a:spcBef>
            </a:pPr>
            <a:r>
              <a:rPr lang="zh-CN" altLang="zh-CN" sz="1400"/>
              <a:t>更改默认设置-强制用户更改系统的默认设置</a:t>
            </a:r>
          </a:p>
        </p:txBody>
      </p:sp>
    </p:spTree>
  </p:cSld>
  <p:clrMapOvr>
    <a:masterClrMapping/>
  </p:clrMapOvr>
  <p:transition>
    <p:cut/>
  </p:transition>
</p:sld>
</file>

<file path=ppt/slides/slide4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4155CE8-E8C6-42E8-9567-E87C3374DE49}"/>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53" dirty="0"/>
              <a:t>安全</a:t>
            </a:r>
            <a:r>
              <a:rPr sz="2669" spc="-152" dirty="0"/>
              <a:t> </a:t>
            </a:r>
            <a:r>
              <a:rPr sz="2669" spc="47" dirty="0"/>
              <a:t>策略</a:t>
            </a:r>
          </a:p>
        </p:txBody>
      </p:sp>
      <p:sp>
        <p:nvSpPr>
          <p:cNvPr id="77827" name="object 8">
            <a:extLst>
              <a:ext uri="{FF2B5EF4-FFF2-40B4-BE49-F238E27FC236}">
                <a16:creationId xmlns:a16="http://schemas.microsoft.com/office/drawing/2014/main" id="{622A3ED1-9E72-4560-84FA-012EC179B59D}"/>
              </a:ext>
            </a:extLst>
          </p:cNvPr>
          <p:cNvSpPr>
            <a:spLocks noGrp="1"/>
          </p:cNvSpPr>
          <p:nvPr>
            <p:ph idx="1"/>
          </p:nvPr>
        </p:nvSpPr>
        <p:spPr>
          <a:xfrm>
            <a:off x="266700" y="130175"/>
            <a:ext cx="5537200" cy="3130550"/>
          </a:xfrm>
        </p:spPr>
        <p:txBody>
          <a:bodyPr lIns="0" tIns="559545" rIns="0" bIns="0">
            <a:spAutoFit/>
          </a:bodyPr>
          <a:lstStyle/>
          <a:p>
            <a:pPr marL="15875"/>
            <a:r>
              <a:rPr lang="zh-CN" altLang="zh-CN" b="1">
                <a:latin typeface="Trebuchet MS" panose="020B0603020202020204" pitchFamily="34" charset="0"/>
              </a:rPr>
              <a:t>检测攻击</a:t>
            </a:r>
          </a:p>
          <a:p>
            <a:pPr marL="15875">
              <a:lnSpc>
                <a:spcPct val="103000"/>
              </a:lnSpc>
              <a:spcBef>
                <a:spcPts val="400"/>
              </a:spcBef>
            </a:pPr>
            <a:r>
              <a:rPr lang="zh-CN" altLang="zh-CN"/>
              <a:t>检测入侵-例如监视网络通信和识别恶意行为</a:t>
            </a:r>
          </a:p>
          <a:p>
            <a:pPr marL="15875">
              <a:lnSpc>
                <a:spcPct val="103000"/>
              </a:lnSpc>
              <a:spcBef>
                <a:spcPts val="400"/>
              </a:spcBef>
            </a:pPr>
            <a:r>
              <a:rPr lang="zh-CN" altLang="zh-CN"/>
              <a:t>检测服务拒绝-例如, 使用已知的拒绝服务攻击比较服务请求模式</a:t>
            </a:r>
          </a:p>
          <a:p>
            <a:pPr marL="15875">
              <a:spcBef>
                <a:spcPts val="450"/>
              </a:spcBef>
            </a:pPr>
            <a:r>
              <a:rPr lang="zh-CN" altLang="zh-CN"/>
              <a:t>验证消息完整性-例如校验和、哈希值</a:t>
            </a:r>
          </a:p>
          <a:p>
            <a:pPr marL="15875">
              <a:spcBef>
                <a:spcPts val="450"/>
              </a:spcBef>
            </a:pPr>
            <a:r>
              <a:rPr lang="zh-CN" altLang="zh-CN"/>
              <a:t>检测消息延迟-例如监视传递消息的时间</a:t>
            </a:r>
          </a:p>
        </p:txBody>
      </p:sp>
    </p:spTree>
  </p:cSld>
  <p:clrMapOvr>
    <a:masterClrMapping/>
  </p:clrMapOvr>
  <p:transition>
    <p:cut/>
  </p:transition>
</p:sld>
</file>

<file path=ppt/slides/slide4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98EF087-E62E-41C6-8911-8E1B04DF1EB2}"/>
              </a:ext>
            </a:extLst>
          </p:cNvPr>
          <p:cNvSpPr txBox="1">
            <a:spLocks noGrp="1"/>
          </p:cNvSpPr>
          <p:nvPr>
            <p:ph type="title"/>
          </p:nvPr>
        </p:nvSpPr>
        <p:spPr>
          <a:xfrm>
            <a:off x="104775" y="53975"/>
            <a:ext cx="5280025" cy="409575"/>
          </a:xfrm>
        </p:spPr>
        <p:txBody>
          <a:bodyPr lIns="0" tIns="0" rIns="0" bIns="0" rtlCol="0">
            <a:spAutoFit/>
          </a:bodyPr>
          <a:lstStyle/>
          <a:p>
            <a:pPr marL="16951">
              <a:defRPr/>
            </a:pPr>
            <a:r>
              <a:rPr sz="2669" spc="53" dirty="0"/>
              <a:t>安全</a:t>
            </a:r>
            <a:r>
              <a:rPr sz="2669" spc="-152" dirty="0"/>
              <a:t> </a:t>
            </a:r>
            <a:r>
              <a:rPr sz="2669" spc="47" dirty="0"/>
              <a:t>策略</a:t>
            </a:r>
          </a:p>
        </p:txBody>
      </p:sp>
      <p:sp>
        <p:nvSpPr>
          <p:cNvPr id="74755" name="object 7">
            <a:extLst>
              <a:ext uri="{FF2B5EF4-FFF2-40B4-BE49-F238E27FC236}">
                <a16:creationId xmlns:a16="http://schemas.microsoft.com/office/drawing/2014/main" id="{008AA5DE-66D8-455F-9CE3-3639D0A95E99}"/>
              </a:ext>
            </a:extLst>
          </p:cNvPr>
          <p:cNvSpPr>
            <a:spLocks noGrp="1"/>
          </p:cNvSpPr>
          <p:nvPr>
            <p:ph idx="1"/>
          </p:nvPr>
        </p:nvSpPr>
        <p:spPr>
          <a:xfrm>
            <a:off x="307975" y="204788"/>
            <a:ext cx="5537200" cy="2981325"/>
          </a:xfrm>
        </p:spPr>
        <p:txBody>
          <a:bodyPr lIns="0" tIns="763464" rIns="0" bIns="0">
            <a:spAutoFit/>
          </a:bodyPr>
          <a:lstStyle/>
          <a:p>
            <a:pPr marL="16951" indent="-214003">
              <a:defRPr/>
            </a:pPr>
            <a:r>
              <a:rPr lang="zh-CN" altLang="zh-CN" sz="1869" b="1" dirty="0">
                <a:latin typeface="Trebuchet MS" panose="020B0603020202020204" pitchFamily="34" charset="0"/>
              </a:rPr>
              <a:t>对攻击作出反应</a:t>
            </a:r>
          </a:p>
          <a:p>
            <a:pPr marL="16951" indent="-214003">
              <a:spcBef>
                <a:spcPts val="451"/>
              </a:spcBef>
              <a:defRPr/>
            </a:pPr>
            <a:r>
              <a:rPr lang="zh-CN" altLang="zh-CN" sz="1869" dirty="0"/>
              <a:t>撤消访问-限制对潜在损坏的资源的访问</a:t>
            </a:r>
          </a:p>
          <a:p>
            <a:pPr marL="16951" indent="-214003">
              <a:lnSpc>
                <a:spcPct val="103000"/>
              </a:lnSpc>
              <a:spcBef>
                <a:spcPts val="400"/>
              </a:spcBef>
              <a:defRPr/>
            </a:pPr>
            <a:r>
              <a:rPr lang="zh-CN" altLang="zh-CN" sz="1869" dirty="0"/>
              <a:t>锁定帐户-例如重复失败的登录作为锁定帐户的触发器</a:t>
            </a:r>
          </a:p>
          <a:p>
            <a:pPr marL="16951" indent="-214003">
              <a:spcBef>
                <a:spcPts val="451"/>
              </a:spcBef>
              <a:defRPr/>
            </a:pPr>
            <a:r>
              <a:rPr lang="zh-CN" altLang="zh-CN" sz="1869" dirty="0"/>
              <a:t>通知行为者-意味着通知相关的行为者, 例如给 sysadmin 的邮件</a:t>
            </a:r>
          </a:p>
        </p:txBody>
      </p:sp>
    </p:spTree>
  </p:cSld>
  <p:clrMapOvr>
    <a:masterClrMapping/>
  </p:clrMapOvr>
  <p:transition>
    <p:cut/>
  </p:transition>
</p:sld>
</file>

<file path=ppt/slides/slide4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1893E0E-D475-4656-AD34-1ED40F359C54}"/>
              </a:ext>
            </a:extLst>
          </p:cNvPr>
          <p:cNvSpPr txBox="1">
            <a:spLocks noGrp="1"/>
          </p:cNvSpPr>
          <p:nvPr>
            <p:ph type="title"/>
          </p:nvPr>
        </p:nvSpPr>
        <p:spPr>
          <a:xfrm>
            <a:off x="104775" y="53975"/>
            <a:ext cx="5280025" cy="409575"/>
          </a:xfrm>
        </p:spPr>
        <p:txBody>
          <a:bodyPr lIns="0" tIns="0" rIns="0" bIns="0" rtlCol="0">
            <a:spAutoFit/>
          </a:bodyPr>
          <a:lstStyle/>
          <a:p>
            <a:pPr marL="16951">
              <a:defRPr/>
            </a:pPr>
            <a:r>
              <a:rPr sz="2669" spc="53" dirty="0"/>
              <a:t>安全</a:t>
            </a:r>
            <a:r>
              <a:rPr sz="2669" spc="-152" dirty="0"/>
              <a:t> </a:t>
            </a:r>
            <a:r>
              <a:rPr sz="2669" spc="47" dirty="0"/>
              <a:t>策略</a:t>
            </a:r>
          </a:p>
        </p:txBody>
      </p:sp>
      <p:sp>
        <p:nvSpPr>
          <p:cNvPr id="75779" name="object 6">
            <a:extLst>
              <a:ext uri="{FF2B5EF4-FFF2-40B4-BE49-F238E27FC236}">
                <a16:creationId xmlns:a16="http://schemas.microsoft.com/office/drawing/2014/main" id="{72F6EE5E-AD16-4563-813E-CB627295B452}"/>
              </a:ext>
            </a:extLst>
          </p:cNvPr>
          <p:cNvSpPr>
            <a:spLocks noGrp="1"/>
          </p:cNvSpPr>
          <p:nvPr>
            <p:ph idx="1"/>
          </p:nvPr>
        </p:nvSpPr>
        <p:spPr>
          <a:xfrm>
            <a:off x="180975" y="358775"/>
            <a:ext cx="5868988" cy="2366963"/>
          </a:xfrm>
        </p:spPr>
        <p:txBody>
          <a:bodyPr lIns="0" tIns="785161" rIns="0" bIns="0">
            <a:spAutoFit/>
          </a:bodyPr>
          <a:lstStyle/>
          <a:p>
            <a:pPr marL="16951" indent="-214003">
              <a:defRPr/>
            </a:pPr>
            <a:r>
              <a:rPr lang="zh-CN" altLang="zh-CN" sz="1869" b="1" dirty="0">
                <a:latin typeface="Trebuchet MS" panose="020B0603020202020204" pitchFamily="34" charset="0"/>
              </a:rPr>
              <a:t>从攻击中恢复</a:t>
            </a:r>
          </a:p>
          <a:p>
            <a:pPr marL="16951" indent="-214003">
              <a:lnSpc>
                <a:spcPct val="103000"/>
              </a:lnSpc>
              <a:spcBef>
                <a:spcPts val="400"/>
              </a:spcBef>
              <a:defRPr/>
            </a:pPr>
            <a:r>
              <a:rPr lang="zh-CN" altLang="zh-CN" sz="1869" dirty="0"/>
              <a:t>还原-将系统 (及其数据) 回滚到已知状态 (在入侵之前)</a:t>
            </a:r>
          </a:p>
          <a:p>
            <a:pPr marL="16951" indent="-214003">
              <a:lnSpc>
                <a:spcPct val="103000"/>
              </a:lnSpc>
              <a:spcBef>
                <a:spcPts val="400"/>
              </a:spcBef>
              <a:defRPr/>
            </a:pPr>
            <a:r>
              <a:rPr lang="zh-CN" altLang="zh-CN" sz="1869" dirty="0"/>
              <a:t>审核跟踪-保存用户和系统操作的记录以允许计算机取证</a:t>
            </a:r>
          </a:p>
        </p:txBody>
      </p:sp>
    </p:spTree>
  </p:cSld>
  <p:clrMapOvr>
    <a:masterClrMapping/>
  </p:clrMapOvr>
  <p:transition>
    <p:cut/>
  </p:transition>
</p:sld>
</file>

<file path=ppt/slides/slide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55E8D90A-3A29-44B3-8B6B-2BBF738A6716}"/>
              </a:ext>
            </a:extLst>
          </p:cNvPr>
          <p:cNvSpPr>
            <a:spLocks noGrp="1"/>
          </p:cNvSpPr>
          <p:nvPr>
            <p:ph type="title"/>
          </p:nvPr>
        </p:nvSpPr>
        <p:spPr>
          <a:xfrm>
            <a:off x="260350" y="1255713"/>
            <a:ext cx="5635625" cy="687387"/>
          </a:xfrm>
        </p:spPr>
        <p:txBody>
          <a:bodyPr/>
          <a:lstStyle/>
          <a:p>
            <a:pPr marL="16950" eaLnBrk="1" fontAlgn="auto" hangingPunct="1">
              <a:spcBef>
                <a:spcPts val="127"/>
              </a:spcBef>
              <a:spcAft>
                <a:spcPts val="0"/>
              </a:spcAft>
              <a:defRPr/>
            </a:pPr>
            <a:r>
              <a:rPr lang="en-US" altLang="zh-CN" sz="3200" spc="53" dirty="0">
                <a:solidFill>
                  <a:srgbClr val="000000"/>
                </a:solidFill>
              </a:rPr>
              <a:t>非运行时</a:t>
            </a:r>
            <a:r>
              <a:rPr lang="en-US" altLang="zh-CN" sz="3200" spc="60" dirty="0">
                <a:solidFill>
                  <a:srgbClr val="000000"/>
                </a:solidFill>
              </a:rPr>
              <a:t>质量</a:t>
            </a:r>
            <a:r>
              <a:rPr lang="en-US" altLang="zh-CN" sz="3200" spc="-306" dirty="0">
                <a:solidFill>
                  <a:srgbClr val="000000"/>
                </a:solidFill>
              </a:rPr>
              <a:t> </a:t>
            </a:r>
            <a:r>
              <a:rPr lang="en-US" altLang="zh-CN" sz="3200" spc="20" dirty="0">
                <a:solidFill>
                  <a:srgbClr val="000000"/>
                </a:solidFill>
              </a:rPr>
              <a:t>属性</a:t>
            </a:r>
            <a:endParaRPr lang="en-US" altLang="zh-CN" sz="3200" dirty="0">
              <a:cs typeface="Calibri"/>
            </a:endParaRPr>
          </a:p>
        </p:txBody>
      </p:sp>
      <p:sp>
        <p:nvSpPr>
          <p:cNvPr id="3" name="object 2">
            <a:extLst>
              <a:ext uri="{FF2B5EF4-FFF2-40B4-BE49-F238E27FC236}">
                <a16:creationId xmlns:a16="http://schemas.microsoft.com/office/drawing/2014/main" id="{01F1F544-2A29-4A2F-8091-8EC78D4990FA}"/>
              </a:ext>
            </a:extLst>
          </p:cNvPr>
          <p:cNvSpPr txBox="1">
            <a:spLocks/>
          </p:cNvSpPr>
          <p:nvPr/>
        </p:nvSpPr>
        <p:spPr bwMode="auto">
          <a:xfrm>
            <a:off x="1400175" y="1882775"/>
            <a:ext cx="44196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2000" spc="-53" dirty="0">
                <a:solidFill>
                  <a:srgbClr val="000000"/>
                </a:solidFill>
              </a:rPr>
              <a:t>Qa</a:t>
            </a:r>
            <a:r>
              <a:rPr lang="en-US" altLang="zh-CN" sz="2000" spc="7" dirty="0">
                <a:solidFill>
                  <a:srgbClr val="000000"/>
                </a:solidFill>
              </a:rPr>
              <a:t>不</a:t>
            </a:r>
            <a:r>
              <a:rPr lang="en-US" altLang="zh-CN" sz="2000" dirty="0">
                <a:solidFill>
                  <a:srgbClr val="000000"/>
                </a:solidFill>
              </a:rPr>
              <a:t>相关</a:t>
            </a:r>
            <a:r>
              <a:rPr lang="en-US" altLang="zh-CN" sz="2000" spc="-7" dirty="0">
                <a:solidFill>
                  <a:srgbClr val="000000"/>
                </a:solidFill>
              </a:rPr>
              <a:t>自</a:t>
            </a:r>
            <a:r>
              <a:rPr lang="en-US" altLang="zh-CN" sz="2000" spc="13" dirty="0">
                <a:solidFill>
                  <a:srgbClr val="000000"/>
                </a:solidFill>
              </a:rPr>
              <a:t>运行</a:t>
            </a:r>
            <a:r>
              <a:rPr lang="en-US" altLang="zh-CN" sz="2000" spc="-207" dirty="0">
                <a:solidFill>
                  <a:srgbClr val="000000"/>
                </a:solidFill>
              </a:rPr>
              <a:t> </a:t>
            </a:r>
            <a:r>
              <a:rPr lang="en-US" altLang="zh-CN" sz="2000" spc="7" dirty="0" err="1">
                <a:solidFill>
                  <a:srgbClr val="000000"/>
                </a:solidFill>
              </a:rPr>
              <a:t>行为</a:t>
            </a:r>
            <a:endParaRPr lang="en-US" sz="1400" dirty="0"/>
          </a:p>
        </p:txBody>
      </p:sp>
    </p:spTree>
  </p:cSld>
  <p:clrMapOvr>
    <a:masterClrMapping/>
  </p:clrMapOvr>
  <p:transition spd="slow">
    <p:fade/>
  </p:transition>
</p:sld>
</file>

<file path=ppt/slides/slide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EEB19B2-F365-482F-9AD8-606819C684CE}"/>
              </a:ext>
            </a:extLst>
          </p:cNvPr>
          <p:cNvSpPr txBox="1">
            <a:spLocks noGrp="1"/>
          </p:cNvSpPr>
          <p:nvPr>
            <p:ph type="title"/>
          </p:nvPr>
        </p:nvSpPr>
        <p:spPr>
          <a:xfrm>
            <a:off x="222250" y="53975"/>
            <a:ext cx="5280025" cy="409575"/>
          </a:xfrm>
        </p:spPr>
        <p:txBody>
          <a:bodyPr lIns="0" tIns="0" rIns="0" bIns="0" rtlCol="0">
            <a:spAutoFit/>
          </a:bodyPr>
          <a:lstStyle/>
          <a:p>
            <a:pPr marL="16951">
              <a:defRPr/>
            </a:pPr>
            <a:r>
              <a:rPr sz="2669" spc="-120" dirty="0"/>
              <a:t>我</a:t>
            </a:r>
            <a:r>
              <a:rPr sz="2669" spc="73" dirty="0"/>
              <a:t>三</a:t>
            </a:r>
            <a:r>
              <a:rPr sz="2669" spc="47" dirty="0"/>
              <a:t>C</a:t>
            </a:r>
            <a:r>
              <a:rPr sz="2669" spc="160" dirty="0"/>
              <a:t>S</a:t>
            </a:r>
          </a:p>
        </p:txBody>
      </p:sp>
      <p:sp>
        <p:nvSpPr>
          <p:cNvPr id="82947" name="object 4">
            <a:extLst>
              <a:ext uri="{FF2B5EF4-FFF2-40B4-BE49-F238E27FC236}">
                <a16:creationId xmlns:a16="http://schemas.microsoft.com/office/drawing/2014/main" id="{C6856187-4E6D-4700-B267-716C8FF26271}"/>
              </a:ext>
            </a:extLst>
          </p:cNvPr>
          <p:cNvSpPr>
            <a:spLocks noChangeArrowheads="1"/>
          </p:cNvSpPr>
          <p:nvPr/>
        </p:nvSpPr>
        <p:spPr bwMode="auto">
          <a:xfrm>
            <a:off x="368300" y="109061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948" name="object 5">
            <a:extLst>
              <a:ext uri="{FF2B5EF4-FFF2-40B4-BE49-F238E27FC236}">
                <a16:creationId xmlns:a16="http://schemas.microsoft.com/office/drawing/2014/main" id="{0441F8EE-A335-4C77-A5C5-CA454ACA9445}"/>
              </a:ext>
            </a:extLst>
          </p:cNvPr>
          <p:cNvSpPr>
            <a:spLocks noChangeArrowheads="1"/>
          </p:cNvSpPr>
          <p:nvPr/>
        </p:nvSpPr>
        <p:spPr bwMode="auto">
          <a:xfrm>
            <a:off x="368300" y="1601788"/>
            <a:ext cx="93663"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949" name="object 6">
            <a:extLst>
              <a:ext uri="{FF2B5EF4-FFF2-40B4-BE49-F238E27FC236}">
                <a16:creationId xmlns:a16="http://schemas.microsoft.com/office/drawing/2014/main" id="{604EA8BD-7DA7-4CE8-A210-545D2AE54641}"/>
              </a:ext>
            </a:extLst>
          </p:cNvPr>
          <p:cNvSpPr>
            <a:spLocks noChangeArrowheads="1"/>
          </p:cNvSpPr>
          <p:nvPr/>
        </p:nvSpPr>
        <p:spPr bwMode="auto">
          <a:xfrm>
            <a:off x="368300" y="1881188"/>
            <a:ext cx="93663"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950" name="object 7">
            <a:extLst>
              <a:ext uri="{FF2B5EF4-FFF2-40B4-BE49-F238E27FC236}">
                <a16:creationId xmlns:a16="http://schemas.microsoft.com/office/drawing/2014/main" id="{B9B3C953-568B-4AEB-9AD4-91A5248ED907}"/>
              </a:ext>
            </a:extLst>
          </p:cNvPr>
          <p:cNvSpPr>
            <a:spLocks noChangeArrowheads="1"/>
          </p:cNvSpPr>
          <p:nvPr/>
        </p:nvSpPr>
        <p:spPr bwMode="auto">
          <a:xfrm>
            <a:off x="368300" y="2160588"/>
            <a:ext cx="93663" cy="95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7831" name="object 8">
            <a:extLst>
              <a:ext uri="{FF2B5EF4-FFF2-40B4-BE49-F238E27FC236}">
                <a16:creationId xmlns:a16="http://schemas.microsoft.com/office/drawing/2014/main" id="{C13F7817-A2A4-413C-A20D-22033415BFC2}"/>
              </a:ext>
            </a:extLst>
          </p:cNvPr>
          <p:cNvSpPr txBox="1">
            <a:spLocks noChangeArrowheads="1"/>
          </p:cNvSpPr>
          <p:nvPr/>
        </p:nvSpPr>
        <p:spPr bwMode="auto">
          <a:xfrm>
            <a:off x="538163" y="995363"/>
            <a:ext cx="4964112"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defRPr/>
            </a:pPr>
            <a:r>
              <a:rPr lang="zh-CN" altLang="zh-CN" sz="1468"/>
              <a:t>度量标准 (可维护性、进化、可测试性、复用、能积、配置、伸缩能力)</a:t>
            </a:r>
          </a:p>
          <a:p>
            <a:pPr eaLnBrk="1" hangingPunct="1">
              <a:lnSpc>
                <a:spcPct val="125000"/>
              </a:lnSpc>
              <a:defRPr/>
            </a:pPr>
            <a:r>
              <a:rPr lang="zh-CN" altLang="zh-CN" sz="1468"/>
              <a:t>可维护性: 您可以如何轻松地修复 bug 并添加新功能进化: 您的系统如何轻松应对更改的可测试性: 如何轻松地测试系统的正确性</a:t>
            </a:r>
          </a:p>
        </p:txBody>
      </p:sp>
    </p:spTree>
  </p:cSld>
  <p:clrMapOvr>
    <a:masterClrMapping/>
  </p:clrMapOvr>
  <p:transition>
    <p:cut/>
  </p:transition>
</p:sld>
</file>

<file path=ppt/slides/slide4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4DA840D-BDD1-4486-AE98-1885554BB2A3}"/>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120" dirty="0"/>
              <a:t>我</a:t>
            </a:r>
            <a:r>
              <a:rPr sz="2669" spc="73" dirty="0"/>
              <a:t>三</a:t>
            </a:r>
            <a:r>
              <a:rPr sz="2669" spc="47" dirty="0"/>
              <a:t>C</a:t>
            </a:r>
            <a:r>
              <a:rPr sz="2669" spc="160" dirty="0"/>
              <a:t>S</a:t>
            </a:r>
          </a:p>
        </p:txBody>
      </p:sp>
      <p:sp>
        <p:nvSpPr>
          <p:cNvPr id="83971" name="object 8">
            <a:extLst>
              <a:ext uri="{FF2B5EF4-FFF2-40B4-BE49-F238E27FC236}">
                <a16:creationId xmlns:a16="http://schemas.microsoft.com/office/drawing/2014/main" id="{3DD880C8-56BA-456E-97B6-05F9B1C21077}"/>
              </a:ext>
            </a:extLst>
          </p:cNvPr>
          <p:cNvSpPr>
            <a:spLocks noGrp="1"/>
          </p:cNvSpPr>
          <p:nvPr>
            <p:ph idx="1"/>
          </p:nvPr>
        </p:nvSpPr>
        <p:spPr>
          <a:xfrm>
            <a:off x="333375" y="130175"/>
            <a:ext cx="5537200" cy="2976563"/>
          </a:xfrm>
        </p:spPr>
        <p:txBody>
          <a:bodyPr lIns="0" tIns="544122" rIns="0" bIns="0">
            <a:spAutoFit/>
          </a:bodyPr>
          <a:lstStyle/>
          <a:p>
            <a:pPr marL="384175"/>
            <a:r>
              <a:rPr lang="zh-CN" altLang="zh-CN" sz="1600"/>
              <a:t>可重用性: 在其他上下文中使用软件元素是多么容易,</a:t>
            </a:r>
          </a:p>
          <a:p>
            <a:pPr marL="384175">
              <a:spcBef>
                <a:spcPts val="50"/>
              </a:spcBef>
            </a:pPr>
            <a:r>
              <a:rPr lang="zh-CN" altLang="zh-CN" sz="1600"/>
              <a:t>软件库</a:t>
            </a:r>
          </a:p>
          <a:p>
            <a:pPr marL="384175">
              <a:lnSpc>
                <a:spcPct val="103000"/>
              </a:lnSpc>
              <a:spcBef>
                <a:spcPts val="400"/>
              </a:spcBef>
            </a:pPr>
            <a:r>
              <a:rPr lang="zh-CN" altLang="zh-CN" sz="1600"/>
              <a:t>可积性: 如何轻松地使系统中的单独开发的组件正确工作在一起</a:t>
            </a:r>
          </a:p>
          <a:p>
            <a:pPr marL="384175">
              <a:lnSpc>
                <a:spcPct val="103000"/>
              </a:lnSpc>
              <a:spcBef>
                <a:spcPts val="400"/>
              </a:spcBef>
            </a:pPr>
            <a:r>
              <a:rPr lang="zh-CN" altLang="zh-CN" sz="1600"/>
              <a:t>可配置: 对于不同的安装和目标组, 系统可以有多容易地设置</a:t>
            </a:r>
          </a:p>
          <a:p>
            <a:pPr marL="384175">
              <a:lnSpc>
                <a:spcPct val="103000"/>
              </a:lnSpc>
              <a:spcBef>
                <a:spcPts val="400"/>
              </a:spcBef>
            </a:pPr>
            <a:r>
              <a:rPr lang="zh-CN" altLang="zh-CN" sz="1600"/>
              <a:t>可伸缩性: 系统如何轻松地应付更高的性能需求</a:t>
            </a:r>
          </a:p>
        </p:txBody>
      </p:sp>
    </p:spTree>
  </p:cSld>
  <p:clrMapOvr>
    <a:masterClrMapping/>
  </p:clrMapOvr>
  <p:transition>
    <p:cut/>
  </p:transition>
</p:sld>
</file>

<file path=ppt/slides/slide4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649DF03-3A0A-45EB-8813-EEEF3E6F9004}"/>
              </a:ext>
            </a:extLst>
          </p:cNvPr>
          <p:cNvSpPr txBox="1">
            <a:spLocks noGrp="1"/>
          </p:cNvSpPr>
          <p:nvPr>
            <p:ph type="title"/>
          </p:nvPr>
        </p:nvSpPr>
        <p:spPr>
          <a:xfrm>
            <a:off x="180975" y="68263"/>
            <a:ext cx="5280025" cy="409575"/>
          </a:xfrm>
        </p:spPr>
        <p:txBody>
          <a:bodyPr lIns="0" tIns="0" rIns="0" bIns="0" rtlCol="0">
            <a:spAutoFit/>
          </a:bodyPr>
          <a:lstStyle/>
          <a:p>
            <a:pPr marL="16951">
              <a:defRPr/>
            </a:pPr>
            <a:r>
              <a:rPr sz="2669" spc="27" dirty="0"/>
              <a:t>可维护性</a:t>
            </a:r>
          </a:p>
        </p:txBody>
      </p:sp>
      <p:sp>
        <p:nvSpPr>
          <p:cNvPr id="79875" name="object 8">
            <a:extLst>
              <a:ext uri="{FF2B5EF4-FFF2-40B4-BE49-F238E27FC236}">
                <a16:creationId xmlns:a16="http://schemas.microsoft.com/office/drawing/2014/main" id="{77B2C750-CA8E-4872-AC34-DD0765D0977A}"/>
              </a:ext>
            </a:extLst>
          </p:cNvPr>
          <p:cNvSpPr>
            <a:spLocks noGrp="1"/>
          </p:cNvSpPr>
          <p:nvPr>
            <p:ph idx="1"/>
          </p:nvPr>
        </p:nvSpPr>
        <p:spPr>
          <a:xfrm>
            <a:off x="307975" y="103188"/>
            <a:ext cx="5537200" cy="2470150"/>
          </a:xfrm>
        </p:spPr>
        <p:txBody>
          <a:bodyPr lIns="0" tIns="747367" rIns="0" bIns="0">
            <a:spAutoFit/>
          </a:bodyPr>
          <a:lstStyle/>
          <a:p>
            <a:pPr marL="385628" indent="-214003">
              <a:lnSpc>
                <a:spcPct val="125000"/>
              </a:lnSpc>
              <a:defRPr/>
            </a:pPr>
            <a:r>
              <a:rPr lang="zh-CN" altLang="zh-CN" sz="1869"/>
              <a:t>此 QA 考虑系统的整个生命周期在系统操作过程中会发生什么？</a:t>
            </a:r>
          </a:p>
          <a:p>
            <a:pPr marL="385628" indent="-214003">
              <a:lnSpc>
                <a:spcPct val="103000"/>
              </a:lnSpc>
              <a:spcBef>
                <a:spcPts val="400"/>
              </a:spcBef>
              <a:defRPr/>
            </a:pPr>
            <a:r>
              <a:rPr lang="zh-CN" altLang="zh-CN" sz="1869"/>
              <a:t>允许在部署后轻松修改系统的属性</a:t>
            </a:r>
          </a:p>
          <a:p>
            <a:pPr marL="385628" indent="-214003">
              <a:spcBef>
                <a:spcPts val="451"/>
              </a:spcBef>
              <a:defRPr/>
            </a:pPr>
            <a:r>
              <a:rPr lang="zh-CN" altLang="zh-CN" sz="1869"/>
              <a:t>例如可扩展、修改的行为、修复错误</a:t>
            </a:r>
          </a:p>
        </p:txBody>
      </p:sp>
    </p:spTree>
  </p:cSld>
  <p:clrMapOvr>
    <a:masterClrMapping/>
  </p:clrMapOvr>
  <p:transition>
    <p:cut/>
  </p:transition>
</p:sld>
</file>

<file path=ppt/slides/slide4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2CB06D3-6561-42E1-9B0D-EF2508264085}"/>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27" dirty="0"/>
              <a:t>可维护性</a:t>
            </a:r>
          </a:p>
        </p:txBody>
      </p:sp>
      <p:sp>
        <p:nvSpPr>
          <p:cNvPr id="86019" name="object 4">
            <a:extLst>
              <a:ext uri="{FF2B5EF4-FFF2-40B4-BE49-F238E27FC236}">
                <a16:creationId xmlns:a16="http://schemas.microsoft.com/office/drawing/2014/main" id="{15D77451-CB63-44F4-B5E3-3CC6022B55D1}"/>
              </a:ext>
            </a:extLst>
          </p:cNvPr>
          <p:cNvSpPr>
            <a:spLocks noChangeArrowheads="1"/>
          </p:cNvSpPr>
          <p:nvPr/>
        </p:nvSpPr>
        <p:spPr bwMode="auto">
          <a:xfrm>
            <a:off x="368300" y="1084263"/>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6020" name="object 5">
            <a:extLst>
              <a:ext uri="{FF2B5EF4-FFF2-40B4-BE49-F238E27FC236}">
                <a16:creationId xmlns:a16="http://schemas.microsoft.com/office/drawing/2014/main" id="{54E50E85-2DDA-4FFC-8BBA-FABE71417CB4}"/>
              </a:ext>
            </a:extLst>
          </p:cNvPr>
          <p:cNvSpPr>
            <a:spLocks noChangeArrowheads="1"/>
          </p:cNvSpPr>
          <p:nvPr/>
        </p:nvSpPr>
        <p:spPr bwMode="auto">
          <a:xfrm>
            <a:off x="368300" y="1365250"/>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6021" name="object 6">
            <a:extLst>
              <a:ext uri="{FF2B5EF4-FFF2-40B4-BE49-F238E27FC236}">
                <a16:creationId xmlns:a16="http://schemas.microsoft.com/office/drawing/2014/main" id="{E2AAF1B0-35AB-44D7-8133-EE0A259E1592}"/>
              </a:ext>
            </a:extLst>
          </p:cNvPr>
          <p:cNvSpPr>
            <a:spLocks noChangeArrowheads="1"/>
          </p:cNvSpPr>
          <p:nvPr/>
        </p:nvSpPr>
        <p:spPr bwMode="auto">
          <a:xfrm>
            <a:off x="368300" y="1646238"/>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6022" name="object 7">
            <a:extLst>
              <a:ext uri="{FF2B5EF4-FFF2-40B4-BE49-F238E27FC236}">
                <a16:creationId xmlns:a16="http://schemas.microsoft.com/office/drawing/2014/main" id="{AEF3E354-7A79-4BEB-9166-C39968737E86}"/>
              </a:ext>
            </a:extLst>
          </p:cNvPr>
          <p:cNvSpPr>
            <a:spLocks noChangeArrowheads="1"/>
          </p:cNvSpPr>
          <p:nvPr/>
        </p:nvSpPr>
        <p:spPr bwMode="auto">
          <a:xfrm>
            <a:off x="368300" y="1925638"/>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6023" name="object 8">
            <a:extLst>
              <a:ext uri="{FF2B5EF4-FFF2-40B4-BE49-F238E27FC236}">
                <a16:creationId xmlns:a16="http://schemas.microsoft.com/office/drawing/2014/main" id="{B6B107AB-45CB-4664-846E-F23C8563D043}"/>
              </a:ext>
            </a:extLst>
          </p:cNvPr>
          <p:cNvSpPr>
            <a:spLocks noChangeArrowheads="1"/>
          </p:cNvSpPr>
          <p:nvPr/>
        </p:nvSpPr>
        <p:spPr bwMode="auto">
          <a:xfrm>
            <a:off x="368300" y="2205038"/>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0904" name="object 9">
            <a:extLst>
              <a:ext uri="{FF2B5EF4-FFF2-40B4-BE49-F238E27FC236}">
                <a16:creationId xmlns:a16="http://schemas.microsoft.com/office/drawing/2014/main" id="{DDFE1BF5-C588-47B7-8152-03D01BAF062D}"/>
              </a:ext>
            </a:extLst>
          </p:cNvPr>
          <p:cNvSpPr txBox="1">
            <a:spLocks noChangeArrowheads="1"/>
          </p:cNvSpPr>
          <p:nvPr/>
        </p:nvSpPr>
        <p:spPr bwMode="auto">
          <a:xfrm>
            <a:off x="538163" y="938213"/>
            <a:ext cx="3349625"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defRPr/>
            </a:pPr>
            <a:r>
              <a:rPr lang="zh-CN" altLang="zh-CN" sz="1468"/>
              <a:t>在设计和实现级别的代码注释</a:t>
            </a:r>
          </a:p>
          <a:p>
            <a:pPr eaLnBrk="1" hangingPunct="1">
              <a:lnSpc>
                <a:spcPct val="125000"/>
              </a:lnSpc>
              <a:defRPr/>
            </a:pPr>
            <a:r>
              <a:rPr lang="zh-CN" altLang="zh-CN" sz="1468"/>
              <a:t>面向对象的原则和设计规则一致的编程样式文档</a:t>
            </a:r>
          </a:p>
        </p:txBody>
      </p:sp>
    </p:spTree>
  </p:cSld>
  <p:clrMapOvr>
    <a:masterClrMapping/>
  </p:clrMapOvr>
  <p:transition>
    <p:cut/>
  </p:transition>
</p:sld>
</file>

<file path=ppt/slides/slide4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0AACB11-8449-49EC-AC7B-71588508EDF3}"/>
              </a:ext>
            </a:extLst>
          </p:cNvPr>
          <p:cNvSpPr txBox="1">
            <a:spLocks noGrp="1"/>
          </p:cNvSpPr>
          <p:nvPr>
            <p:ph type="title"/>
          </p:nvPr>
        </p:nvSpPr>
        <p:spPr>
          <a:xfrm>
            <a:off x="180975" y="103188"/>
            <a:ext cx="5280025" cy="409575"/>
          </a:xfrm>
        </p:spPr>
        <p:txBody>
          <a:bodyPr lIns="0" tIns="0" rIns="0" bIns="0" rtlCol="0">
            <a:spAutoFit/>
          </a:bodyPr>
          <a:lstStyle/>
          <a:p>
            <a:pPr marL="16951">
              <a:defRPr/>
            </a:pPr>
            <a:r>
              <a:rPr sz="2669" spc="27" dirty="0"/>
              <a:t>可维护性</a:t>
            </a:r>
          </a:p>
        </p:txBody>
      </p:sp>
      <p:sp>
        <p:nvSpPr>
          <p:cNvPr id="81923" name="object 8">
            <a:extLst>
              <a:ext uri="{FF2B5EF4-FFF2-40B4-BE49-F238E27FC236}">
                <a16:creationId xmlns:a16="http://schemas.microsoft.com/office/drawing/2014/main" id="{170C5439-DAEF-4F24-B00B-28D2A22E3290}"/>
              </a:ext>
            </a:extLst>
          </p:cNvPr>
          <p:cNvSpPr>
            <a:spLocks noGrp="1"/>
          </p:cNvSpPr>
          <p:nvPr>
            <p:ph idx="1"/>
          </p:nvPr>
        </p:nvSpPr>
        <p:spPr>
          <a:xfrm>
            <a:off x="307975" y="103188"/>
            <a:ext cx="5537200" cy="2927350"/>
          </a:xfrm>
        </p:spPr>
        <p:txBody>
          <a:bodyPr lIns="0" tIns="706062" rIns="0" bIns="0">
            <a:spAutoFit/>
          </a:bodyPr>
          <a:lstStyle/>
          <a:p>
            <a:pPr marL="385628" indent="-214003">
              <a:lnSpc>
                <a:spcPct val="103000"/>
              </a:lnSpc>
              <a:defRPr/>
            </a:pPr>
            <a:r>
              <a:rPr lang="zh-CN" altLang="zh-CN" sz="1869"/>
              <a:t>可维护性非常重要, 因为任何软件系统都会随着时间的推移而改变</a:t>
            </a:r>
          </a:p>
          <a:p>
            <a:pPr marL="385628" indent="-214003">
              <a:lnSpc>
                <a:spcPct val="103000"/>
              </a:lnSpc>
              <a:spcBef>
                <a:spcPts val="400"/>
              </a:spcBef>
              <a:defRPr/>
            </a:pPr>
            <a:r>
              <a:rPr lang="zh-CN" altLang="zh-CN" sz="1869"/>
              <a:t>经验表明, 这种变化往往会降低系统随着时间的推移</a:t>
            </a:r>
          </a:p>
          <a:p>
            <a:pPr marL="385628" indent="-214003">
              <a:spcBef>
                <a:spcPts val="451"/>
              </a:spcBef>
              <a:defRPr/>
            </a:pPr>
            <a:r>
              <a:rPr lang="zh-CN" altLang="zh-CN" sz="1869"/>
              <a:t>软件系统受熵</a:t>
            </a:r>
          </a:p>
          <a:p>
            <a:pPr marL="385628" indent="-214003">
              <a:spcBef>
                <a:spcPts val="434"/>
              </a:spcBef>
              <a:defRPr/>
            </a:pPr>
            <a:r>
              <a:rPr lang="zh-CN" altLang="zh-CN" sz="1869"/>
              <a:t>变化的累积效应会降低系统的质量。</a:t>
            </a:r>
          </a:p>
        </p:txBody>
      </p:sp>
    </p:spTree>
  </p:cSld>
  <p:clrMapOvr>
    <a:masterClrMapping/>
  </p:clrMapOvr>
  <p:transition>
    <p:cut/>
  </p:transition>
</p:sld>
</file>

<file path=ppt/slides/slide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2399ED1-C173-4DCE-BA49-A45AFA80EC70}"/>
              </a:ext>
            </a:extLst>
          </p:cNvPr>
          <p:cNvSpPr txBox="1">
            <a:spLocks noGrp="1"/>
          </p:cNvSpPr>
          <p:nvPr>
            <p:ph type="title"/>
          </p:nvPr>
        </p:nvSpPr>
        <p:spPr>
          <a:xfrm>
            <a:off x="257175" y="103188"/>
            <a:ext cx="5280025" cy="409575"/>
          </a:xfrm>
        </p:spPr>
        <p:txBody>
          <a:bodyPr lIns="0" tIns="0" rIns="0" bIns="0" rtlCol="0">
            <a:spAutoFit/>
          </a:bodyPr>
          <a:lstStyle/>
          <a:p>
            <a:pPr marL="16951">
              <a:defRPr/>
            </a:pPr>
            <a:r>
              <a:rPr sz="2669" spc="33" dirty="0"/>
              <a:t>需要</a:t>
            </a:r>
            <a:r>
              <a:rPr sz="2669" spc="20" dirty="0"/>
              <a:t>自</a:t>
            </a:r>
            <a:r>
              <a:rPr sz="2669" spc="53" dirty="0"/>
              <a:t>地址</a:t>
            </a:r>
            <a:r>
              <a:rPr sz="2669" spc="-272" dirty="0"/>
              <a:t> </a:t>
            </a:r>
            <a:r>
              <a:rPr sz="2669" spc="20" dirty="0"/>
              <a:t>QAs</a:t>
            </a:r>
          </a:p>
        </p:txBody>
      </p:sp>
      <p:sp>
        <p:nvSpPr>
          <p:cNvPr id="37891" name="object 8">
            <a:extLst>
              <a:ext uri="{FF2B5EF4-FFF2-40B4-BE49-F238E27FC236}">
                <a16:creationId xmlns:a16="http://schemas.microsoft.com/office/drawing/2014/main" id="{835397B1-0979-4C56-AD46-14A4EA2911C1}"/>
              </a:ext>
            </a:extLst>
          </p:cNvPr>
          <p:cNvSpPr>
            <a:spLocks noGrp="1"/>
          </p:cNvSpPr>
          <p:nvPr>
            <p:ph idx="1"/>
          </p:nvPr>
        </p:nvSpPr>
        <p:spPr>
          <a:xfrm>
            <a:off x="307975" y="103188"/>
            <a:ext cx="5537200" cy="3270250"/>
          </a:xfrm>
        </p:spPr>
        <p:txBody>
          <a:bodyPr lIns="0" tIns="706062" rIns="0" bIns="0">
            <a:spAutoFit/>
          </a:bodyPr>
          <a:lstStyle/>
          <a:p>
            <a:pPr marL="385628" indent="-214003">
              <a:lnSpc>
                <a:spcPct val="103000"/>
              </a:lnSpc>
              <a:defRPr/>
            </a:pPr>
            <a:r>
              <a:rPr lang="zh-CN" altLang="zh-CN" sz="1869"/>
              <a:t>不需要性能, 可伸缩性,... 任何功能的实现都是可以接受的</a:t>
            </a:r>
          </a:p>
          <a:p>
            <a:pPr marL="385628" indent="-214003">
              <a:spcBef>
                <a:spcPts val="451"/>
              </a:spcBef>
              <a:defRPr/>
            </a:pPr>
            <a:r>
              <a:rPr lang="zh-CN" altLang="zh-CN" sz="1869"/>
              <a:t>然而, 我们总是需要考虑到更广泛的背景</a:t>
            </a:r>
          </a:p>
          <a:p>
            <a:pPr marL="385628" indent="-214003">
              <a:spcBef>
                <a:spcPts val="434"/>
              </a:spcBef>
              <a:defRPr/>
            </a:pPr>
            <a:r>
              <a:rPr lang="zh-CN" altLang="zh-CN" sz="1869"/>
              <a:t>如硬件、技术、组织、业务、..。</a:t>
            </a:r>
          </a:p>
          <a:p>
            <a:pPr marL="385628" indent="-214003">
              <a:lnSpc>
                <a:spcPct val="103000"/>
              </a:lnSpc>
              <a:spcBef>
                <a:spcPts val="400"/>
              </a:spcBef>
              <a:defRPr/>
            </a:pPr>
            <a:r>
              <a:rPr lang="zh-CN" altLang="zh-CN" sz="1869"/>
              <a:t>功能必须有, 但没有正确的 QA 地址, 它是值得的没有</a:t>
            </a:r>
          </a:p>
        </p:txBody>
      </p:sp>
    </p:spTree>
  </p:cSld>
  <p:clrMapOvr>
    <a:masterClrMapping/>
  </p:clrMapOvr>
  <p:transition>
    <p:cut/>
  </p:transition>
</p:sld>
</file>

<file path=ppt/slides/slide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B5986AA-8A00-4651-A703-FF6D86DAA52A}"/>
              </a:ext>
            </a:extLst>
          </p:cNvPr>
          <p:cNvSpPr txBox="1">
            <a:spLocks noGrp="1"/>
          </p:cNvSpPr>
          <p:nvPr>
            <p:ph type="title"/>
          </p:nvPr>
        </p:nvSpPr>
        <p:spPr>
          <a:xfrm>
            <a:off x="257175" y="53975"/>
            <a:ext cx="5280025" cy="409575"/>
          </a:xfrm>
        </p:spPr>
        <p:txBody>
          <a:bodyPr lIns="0" tIns="0" rIns="0" bIns="0" rtlCol="0">
            <a:spAutoFit/>
          </a:bodyPr>
          <a:lstStyle/>
          <a:p>
            <a:pPr marL="16951">
              <a:defRPr/>
            </a:pPr>
            <a:r>
              <a:rPr sz="2669" spc="27" dirty="0"/>
              <a:t>可维护性</a:t>
            </a:r>
          </a:p>
        </p:txBody>
      </p:sp>
      <p:sp>
        <p:nvSpPr>
          <p:cNvPr id="88067" name="object 4">
            <a:extLst>
              <a:ext uri="{FF2B5EF4-FFF2-40B4-BE49-F238E27FC236}">
                <a16:creationId xmlns:a16="http://schemas.microsoft.com/office/drawing/2014/main" id="{328726E2-DF1D-42DD-A78A-12BE93F9A528}"/>
              </a:ext>
            </a:extLst>
          </p:cNvPr>
          <p:cNvSpPr>
            <a:spLocks noChangeArrowheads="1"/>
          </p:cNvSpPr>
          <p:nvPr/>
        </p:nvSpPr>
        <p:spPr bwMode="auto">
          <a:xfrm>
            <a:off x="368300" y="1181100"/>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8068" name="object 5">
            <a:extLst>
              <a:ext uri="{FF2B5EF4-FFF2-40B4-BE49-F238E27FC236}">
                <a16:creationId xmlns:a16="http://schemas.microsoft.com/office/drawing/2014/main" id="{77DF9183-E611-43D0-A5F3-EAC4F1CDE8E2}"/>
              </a:ext>
            </a:extLst>
          </p:cNvPr>
          <p:cNvSpPr>
            <a:spLocks noChangeArrowheads="1"/>
          </p:cNvSpPr>
          <p:nvPr/>
        </p:nvSpPr>
        <p:spPr bwMode="auto">
          <a:xfrm>
            <a:off x="368300" y="1460500"/>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8069" name="object 6">
            <a:extLst>
              <a:ext uri="{FF2B5EF4-FFF2-40B4-BE49-F238E27FC236}">
                <a16:creationId xmlns:a16="http://schemas.microsoft.com/office/drawing/2014/main" id="{68D077B5-A089-4A56-BF53-95801E5993E7}"/>
              </a:ext>
            </a:extLst>
          </p:cNvPr>
          <p:cNvSpPr>
            <a:spLocks noChangeArrowheads="1"/>
          </p:cNvSpPr>
          <p:nvPr/>
        </p:nvSpPr>
        <p:spPr bwMode="auto">
          <a:xfrm>
            <a:off x="368300" y="1741488"/>
            <a:ext cx="93663" cy="95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8070" name="object 7">
            <a:extLst>
              <a:ext uri="{FF2B5EF4-FFF2-40B4-BE49-F238E27FC236}">
                <a16:creationId xmlns:a16="http://schemas.microsoft.com/office/drawing/2014/main" id="{E7637428-BA97-4621-8284-C9F72AE6F316}"/>
              </a:ext>
            </a:extLst>
          </p:cNvPr>
          <p:cNvSpPr>
            <a:spLocks noChangeArrowheads="1"/>
          </p:cNvSpPr>
          <p:nvPr/>
        </p:nvSpPr>
        <p:spPr bwMode="auto">
          <a:xfrm>
            <a:off x="368300" y="2022475"/>
            <a:ext cx="93663" cy="936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951" name="object 8">
            <a:extLst>
              <a:ext uri="{FF2B5EF4-FFF2-40B4-BE49-F238E27FC236}">
                <a16:creationId xmlns:a16="http://schemas.microsoft.com/office/drawing/2014/main" id="{28DBBE65-61E1-4CC3-991B-37B10F28FFAF}"/>
              </a:ext>
            </a:extLst>
          </p:cNvPr>
          <p:cNvSpPr txBox="1">
            <a:spLocks noChangeArrowheads="1"/>
          </p:cNvSpPr>
          <p:nvPr/>
        </p:nvSpPr>
        <p:spPr bwMode="auto">
          <a:xfrm>
            <a:off x="538163" y="1035050"/>
            <a:ext cx="50514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defRPr/>
            </a:pPr>
            <a:r>
              <a:rPr lang="zh-CN" altLang="zh-CN" sz="1468"/>
              <a:t>系统往往成为混乱的系统, 无论如何一个良好的计划, 你在开始设计的变化-回忆 OO 设计规则</a:t>
            </a:r>
          </a:p>
          <a:p>
            <a:pPr eaLnBrk="1" hangingPunct="1">
              <a:spcBef>
                <a:spcPts val="451"/>
              </a:spcBef>
              <a:defRPr/>
            </a:pPr>
            <a:r>
              <a:rPr lang="zh-CN" altLang="zh-CN" sz="1468"/>
              <a:t>抽象的系统凌乱的部分, 使他们可以交换</a:t>
            </a:r>
          </a:p>
        </p:txBody>
      </p:sp>
    </p:spTree>
  </p:cSld>
  <p:clrMapOvr>
    <a:masterClrMapping/>
  </p:clrMapOvr>
  <p:transition>
    <p:cut/>
  </p:transition>
</p:sld>
</file>

<file path=ppt/slides/slide5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C4EBF24-49CE-43F8-92E5-132DDF3EBC70}"/>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27" dirty="0"/>
              <a:t>可维护性</a:t>
            </a:r>
          </a:p>
        </p:txBody>
      </p:sp>
      <p:sp>
        <p:nvSpPr>
          <p:cNvPr id="89091" name="object 4">
            <a:extLst>
              <a:ext uri="{FF2B5EF4-FFF2-40B4-BE49-F238E27FC236}">
                <a16:creationId xmlns:a16="http://schemas.microsoft.com/office/drawing/2014/main" id="{E0AA6B53-5687-4D95-B201-0F0500415445}"/>
              </a:ext>
            </a:extLst>
          </p:cNvPr>
          <p:cNvSpPr>
            <a:spLocks noChangeArrowheads="1"/>
          </p:cNvSpPr>
          <p:nvPr/>
        </p:nvSpPr>
        <p:spPr bwMode="auto">
          <a:xfrm>
            <a:off x="368300" y="95726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9092" name="object 5">
            <a:extLst>
              <a:ext uri="{FF2B5EF4-FFF2-40B4-BE49-F238E27FC236}">
                <a16:creationId xmlns:a16="http://schemas.microsoft.com/office/drawing/2014/main" id="{1F0A0EA2-F171-4728-9407-FB9924B987E7}"/>
              </a:ext>
            </a:extLst>
          </p:cNvPr>
          <p:cNvSpPr>
            <a:spLocks noChangeArrowheads="1"/>
          </p:cNvSpPr>
          <p:nvPr/>
        </p:nvSpPr>
        <p:spPr bwMode="auto">
          <a:xfrm>
            <a:off x="368300" y="1236663"/>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9093" name="object 6">
            <a:extLst>
              <a:ext uri="{FF2B5EF4-FFF2-40B4-BE49-F238E27FC236}">
                <a16:creationId xmlns:a16="http://schemas.microsoft.com/office/drawing/2014/main" id="{7CB8093C-5AA0-4162-BE4E-D909E0CAA291}"/>
              </a:ext>
            </a:extLst>
          </p:cNvPr>
          <p:cNvSpPr>
            <a:spLocks noChangeArrowheads="1"/>
          </p:cNvSpPr>
          <p:nvPr/>
        </p:nvSpPr>
        <p:spPr bwMode="auto">
          <a:xfrm>
            <a:off x="368300" y="1519238"/>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9094" name="object 7">
            <a:extLst>
              <a:ext uri="{FF2B5EF4-FFF2-40B4-BE49-F238E27FC236}">
                <a16:creationId xmlns:a16="http://schemas.microsoft.com/office/drawing/2014/main" id="{3A1CE39A-86D8-4890-A106-16E6A9FA87B3}"/>
              </a:ext>
            </a:extLst>
          </p:cNvPr>
          <p:cNvSpPr>
            <a:spLocks noChangeArrowheads="1"/>
          </p:cNvSpPr>
          <p:nvPr/>
        </p:nvSpPr>
        <p:spPr bwMode="auto">
          <a:xfrm>
            <a:off x="368300" y="1798638"/>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9095" name="object 8">
            <a:extLst>
              <a:ext uri="{FF2B5EF4-FFF2-40B4-BE49-F238E27FC236}">
                <a16:creationId xmlns:a16="http://schemas.microsoft.com/office/drawing/2014/main" id="{109C8DA6-0A61-4D92-8D26-C6B5915B48CE}"/>
              </a:ext>
            </a:extLst>
          </p:cNvPr>
          <p:cNvSpPr>
            <a:spLocks noChangeArrowheads="1"/>
          </p:cNvSpPr>
          <p:nvPr/>
        </p:nvSpPr>
        <p:spPr bwMode="auto">
          <a:xfrm>
            <a:off x="368300" y="2078038"/>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9096" name="object 9">
            <a:extLst>
              <a:ext uri="{FF2B5EF4-FFF2-40B4-BE49-F238E27FC236}">
                <a16:creationId xmlns:a16="http://schemas.microsoft.com/office/drawing/2014/main" id="{513095EC-1E7E-4796-B757-945FACE2A63D}"/>
              </a:ext>
            </a:extLst>
          </p:cNvPr>
          <p:cNvSpPr>
            <a:spLocks noChangeArrowheads="1"/>
          </p:cNvSpPr>
          <p:nvPr/>
        </p:nvSpPr>
        <p:spPr bwMode="auto">
          <a:xfrm>
            <a:off x="368300" y="2357438"/>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3977" name="object 10">
            <a:extLst>
              <a:ext uri="{FF2B5EF4-FFF2-40B4-BE49-F238E27FC236}">
                <a16:creationId xmlns:a16="http://schemas.microsoft.com/office/drawing/2014/main" id="{4DC7C6E0-3389-4A12-89E1-9BCA1A04A10F}"/>
              </a:ext>
            </a:extLst>
          </p:cNvPr>
          <p:cNvSpPr txBox="1">
            <a:spLocks noChangeArrowheads="1"/>
          </p:cNvSpPr>
          <p:nvPr/>
        </p:nvSpPr>
        <p:spPr bwMode="auto">
          <a:xfrm>
            <a:off x="538163" y="811213"/>
            <a:ext cx="4665662"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5000"/>
              </a:lnSpc>
              <a:defRPr/>
            </a:pPr>
            <a:r>
              <a:rPr lang="zh-CN" altLang="zh-CN" sz="1468"/>
              <a:t>唐</a:t>
            </a:r>
            <a:r>
              <a:rPr lang="en-US" altLang="zh-CN" sz="1468"/>
              <a:t>'</a:t>
            </a:r>
            <a:r>
              <a:rPr lang="zh-CN" altLang="zh-CN" sz="1468"/>
              <a:t>不要害怕重构和重写和重新设计</a:t>
            </a:r>
            <a:endParaRPr lang="en-US" altLang="zh-CN" sz="1468"/>
          </a:p>
          <a:p>
            <a:pPr algn="just" eaLnBrk="1" hangingPunct="1">
              <a:lnSpc>
                <a:spcPct val="125000"/>
              </a:lnSpc>
              <a:defRPr/>
            </a:pPr>
            <a:r>
              <a:rPr lang="zh-CN" altLang="zh-CN" sz="1468"/>
              <a:t>每个软件供应商都这样做, 主要版本</a:t>
            </a:r>
            <a:endParaRPr lang="en-US" altLang="zh-CN" sz="1468"/>
          </a:p>
          <a:p>
            <a:pPr algn="just" eaLnBrk="1" hangingPunct="1">
              <a:lnSpc>
                <a:spcPct val="125000"/>
              </a:lnSpc>
              <a:defRPr/>
            </a:pPr>
            <a:r>
              <a:rPr lang="zh-CN" altLang="zh-CN" sz="1468"/>
              <a:t>创建抛开原型</a:t>
            </a:r>
          </a:p>
          <a:p>
            <a:pPr algn="just" eaLnBrk="1" hangingPunct="1">
              <a:spcBef>
                <a:spcPts val="451"/>
              </a:spcBef>
              <a:defRPr/>
            </a:pPr>
            <a:r>
              <a:rPr lang="zh-CN" altLang="zh-CN" sz="1468"/>
              <a:t>思考创新</a:t>
            </a:r>
          </a:p>
          <a:p>
            <a:pPr algn="just" eaLnBrk="1" hangingPunct="1">
              <a:spcBef>
                <a:spcPts val="451"/>
              </a:spcBef>
              <a:defRPr/>
            </a:pPr>
            <a:r>
              <a:rPr lang="zh-CN" altLang="zh-CN" sz="1468"/>
              <a:t>唐</a:t>
            </a:r>
            <a:r>
              <a:rPr lang="en-US" altLang="zh-CN" sz="1468"/>
              <a:t>'</a:t>
            </a:r>
            <a:r>
              <a:rPr lang="zh-CN" altLang="zh-CN" sz="1468"/>
              <a:t>不要总是追随炒作--通常在炒作没有什么新的东西。</a:t>
            </a:r>
          </a:p>
          <a:p>
            <a:pPr algn="just" eaLnBrk="1" hangingPunct="1">
              <a:spcBef>
                <a:spcPts val="434"/>
              </a:spcBef>
              <a:defRPr/>
            </a:pPr>
            <a:r>
              <a:rPr lang="zh-CN" altLang="zh-CN" sz="1468"/>
              <a:t>例如, Web 服务</a:t>
            </a:r>
          </a:p>
        </p:txBody>
      </p:sp>
    </p:spTree>
  </p:cSld>
  <p:clrMapOvr>
    <a:masterClrMapping/>
  </p:clrMapOvr>
  <p:transition>
    <p:cut/>
  </p:transition>
</p:sld>
</file>

<file path=ppt/slides/slide5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EEF3DE8-0D83-4200-BF23-1EE29DDC9677}"/>
              </a:ext>
            </a:extLst>
          </p:cNvPr>
          <p:cNvSpPr txBox="1">
            <a:spLocks noGrp="1"/>
          </p:cNvSpPr>
          <p:nvPr>
            <p:ph type="title"/>
          </p:nvPr>
        </p:nvSpPr>
        <p:spPr>
          <a:xfrm>
            <a:off x="215900" y="53975"/>
            <a:ext cx="5280025" cy="409575"/>
          </a:xfrm>
        </p:spPr>
        <p:txBody>
          <a:bodyPr lIns="0" tIns="0" rIns="0" bIns="0" rtlCol="0">
            <a:spAutoFit/>
          </a:bodyPr>
          <a:lstStyle/>
          <a:p>
            <a:pPr marL="16951">
              <a:defRPr/>
            </a:pPr>
            <a:r>
              <a:rPr sz="2669" spc="27" dirty="0"/>
              <a:t>可维护性</a:t>
            </a:r>
            <a:r>
              <a:rPr sz="2669" spc="-93" dirty="0"/>
              <a:t> </a:t>
            </a:r>
            <a:r>
              <a:rPr sz="2669" spc="47" dirty="0"/>
              <a:t>策略</a:t>
            </a:r>
          </a:p>
        </p:txBody>
      </p:sp>
      <p:sp>
        <p:nvSpPr>
          <p:cNvPr id="90115" name="object 4">
            <a:extLst>
              <a:ext uri="{FF2B5EF4-FFF2-40B4-BE49-F238E27FC236}">
                <a16:creationId xmlns:a16="http://schemas.microsoft.com/office/drawing/2014/main" id="{3CAA7841-EB03-4A20-A86E-0CCF84A4DE18}"/>
              </a:ext>
            </a:extLst>
          </p:cNvPr>
          <p:cNvSpPr>
            <a:spLocks noChangeArrowheads="1"/>
          </p:cNvSpPr>
          <p:nvPr/>
        </p:nvSpPr>
        <p:spPr bwMode="auto">
          <a:xfrm>
            <a:off x="368300" y="1152525"/>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ED163C04-9D81-4EE5-9F00-2D81C7E6BEA4}"/>
              </a:ext>
            </a:extLst>
          </p:cNvPr>
          <p:cNvSpPr txBox="1"/>
          <p:nvPr/>
        </p:nvSpPr>
        <p:spPr>
          <a:xfrm>
            <a:off x="538163" y="1063625"/>
            <a:ext cx="609600" cy="225425"/>
          </a:xfrm>
          <a:prstGeom prst="rect">
            <a:avLst/>
          </a:prstGeom>
        </p:spPr>
        <p:txBody>
          <a:bodyPr lIns="0" tIns="0" rIns="0" bIns="0">
            <a:spAutoFit/>
          </a:bodyPr>
          <a:lstStyle/>
          <a:p>
            <a:pPr marL="16951" eaLnBrk="1" fontAlgn="auto" hangingPunct="1">
              <a:spcBef>
                <a:spcPts val="0"/>
              </a:spcBef>
              <a:spcAft>
                <a:spcPts val="0"/>
              </a:spcAft>
              <a:defRPr/>
            </a:pPr>
            <a:r>
              <a:rPr sz="1468" spc="-47" dirty="0">
                <a:latin typeface="Calibri"/>
                <a:ea typeface="+mn-ea"/>
                <a:cs typeface="Calibri"/>
              </a:rPr>
              <a:t>T</a:t>
            </a:r>
            <a:r>
              <a:rPr sz="1468" spc="33" dirty="0">
                <a:latin typeface="Calibri"/>
                <a:ea typeface="+mn-ea"/>
                <a:cs typeface="Calibri"/>
              </a:rPr>
              <a:t>一个</a:t>
            </a:r>
            <a:r>
              <a:rPr sz="1468" spc="13" dirty="0">
                <a:latin typeface="Calibri"/>
                <a:ea typeface="+mn-ea"/>
                <a:cs typeface="Calibri"/>
              </a:rPr>
              <a:t>ctics:</a:t>
            </a:r>
            <a:endParaRPr sz="1468">
              <a:latin typeface="Calibri"/>
              <a:ea typeface="+mn-ea"/>
              <a:cs typeface="Calibri"/>
            </a:endParaRPr>
          </a:p>
        </p:txBody>
      </p:sp>
      <p:sp>
        <p:nvSpPr>
          <p:cNvPr id="90117" name="object 6">
            <a:extLst>
              <a:ext uri="{FF2B5EF4-FFF2-40B4-BE49-F238E27FC236}">
                <a16:creationId xmlns:a16="http://schemas.microsoft.com/office/drawing/2014/main" id="{E3B7ED04-EBAE-4BE1-BDF1-F8B03D387EE8}"/>
              </a:ext>
            </a:extLst>
          </p:cNvPr>
          <p:cNvSpPr>
            <a:spLocks noChangeArrowheads="1"/>
          </p:cNvSpPr>
          <p:nvPr/>
        </p:nvSpPr>
        <p:spPr bwMode="auto">
          <a:xfrm>
            <a:off x="669925" y="1350963"/>
            <a:ext cx="163513" cy="1635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 name="object 7">
            <a:extLst>
              <a:ext uri="{FF2B5EF4-FFF2-40B4-BE49-F238E27FC236}">
                <a16:creationId xmlns:a16="http://schemas.microsoft.com/office/drawing/2014/main" id="{49AC6B56-A5FC-4CAA-AFDB-C33F3E238D0F}"/>
              </a:ext>
            </a:extLst>
          </p:cNvPr>
          <p:cNvSpPr txBox="1"/>
          <p:nvPr/>
        </p:nvSpPr>
        <p:spPr>
          <a:xfrm>
            <a:off x="709613" y="1355725"/>
            <a:ext cx="85725" cy="122238"/>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1</a:t>
            </a:r>
            <a:endParaRPr sz="801">
              <a:latin typeface="Calibri"/>
              <a:ea typeface="+mn-ea"/>
              <a:cs typeface="Calibri"/>
            </a:endParaRPr>
          </a:p>
        </p:txBody>
      </p:sp>
      <p:sp>
        <p:nvSpPr>
          <p:cNvPr id="90119" name="object 8">
            <a:extLst>
              <a:ext uri="{FF2B5EF4-FFF2-40B4-BE49-F238E27FC236}">
                <a16:creationId xmlns:a16="http://schemas.microsoft.com/office/drawing/2014/main" id="{D7D3DFEF-8DA0-4012-9635-812A8A11D317}"/>
              </a:ext>
            </a:extLst>
          </p:cNvPr>
          <p:cNvSpPr>
            <a:spLocks noChangeArrowheads="1"/>
          </p:cNvSpPr>
          <p:nvPr/>
        </p:nvSpPr>
        <p:spPr bwMode="auto">
          <a:xfrm>
            <a:off x="669925" y="1552575"/>
            <a:ext cx="163513" cy="1651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object 9">
            <a:extLst>
              <a:ext uri="{FF2B5EF4-FFF2-40B4-BE49-F238E27FC236}">
                <a16:creationId xmlns:a16="http://schemas.microsoft.com/office/drawing/2014/main" id="{3D7B09ED-4C51-46E6-BB76-FBD8D54A545E}"/>
              </a:ext>
            </a:extLst>
          </p:cNvPr>
          <p:cNvSpPr txBox="1"/>
          <p:nvPr/>
        </p:nvSpPr>
        <p:spPr>
          <a:xfrm>
            <a:off x="709613" y="1558925"/>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2</a:t>
            </a:r>
            <a:endParaRPr sz="801">
              <a:latin typeface="Calibri"/>
              <a:ea typeface="+mn-ea"/>
              <a:cs typeface="Calibri"/>
            </a:endParaRPr>
          </a:p>
        </p:txBody>
      </p:sp>
      <p:sp>
        <p:nvSpPr>
          <p:cNvPr id="90121" name="object 10">
            <a:extLst>
              <a:ext uri="{FF2B5EF4-FFF2-40B4-BE49-F238E27FC236}">
                <a16:creationId xmlns:a16="http://schemas.microsoft.com/office/drawing/2014/main" id="{24273EFB-F203-46B8-8748-BDEEFE5BA97B}"/>
              </a:ext>
            </a:extLst>
          </p:cNvPr>
          <p:cNvSpPr>
            <a:spLocks noChangeArrowheads="1"/>
          </p:cNvSpPr>
          <p:nvPr/>
        </p:nvSpPr>
        <p:spPr bwMode="auto">
          <a:xfrm>
            <a:off x="669925" y="1755775"/>
            <a:ext cx="163513" cy="1651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 name="object 11">
            <a:extLst>
              <a:ext uri="{FF2B5EF4-FFF2-40B4-BE49-F238E27FC236}">
                <a16:creationId xmlns:a16="http://schemas.microsoft.com/office/drawing/2014/main" id="{C175A91F-3C26-4C37-B8E7-B1B9153B6AD4}"/>
              </a:ext>
            </a:extLst>
          </p:cNvPr>
          <p:cNvSpPr txBox="1"/>
          <p:nvPr/>
        </p:nvSpPr>
        <p:spPr>
          <a:xfrm>
            <a:off x="709613" y="1760538"/>
            <a:ext cx="85725" cy="122237"/>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3</a:t>
            </a:r>
            <a:endParaRPr sz="801">
              <a:latin typeface="Calibri"/>
              <a:ea typeface="+mn-ea"/>
              <a:cs typeface="Calibri"/>
            </a:endParaRPr>
          </a:p>
        </p:txBody>
      </p:sp>
      <p:sp>
        <p:nvSpPr>
          <p:cNvPr id="90123" name="object 12">
            <a:extLst>
              <a:ext uri="{FF2B5EF4-FFF2-40B4-BE49-F238E27FC236}">
                <a16:creationId xmlns:a16="http://schemas.microsoft.com/office/drawing/2014/main" id="{3FBEE99B-A0EF-4EB4-9D12-37AF533914B6}"/>
              </a:ext>
            </a:extLst>
          </p:cNvPr>
          <p:cNvSpPr>
            <a:spLocks noChangeArrowheads="1"/>
          </p:cNvSpPr>
          <p:nvPr/>
        </p:nvSpPr>
        <p:spPr bwMode="auto">
          <a:xfrm>
            <a:off x="669925" y="1958975"/>
            <a:ext cx="163513" cy="1635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3" name="object 13">
            <a:extLst>
              <a:ext uri="{FF2B5EF4-FFF2-40B4-BE49-F238E27FC236}">
                <a16:creationId xmlns:a16="http://schemas.microsoft.com/office/drawing/2014/main" id="{0D502E6F-9955-4A3B-8958-7AC13F0FAE48}"/>
              </a:ext>
            </a:extLst>
          </p:cNvPr>
          <p:cNvSpPr txBox="1"/>
          <p:nvPr/>
        </p:nvSpPr>
        <p:spPr>
          <a:xfrm>
            <a:off x="709613" y="1963738"/>
            <a:ext cx="85725" cy="122237"/>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4</a:t>
            </a:r>
            <a:endParaRPr sz="801">
              <a:latin typeface="Calibri"/>
              <a:ea typeface="+mn-ea"/>
              <a:cs typeface="Calibri"/>
            </a:endParaRPr>
          </a:p>
        </p:txBody>
      </p:sp>
      <p:sp>
        <p:nvSpPr>
          <p:cNvPr id="85005" name="object 14">
            <a:extLst>
              <a:ext uri="{FF2B5EF4-FFF2-40B4-BE49-F238E27FC236}">
                <a16:creationId xmlns:a16="http://schemas.microsoft.com/office/drawing/2014/main" id="{C9ADEFDB-7DA9-4A9D-9638-EDDE3ADC8017}"/>
              </a:ext>
            </a:extLst>
          </p:cNvPr>
          <p:cNvSpPr txBox="1">
            <a:spLocks noChangeArrowheads="1"/>
          </p:cNvSpPr>
          <p:nvPr/>
        </p:nvSpPr>
        <p:spPr bwMode="auto">
          <a:xfrm>
            <a:off x="906463" y="1314450"/>
            <a:ext cx="19494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335" dirty="0"/>
              <a:t>减小元件尺寸增加凝聚力</a:t>
            </a:r>
          </a:p>
          <a:p>
            <a:pPr eaLnBrk="1" hangingPunct="1">
              <a:lnSpc>
                <a:spcPts val="1602"/>
              </a:lnSpc>
              <a:spcBef>
                <a:spcPts val="51"/>
              </a:spcBef>
              <a:defRPr/>
            </a:pPr>
            <a:r>
              <a:rPr lang="zh-CN" altLang="zh-CN" sz="1335" dirty="0"/>
              <a:t>减少耦合延迟绑定</a:t>
            </a:r>
          </a:p>
        </p:txBody>
      </p:sp>
    </p:spTree>
  </p:cSld>
  <p:clrMapOvr>
    <a:masterClrMapping/>
  </p:clrMapOvr>
  <p:transition>
    <p:cut/>
  </p:transition>
</p:sld>
</file>

<file path=ppt/slides/slide5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AA0FCF8-329C-408C-BF79-D4CC91659B08}"/>
              </a:ext>
            </a:extLst>
          </p:cNvPr>
          <p:cNvSpPr txBox="1">
            <a:spLocks noGrp="1"/>
          </p:cNvSpPr>
          <p:nvPr>
            <p:ph type="title"/>
          </p:nvPr>
        </p:nvSpPr>
        <p:spPr>
          <a:xfrm>
            <a:off x="166688" y="130175"/>
            <a:ext cx="5280025" cy="409575"/>
          </a:xfrm>
        </p:spPr>
        <p:txBody>
          <a:bodyPr lIns="0" tIns="0" rIns="0" bIns="0" rtlCol="0">
            <a:spAutoFit/>
          </a:bodyPr>
          <a:lstStyle/>
          <a:p>
            <a:pPr marL="16951">
              <a:defRPr/>
            </a:pPr>
            <a:r>
              <a:rPr sz="2669" spc="27" dirty="0"/>
              <a:t>可维护性</a:t>
            </a:r>
            <a:r>
              <a:rPr sz="2669" spc="-93" dirty="0"/>
              <a:t> </a:t>
            </a:r>
            <a:r>
              <a:rPr sz="2669" spc="47" dirty="0"/>
              <a:t>策略</a:t>
            </a:r>
          </a:p>
        </p:txBody>
      </p:sp>
      <p:sp>
        <p:nvSpPr>
          <p:cNvPr id="5" name="object 5">
            <a:extLst>
              <a:ext uri="{FF2B5EF4-FFF2-40B4-BE49-F238E27FC236}">
                <a16:creationId xmlns:a16="http://schemas.microsoft.com/office/drawing/2014/main" id="{0E38E731-39A7-4FAE-AE65-C118A93B6634}"/>
              </a:ext>
            </a:extLst>
          </p:cNvPr>
          <p:cNvSpPr txBox="1"/>
          <p:nvPr/>
        </p:nvSpPr>
        <p:spPr>
          <a:xfrm>
            <a:off x="166688" y="1185863"/>
            <a:ext cx="4537075" cy="742950"/>
          </a:xfrm>
          <a:prstGeom prst="rect">
            <a:avLst/>
          </a:prstGeom>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b="1" dirty="0">
                <a:latin typeface="Trebuchet MS" panose="020B0603020202020204" pitchFamily="34" charset="0"/>
              </a:rPr>
              <a:t>减少组件的大小</a:t>
            </a:r>
            <a:endParaRPr lang="zh-CN" altLang="zh-CN" sz="1468" dirty="0">
              <a:latin typeface="Trebuchet MS" panose="020B0603020202020204" pitchFamily="34" charset="0"/>
            </a:endParaRPr>
          </a:p>
          <a:p>
            <a:pPr marL="245785" indent="-228834" eaLnBrk="1" hangingPunct="1">
              <a:lnSpc>
                <a:spcPct val="103000"/>
              </a:lnSpc>
              <a:spcBef>
                <a:spcPts val="400"/>
              </a:spcBef>
              <a:buFont typeface="Arial" panose="020B0604020202020204" pitchFamily="34" charset="0"/>
              <a:buChar char="•"/>
              <a:defRPr/>
            </a:pPr>
            <a:r>
              <a:rPr lang="zh-CN" altLang="zh-CN" sz="1468" dirty="0"/>
              <a:t>拆分组件-将大组件划分为较小的子组件</a:t>
            </a:r>
          </a:p>
        </p:txBody>
      </p:sp>
    </p:spTree>
  </p:cSld>
  <p:clrMapOvr>
    <a:masterClrMapping/>
  </p:clrMapOvr>
  <p:transition>
    <p:cut/>
  </p:transition>
</p:sld>
</file>

<file path=ppt/slides/slide5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DB8A136-0C6E-47B4-BECE-F19637EDEF79}"/>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27" dirty="0"/>
              <a:t>可维护性</a:t>
            </a:r>
            <a:r>
              <a:rPr sz="2669" spc="-93" dirty="0"/>
              <a:t> </a:t>
            </a:r>
            <a:r>
              <a:rPr sz="2669" spc="47" dirty="0"/>
              <a:t>策略</a:t>
            </a:r>
          </a:p>
        </p:txBody>
      </p:sp>
      <p:sp>
        <p:nvSpPr>
          <p:cNvPr id="87043" name="object 5">
            <a:extLst>
              <a:ext uri="{FF2B5EF4-FFF2-40B4-BE49-F238E27FC236}">
                <a16:creationId xmlns:a16="http://schemas.microsoft.com/office/drawing/2014/main" id="{23C34DE3-BEE6-4144-B7D8-95F3AFEBAEEB}"/>
              </a:ext>
            </a:extLst>
          </p:cNvPr>
          <p:cNvSpPr>
            <a:spLocks noGrp="1"/>
          </p:cNvSpPr>
          <p:nvPr>
            <p:ph idx="1"/>
          </p:nvPr>
        </p:nvSpPr>
        <p:spPr>
          <a:xfrm>
            <a:off x="104775" y="358775"/>
            <a:ext cx="5945188" cy="2133600"/>
          </a:xfrm>
        </p:spPr>
        <p:txBody>
          <a:bodyPr lIns="0" tIns="897377" rIns="0" bIns="0">
            <a:spAutoFit/>
          </a:bodyPr>
          <a:lstStyle/>
          <a:p>
            <a:pPr marL="16951" indent="-214003">
              <a:defRPr/>
            </a:pPr>
            <a:r>
              <a:rPr lang="zh-CN" altLang="zh-CN" sz="1869" b="1" dirty="0">
                <a:latin typeface="Trebuchet MS" panose="020B0603020202020204" pitchFamily="34" charset="0"/>
              </a:rPr>
              <a:t>增强凝聚力</a:t>
            </a:r>
          </a:p>
          <a:p>
            <a:pPr marL="16951" indent="-214003">
              <a:lnSpc>
                <a:spcPct val="103000"/>
              </a:lnSpc>
              <a:spcBef>
                <a:spcPts val="400"/>
              </a:spcBef>
              <a:defRPr/>
            </a:pPr>
            <a:r>
              <a:rPr lang="zh-CN" altLang="zh-CN" sz="1869" dirty="0"/>
              <a:t>增加语义一致性-如果单个组件有许多责任, 则将此组件划分为多个较小的组件</a:t>
            </a:r>
          </a:p>
        </p:txBody>
      </p:sp>
    </p:spTree>
  </p:cSld>
  <p:clrMapOvr>
    <a:masterClrMapping/>
  </p:clrMapOvr>
  <p:transition>
    <p:cut/>
  </p:transition>
</p:sld>
</file>

<file path=ppt/slides/slide5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7CFE531-46B8-48AC-B314-26CD164DBDD8}"/>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27" dirty="0"/>
              <a:t>可维护性</a:t>
            </a:r>
            <a:r>
              <a:rPr sz="2669" spc="-93" dirty="0"/>
              <a:t> </a:t>
            </a:r>
            <a:r>
              <a:rPr sz="2669" spc="47" dirty="0"/>
              <a:t>策略</a:t>
            </a:r>
          </a:p>
        </p:txBody>
      </p:sp>
      <p:sp>
        <p:nvSpPr>
          <p:cNvPr id="93187" name="object 9">
            <a:extLst>
              <a:ext uri="{FF2B5EF4-FFF2-40B4-BE49-F238E27FC236}">
                <a16:creationId xmlns:a16="http://schemas.microsoft.com/office/drawing/2014/main" id="{0CFBA22A-2554-4395-A138-A68BAB822705}"/>
              </a:ext>
            </a:extLst>
          </p:cNvPr>
          <p:cNvSpPr>
            <a:spLocks noGrp="1"/>
          </p:cNvSpPr>
          <p:nvPr>
            <p:ph idx="1"/>
          </p:nvPr>
        </p:nvSpPr>
        <p:spPr>
          <a:xfrm>
            <a:off x="307975" y="346075"/>
            <a:ext cx="5537200" cy="2855913"/>
          </a:xfrm>
        </p:spPr>
        <p:txBody>
          <a:bodyPr lIns="0" tIns="171712" rIns="0" bIns="0">
            <a:spAutoFit/>
          </a:bodyPr>
          <a:lstStyle/>
          <a:p>
            <a:pPr marL="15875"/>
            <a:r>
              <a:rPr lang="zh-CN" altLang="zh-CN" sz="1400" b="1">
                <a:latin typeface="Trebuchet MS" panose="020B0603020202020204" pitchFamily="34" charset="0"/>
              </a:rPr>
              <a:t>减少联轴器</a:t>
            </a:r>
          </a:p>
          <a:p>
            <a:pPr marL="15875">
              <a:lnSpc>
                <a:spcPct val="103000"/>
              </a:lnSpc>
              <a:spcBef>
                <a:spcPts val="400"/>
              </a:spcBef>
            </a:pPr>
            <a:r>
              <a:rPr lang="zh-CN" altLang="zh-CN" sz="1400"/>
              <a:t>封装-引入接口和 api, 只允许通过接口访问</a:t>
            </a:r>
          </a:p>
          <a:p>
            <a:pPr marL="15875">
              <a:lnSpc>
                <a:spcPct val="103000"/>
              </a:lnSpc>
              <a:spcBef>
                <a:spcPts val="400"/>
              </a:spcBef>
            </a:pPr>
            <a:r>
              <a:rPr lang="zh-CN" altLang="zh-CN" sz="1400"/>
              <a:t>使用中间中断依赖项, 例如通过发布-订阅体系结构</a:t>
            </a:r>
          </a:p>
          <a:p>
            <a:pPr marL="15875">
              <a:lnSpc>
                <a:spcPct val="103000"/>
              </a:lnSpc>
              <a:spcBef>
                <a:spcPts val="400"/>
              </a:spcBef>
            </a:pPr>
            <a:r>
              <a:rPr lang="zh-CN" altLang="zh-CN" sz="1400"/>
              <a:t>限制依赖关系-减少组件的可见性, 例如 n 层体系结构</a:t>
            </a:r>
          </a:p>
          <a:p>
            <a:pPr marL="15875">
              <a:lnSpc>
                <a:spcPct val="103000"/>
              </a:lnSpc>
              <a:spcBef>
                <a:spcPts val="400"/>
              </a:spcBef>
            </a:pPr>
            <a:r>
              <a:rPr lang="zh-CN" altLang="zh-CN" sz="1400"/>
              <a:t>重构-通过将通用功能重新分解为新组件避免重复</a:t>
            </a:r>
          </a:p>
          <a:p>
            <a:pPr marL="15875">
              <a:lnSpc>
                <a:spcPct val="103000"/>
              </a:lnSpc>
              <a:spcBef>
                <a:spcPts val="400"/>
              </a:spcBef>
            </a:pPr>
            <a:r>
              <a:rPr lang="zh-CN" altLang="zh-CN" sz="1400"/>
              <a:t>抽象通用服务-对于相似但不相同的功能, 构建一个更通用的抽象组件</a:t>
            </a:r>
          </a:p>
        </p:txBody>
      </p:sp>
    </p:spTree>
  </p:cSld>
  <p:clrMapOvr>
    <a:masterClrMapping/>
  </p:clrMapOvr>
  <p:transition>
    <p:cut/>
  </p:transition>
</p:sld>
</file>

<file path=ppt/slides/slide5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70C2683-ED18-4952-81DA-D2634ECA4807}"/>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27" dirty="0"/>
              <a:t>可维护性</a:t>
            </a:r>
            <a:r>
              <a:rPr sz="2669" spc="-93" dirty="0"/>
              <a:t> </a:t>
            </a:r>
            <a:r>
              <a:rPr sz="2669" spc="47" dirty="0"/>
              <a:t>策略</a:t>
            </a:r>
          </a:p>
        </p:txBody>
      </p:sp>
      <p:sp>
        <p:nvSpPr>
          <p:cNvPr id="5" name="object 5">
            <a:extLst>
              <a:ext uri="{FF2B5EF4-FFF2-40B4-BE49-F238E27FC236}">
                <a16:creationId xmlns:a16="http://schemas.microsoft.com/office/drawing/2014/main" id="{239EE477-8EB4-4EE1-90EE-DD11C4618AD6}"/>
              </a:ext>
            </a:extLst>
          </p:cNvPr>
          <p:cNvSpPr txBox="1"/>
          <p:nvPr/>
        </p:nvSpPr>
        <p:spPr>
          <a:xfrm>
            <a:off x="166688" y="1184275"/>
            <a:ext cx="5475287" cy="741363"/>
          </a:xfrm>
          <a:prstGeom prst="rect">
            <a:avLst/>
          </a:prstGeom>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b="1" dirty="0">
                <a:latin typeface="Trebuchet MS" panose="020B0603020202020204" pitchFamily="34" charset="0"/>
              </a:rPr>
              <a:t>延迟绑定</a:t>
            </a:r>
            <a:endParaRPr lang="zh-CN" altLang="zh-CN" sz="1468" dirty="0">
              <a:latin typeface="Trebuchet MS" panose="020B0603020202020204" pitchFamily="34" charset="0"/>
            </a:endParaRPr>
          </a:p>
          <a:p>
            <a:pPr marL="245785" indent="-228834" eaLnBrk="1" hangingPunct="1">
              <a:lnSpc>
                <a:spcPct val="103000"/>
              </a:lnSpc>
              <a:spcBef>
                <a:spcPts val="400"/>
              </a:spcBef>
              <a:buFont typeface="Arial" panose="020B0604020202020204" pitchFamily="34" charset="0"/>
              <a:buChar char="•"/>
              <a:defRPr/>
            </a:pPr>
            <a:r>
              <a:rPr lang="zh-CN" altLang="zh-CN" sz="1468" dirty="0"/>
              <a:t>参数-计划组件, 具有内置的灵活性, 以预测未来的变化和功能要求</a:t>
            </a:r>
          </a:p>
        </p:txBody>
      </p:sp>
    </p:spTree>
  </p:cSld>
  <p:clrMapOvr>
    <a:masterClrMapping/>
  </p:clrMapOvr>
  <p:transition>
    <p:cut/>
  </p:transition>
</p:sld>
</file>

<file path=ppt/slides/slide5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7B0D5C4-CBF5-4A84-A87F-B253110125E0}"/>
              </a:ext>
            </a:extLst>
          </p:cNvPr>
          <p:cNvSpPr txBox="1">
            <a:spLocks noGrp="1"/>
          </p:cNvSpPr>
          <p:nvPr>
            <p:ph type="title"/>
          </p:nvPr>
        </p:nvSpPr>
        <p:spPr>
          <a:xfrm>
            <a:off x="257175" y="25400"/>
            <a:ext cx="5280025" cy="409575"/>
          </a:xfrm>
        </p:spPr>
        <p:txBody>
          <a:bodyPr lIns="0" tIns="0" rIns="0" bIns="0" rtlCol="0">
            <a:spAutoFit/>
          </a:bodyPr>
          <a:lstStyle/>
          <a:p>
            <a:pPr marL="16951">
              <a:defRPr/>
            </a:pPr>
            <a:r>
              <a:rPr sz="2669" spc="-13" dirty="0"/>
              <a:t>T</a:t>
            </a:r>
            <a:r>
              <a:rPr sz="2669" spc="47" dirty="0"/>
              <a:t>电子邮件</a:t>
            </a:r>
            <a:r>
              <a:rPr sz="2669" dirty="0"/>
              <a:t>s</a:t>
            </a:r>
            <a:r>
              <a:rPr sz="2669" spc="-27" dirty="0"/>
              <a:t>t</a:t>
            </a:r>
            <a:r>
              <a:rPr sz="2669" spc="47" dirty="0"/>
              <a:t>能力</a:t>
            </a:r>
          </a:p>
        </p:txBody>
      </p:sp>
      <p:sp>
        <p:nvSpPr>
          <p:cNvPr id="90115" name="object 8">
            <a:extLst>
              <a:ext uri="{FF2B5EF4-FFF2-40B4-BE49-F238E27FC236}">
                <a16:creationId xmlns:a16="http://schemas.microsoft.com/office/drawing/2014/main" id="{B1FD77E9-BB56-47B7-85CC-16DC7972DD07}"/>
              </a:ext>
            </a:extLst>
          </p:cNvPr>
          <p:cNvSpPr>
            <a:spLocks noGrp="1"/>
          </p:cNvSpPr>
          <p:nvPr>
            <p:ph idx="1"/>
          </p:nvPr>
        </p:nvSpPr>
        <p:spPr>
          <a:xfrm>
            <a:off x="333375" y="434975"/>
            <a:ext cx="5537200" cy="2446338"/>
          </a:xfrm>
        </p:spPr>
        <p:txBody>
          <a:bodyPr lIns="0" tIns="803976" rIns="0" bIns="0">
            <a:spAutoFit/>
          </a:bodyPr>
          <a:lstStyle/>
          <a:p>
            <a:pPr marL="385628" indent="-214003">
              <a:defRPr/>
            </a:pPr>
            <a:r>
              <a:rPr lang="zh-CN" altLang="zh-CN" sz="1869" dirty="0"/>
              <a:t>提高可测试性的手段</a:t>
            </a:r>
          </a:p>
          <a:p>
            <a:pPr marL="385628" indent="-214003">
              <a:spcBef>
                <a:spcPts val="451"/>
              </a:spcBef>
              <a:defRPr/>
            </a:pPr>
            <a:r>
              <a:rPr lang="zh-CN" altLang="zh-CN" sz="1869" dirty="0"/>
              <a:t>测试用例: 如果有什么失败, 就有一个 bug</a:t>
            </a:r>
          </a:p>
          <a:p>
            <a:pPr marL="385628" indent="-214003">
              <a:lnSpc>
                <a:spcPct val="103000"/>
              </a:lnSpc>
              <a:spcBef>
                <a:spcPts val="400"/>
              </a:spcBef>
              <a:defRPr/>
            </a:pPr>
            <a:r>
              <a:rPr lang="zh-CN" altLang="zh-CN" sz="1869" dirty="0"/>
              <a:t>测试框架和系统的分离, 即通过外部脚本进行测试</a:t>
            </a:r>
          </a:p>
          <a:p>
            <a:pPr marL="385628" indent="-214003">
              <a:spcBef>
                <a:spcPts val="451"/>
              </a:spcBef>
              <a:defRPr/>
            </a:pPr>
            <a:r>
              <a:rPr lang="zh-CN" altLang="zh-CN" sz="1869" dirty="0"/>
              <a:t>测 井</a:t>
            </a:r>
          </a:p>
        </p:txBody>
      </p:sp>
    </p:spTree>
  </p:cSld>
  <p:clrMapOvr>
    <a:masterClrMapping/>
  </p:clrMapOvr>
  <p:transition>
    <p:cut/>
  </p:transition>
</p:sld>
</file>

<file path=ppt/slides/slide5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441ED81-A17E-4DD9-9E86-F1CB1A1C2AB0}"/>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测试</a:t>
            </a:r>
            <a:r>
              <a:rPr sz="2669" spc="-174" dirty="0"/>
              <a:t> </a:t>
            </a:r>
            <a:r>
              <a:rPr sz="2669" spc="47" dirty="0"/>
              <a:t>策略</a:t>
            </a:r>
          </a:p>
        </p:txBody>
      </p:sp>
      <p:sp>
        <p:nvSpPr>
          <p:cNvPr id="96259" name="object 4">
            <a:extLst>
              <a:ext uri="{FF2B5EF4-FFF2-40B4-BE49-F238E27FC236}">
                <a16:creationId xmlns:a16="http://schemas.microsoft.com/office/drawing/2014/main" id="{3F134052-0592-48C8-9137-8310B21250B6}"/>
              </a:ext>
            </a:extLst>
          </p:cNvPr>
          <p:cNvSpPr>
            <a:spLocks noChangeArrowheads="1"/>
          </p:cNvSpPr>
          <p:nvPr/>
        </p:nvSpPr>
        <p:spPr bwMode="auto">
          <a:xfrm>
            <a:off x="368300" y="1235075"/>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E0050A59-3D55-4FEB-AAE8-C8BAF8145C2C}"/>
              </a:ext>
            </a:extLst>
          </p:cNvPr>
          <p:cNvSpPr txBox="1"/>
          <p:nvPr/>
        </p:nvSpPr>
        <p:spPr>
          <a:xfrm>
            <a:off x="538163" y="1146175"/>
            <a:ext cx="609600" cy="225425"/>
          </a:xfrm>
          <a:prstGeom prst="rect">
            <a:avLst/>
          </a:prstGeom>
        </p:spPr>
        <p:txBody>
          <a:bodyPr lIns="0" tIns="0" rIns="0" bIns="0">
            <a:spAutoFit/>
          </a:bodyPr>
          <a:lstStyle/>
          <a:p>
            <a:pPr marL="16951" eaLnBrk="1" fontAlgn="auto" hangingPunct="1">
              <a:spcBef>
                <a:spcPts val="0"/>
              </a:spcBef>
              <a:spcAft>
                <a:spcPts val="0"/>
              </a:spcAft>
              <a:defRPr/>
            </a:pPr>
            <a:r>
              <a:rPr sz="1468" spc="-47" dirty="0">
                <a:latin typeface="Calibri"/>
                <a:ea typeface="+mn-ea"/>
                <a:cs typeface="Calibri"/>
              </a:rPr>
              <a:t>T</a:t>
            </a:r>
            <a:r>
              <a:rPr sz="1468" spc="33" dirty="0">
                <a:latin typeface="Calibri"/>
                <a:ea typeface="+mn-ea"/>
                <a:cs typeface="Calibri"/>
              </a:rPr>
              <a:t>一个</a:t>
            </a:r>
            <a:r>
              <a:rPr sz="1468" spc="13" dirty="0">
                <a:latin typeface="Calibri"/>
                <a:ea typeface="+mn-ea"/>
                <a:cs typeface="Calibri"/>
              </a:rPr>
              <a:t>ctics:</a:t>
            </a:r>
            <a:endParaRPr sz="1468">
              <a:latin typeface="Calibri"/>
              <a:ea typeface="+mn-ea"/>
              <a:cs typeface="Calibri"/>
            </a:endParaRPr>
          </a:p>
        </p:txBody>
      </p:sp>
      <p:sp>
        <p:nvSpPr>
          <p:cNvPr id="96261" name="object 6">
            <a:extLst>
              <a:ext uri="{FF2B5EF4-FFF2-40B4-BE49-F238E27FC236}">
                <a16:creationId xmlns:a16="http://schemas.microsoft.com/office/drawing/2014/main" id="{9DB5E9C5-921A-4E04-988A-3F7E87BB0D75}"/>
              </a:ext>
            </a:extLst>
          </p:cNvPr>
          <p:cNvSpPr>
            <a:spLocks noChangeArrowheads="1"/>
          </p:cNvSpPr>
          <p:nvPr/>
        </p:nvSpPr>
        <p:spPr bwMode="auto">
          <a:xfrm>
            <a:off x="669925" y="1431925"/>
            <a:ext cx="163513" cy="1651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 name="object 7">
            <a:extLst>
              <a:ext uri="{FF2B5EF4-FFF2-40B4-BE49-F238E27FC236}">
                <a16:creationId xmlns:a16="http://schemas.microsoft.com/office/drawing/2014/main" id="{E8E79A22-A220-4F21-B252-CBFB07F8C70E}"/>
              </a:ext>
            </a:extLst>
          </p:cNvPr>
          <p:cNvSpPr txBox="1"/>
          <p:nvPr/>
        </p:nvSpPr>
        <p:spPr>
          <a:xfrm>
            <a:off x="709613" y="1438275"/>
            <a:ext cx="85725" cy="122238"/>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1</a:t>
            </a:r>
            <a:endParaRPr sz="801">
              <a:latin typeface="Calibri"/>
              <a:ea typeface="+mn-ea"/>
              <a:cs typeface="Calibri"/>
            </a:endParaRPr>
          </a:p>
        </p:txBody>
      </p:sp>
      <p:sp>
        <p:nvSpPr>
          <p:cNvPr id="96263" name="object 8">
            <a:extLst>
              <a:ext uri="{FF2B5EF4-FFF2-40B4-BE49-F238E27FC236}">
                <a16:creationId xmlns:a16="http://schemas.microsoft.com/office/drawing/2014/main" id="{C4AC17D2-3159-4DE8-B2B2-E914A134CBD8}"/>
              </a:ext>
            </a:extLst>
          </p:cNvPr>
          <p:cNvSpPr>
            <a:spLocks noChangeArrowheads="1"/>
          </p:cNvSpPr>
          <p:nvPr/>
        </p:nvSpPr>
        <p:spPr bwMode="auto">
          <a:xfrm>
            <a:off x="669925" y="1635125"/>
            <a:ext cx="163513" cy="1651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object 9">
            <a:extLst>
              <a:ext uri="{FF2B5EF4-FFF2-40B4-BE49-F238E27FC236}">
                <a16:creationId xmlns:a16="http://schemas.microsoft.com/office/drawing/2014/main" id="{2630DE0C-F61E-4B53-AB68-926BCCFE7BFD}"/>
              </a:ext>
            </a:extLst>
          </p:cNvPr>
          <p:cNvSpPr txBox="1"/>
          <p:nvPr/>
        </p:nvSpPr>
        <p:spPr>
          <a:xfrm>
            <a:off x="709613" y="1641475"/>
            <a:ext cx="85725" cy="123825"/>
          </a:xfrm>
          <a:prstGeom prst="rect">
            <a:avLst/>
          </a:prstGeom>
        </p:spPr>
        <p:txBody>
          <a:bodyPr lIns="0" tIns="0" rIns="0" bIns="0">
            <a:spAutoFit/>
          </a:bodyPr>
          <a:lstStyle/>
          <a:p>
            <a:pPr marL="16951" eaLnBrk="1" fontAlgn="auto" hangingPunct="1">
              <a:spcBef>
                <a:spcPts val="0"/>
              </a:spcBef>
              <a:spcAft>
                <a:spcPts val="0"/>
              </a:spcAft>
              <a:defRPr/>
            </a:pPr>
            <a:r>
              <a:rPr sz="801" spc="-13" dirty="0">
                <a:solidFill>
                  <a:srgbClr val="FFFFFF"/>
                </a:solidFill>
                <a:latin typeface="Calibri"/>
                <a:ea typeface="+mn-ea"/>
                <a:cs typeface="Calibri"/>
              </a:rPr>
              <a:t>2</a:t>
            </a:r>
            <a:endParaRPr sz="801">
              <a:latin typeface="Calibri"/>
              <a:ea typeface="+mn-ea"/>
              <a:cs typeface="Calibri"/>
            </a:endParaRPr>
          </a:p>
        </p:txBody>
      </p:sp>
      <p:sp>
        <p:nvSpPr>
          <p:cNvPr id="91145" name="object 10">
            <a:extLst>
              <a:ext uri="{FF2B5EF4-FFF2-40B4-BE49-F238E27FC236}">
                <a16:creationId xmlns:a16="http://schemas.microsoft.com/office/drawing/2014/main" id="{8332B869-1E17-4FF5-B9D9-F52061B862BB}"/>
              </a:ext>
            </a:extLst>
          </p:cNvPr>
          <p:cNvSpPr txBox="1">
            <a:spLocks noChangeArrowheads="1"/>
          </p:cNvSpPr>
          <p:nvPr/>
        </p:nvSpPr>
        <p:spPr bwMode="auto">
          <a:xfrm>
            <a:off x="906463" y="1397000"/>
            <a:ext cx="498633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602"/>
              </a:lnSpc>
              <a:defRPr/>
            </a:pPr>
            <a:r>
              <a:rPr lang="zh-CN" altLang="zh-CN" sz="1335"/>
              <a:t>控制和观察系统状态-使测试更容易</a:t>
            </a:r>
          </a:p>
          <a:p>
            <a:pPr eaLnBrk="1" hangingPunct="1">
              <a:lnSpc>
                <a:spcPts val="1602"/>
              </a:lnSpc>
              <a:spcBef>
                <a:spcPts val="51"/>
              </a:spcBef>
              <a:defRPr/>
            </a:pPr>
            <a:r>
              <a:rPr lang="zh-CN" altLang="zh-CN" sz="1335"/>
              <a:t>限制复杂性-复杂系统很难测试, 从而使它们更简单</a:t>
            </a:r>
          </a:p>
        </p:txBody>
      </p:sp>
    </p:spTree>
  </p:cSld>
  <p:clrMapOvr>
    <a:masterClrMapping/>
  </p:clrMapOvr>
  <p:transition>
    <p:cut/>
  </p:transition>
</p:sld>
</file>

<file path=ppt/slides/slide5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01D3818-94DB-43FE-9ACC-7582416276A2}"/>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测试</a:t>
            </a:r>
            <a:r>
              <a:rPr sz="2669" spc="-174" dirty="0"/>
              <a:t> </a:t>
            </a:r>
            <a:r>
              <a:rPr sz="2669" spc="47" dirty="0"/>
              <a:t>策略</a:t>
            </a:r>
          </a:p>
        </p:txBody>
      </p:sp>
      <p:sp>
        <p:nvSpPr>
          <p:cNvPr id="97283" name="object 10">
            <a:extLst>
              <a:ext uri="{FF2B5EF4-FFF2-40B4-BE49-F238E27FC236}">
                <a16:creationId xmlns:a16="http://schemas.microsoft.com/office/drawing/2014/main" id="{D7EA7B92-C3F7-4B6E-A02A-6CE63E349B6B}"/>
              </a:ext>
            </a:extLst>
          </p:cNvPr>
          <p:cNvSpPr>
            <a:spLocks noGrp="1"/>
          </p:cNvSpPr>
          <p:nvPr>
            <p:ph idx="1"/>
          </p:nvPr>
        </p:nvSpPr>
        <p:spPr>
          <a:xfrm>
            <a:off x="301625" y="358775"/>
            <a:ext cx="5537200" cy="2686050"/>
          </a:xfrm>
        </p:spPr>
        <p:txBody>
          <a:bodyPr lIns="0" tIns="336643" rIns="0" bIns="0">
            <a:spAutoFit/>
          </a:bodyPr>
          <a:lstStyle/>
          <a:p>
            <a:pPr marL="15875"/>
            <a:r>
              <a:rPr lang="zh-CN" altLang="zh-CN" sz="1400" b="1">
                <a:latin typeface="Trebuchet MS" panose="020B0603020202020204" pitchFamily="34" charset="0"/>
              </a:rPr>
              <a:t>控制和观察系统状态</a:t>
            </a:r>
          </a:p>
          <a:p>
            <a:pPr marL="15875">
              <a:lnSpc>
                <a:spcPct val="103000"/>
              </a:lnSpc>
              <a:spcBef>
                <a:spcPts val="400"/>
              </a:spcBef>
            </a:pPr>
            <a:r>
              <a:rPr lang="zh-CN" altLang="zh-CN" sz="1400"/>
              <a:t>专用接口-附加测试接口 (例如, 启用详细输出、设置状态)</a:t>
            </a:r>
          </a:p>
          <a:p>
            <a:pPr marL="15875">
              <a:lnSpc>
                <a:spcPct val="125000"/>
              </a:lnSpc>
            </a:pPr>
            <a:r>
              <a:rPr lang="zh-CN" altLang="zh-CN" sz="1400"/>
              <a:t>记录/回放-在内部状态下跟踪的手段本地化状态存储-存储特定的系统状态</a:t>
            </a:r>
          </a:p>
          <a:p>
            <a:pPr marL="15875">
              <a:lnSpc>
                <a:spcPct val="103000"/>
              </a:lnSpc>
              <a:spcBef>
                <a:spcPts val="400"/>
              </a:spcBef>
            </a:pPr>
            <a:r>
              <a:rPr lang="zh-CN" altLang="zh-CN" sz="1400"/>
              <a:t>抽象数据源-例如模拟对象数据访问而不是一个 "真实" 数据库</a:t>
            </a:r>
          </a:p>
          <a:p>
            <a:pPr marL="15875">
              <a:spcBef>
                <a:spcPts val="450"/>
              </a:spcBef>
            </a:pPr>
            <a:r>
              <a:rPr lang="zh-CN" altLang="zh-CN" sz="1400"/>
              <a:t>沙箱-例如通过虚拟化</a:t>
            </a:r>
          </a:p>
          <a:p>
            <a:pPr marL="15875">
              <a:spcBef>
                <a:spcPts val="450"/>
              </a:spcBef>
            </a:pPr>
            <a:r>
              <a:rPr lang="zh-CN" altLang="zh-CN" sz="1400"/>
              <a:t>可执行断言-具有文档的前/后条件</a:t>
            </a:r>
          </a:p>
        </p:txBody>
      </p:sp>
    </p:spTree>
  </p:cSld>
  <p:clrMapOvr>
    <a:masterClrMapping/>
  </p:clrMapOvr>
  <p:transition>
    <p:cut/>
  </p:transition>
</p:sld>
</file>

<file path=ppt/slides/slide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F24B7FD-AB8C-4542-B6E9-0C776F00DBB4}"/>
              </a:ext>
            </a:extLst>
          </p:cNvPr>
          <p:cNvSpPr txBox="1">
            <a:spLocks noGrp="1"/>
          </p:cNvSpPr>
          <p:nvPr>
            <p:ph type="title"/>
          </p:nvPr>
        </p:nvSpPr>
        <p:spPr>
          <a:xfrm>
            <a:off x="292100" y="36513"/>
            <a:ext cx="5280025" cy="409575"/>
          </a:xfrm>
        </p:spPr>
        <p:txBody>
          <a:bodyPr lIns="0" tIns="0" rIns="0" bIns="0" rtlCol="0">
            <a:spAutoFit/>
          </a:bodyPr>
          <a:lstStyle/>
          <a:p>
            <a:pPr marL="16951">
              <a:defRPr/>
            </a:pPr>
            <a:r>
              <a:rPr sz="2669" spc="33" dirty="0"/>
              <a:t>影响</a:t>
            </a:r>
            <a:r>
              <a:rPr sz="2669" spc="53" dirty="0"/>
              <a:t>上</a:t>
            </a:r>
            <a:r>
              <a:rPr sz="2669" spc="-187" dirty="0"/>
              <a:t> </a:t>
            </a:r>
            <a:r>
              <a:rPr sz="2669" spc="20" dirty="0"/>
              <a:t>QAs</a:t>
            </a:r>
          </a:p>
        </p:txBody>
      </p:sp>
      <p:sp>
        <p:nvSpPr>
          <p:cNvPr id="38915" name="object 9">
            <a:extLst>
              <a:ext uri="{FF2B5EF4-FFF2-40B4-BE49-F238E27FC236}">
                <a16:creationId xmlns:a16="http://schemas.microsoft.com/office/drawing/2014/main" id="{2642AF7C-3424-480C-BA86-B6F30DD61D82}"/>
              </a:ext>
            </a:extLst>
          </p:cNvPr>
          <p:cNvSpPr>
            <a:spLocks noGrp="1"/>
          </p:cNvSpPr>
          <p:nvPr>
            <p:ph idx="1"/>
          </p:nvPr>
        </p:nvSpPr>
        <p:spPr>
          <a:xfrm>
            <a:off x="266700" y="130175"/>
            <a:ext cx="5537200" cy="3049588"/>
          </a:xfrm>
        </p:spPr>
        <p:txBody>
          <a:bodyPr lIns="0" tIns="509201" rIns="0" bIns="0">
            <a:spAutoFit/>
          </a:bodyPr>
          <a:lstStyle/>
          <a:p>
            <a:pPr marL="385628" indent="-214003">
              <a:defRPr/>
            </a:pPr>
            <a:r>
              <a:rPr lang="zh-CN" altLang="zh-CN" sz="1602" dirty="0"/>
              <a:t>通常, 单个组件不能完全解决 QA</a:t>
            </a:r>
          </a:p>
          <a:p>
            <a:pPr marL="385628" indent="-214003">
              <a:spcBef>
                <a:spcPts val="451"/>
              </a:spcBef>
              <a:defRPr/>
            </a:pPr>
            <a:r>
              <a:rPr lang="zh-CN" altLang="zh-CN" sz="1602" dirty="0"/>
              <a:t>任何 QA 都受多个组件及其相互作用的影响。</a:t>
            </a:r>
          </a:p>
          <a:p>
            <a:pPr marL="385628" indent="-214003">
              <a:lnSpc>
                <a:spcPct val="103000"/>
              </a:lnSpc>
              <a:spcBef>
                <a:spcPts val="400"/>
              </a:spcBef>
              <a:defRPr/>
            </a:pPr>
            <a:r>
              <a:rPr lang="zh-CN" altLang="zh-CN" sz="1602" dirty="0"/>
              <a:t>UI 组件具有很高的可用性: 但是, 如果数据管理组件在访问数据时性能较差, 系统的可用性就会受到影响。</a:t>
            </a:r>
            <a:r>
              <a:rPr lang="zh-CN" altLang="zh-CN" sz="1602" dirty="0">
                <a:latin typeface="Cambria" panose="02040503050406030204" pitchFamily="18" charset="0"/>
              </a:rPr>
              <a:t>→</a:t>
            </a:r>
            <a:r>
              <a:rPr lang="zh-CN" altLang="zh-CN" sz="1602" dirty="0"/>
              <a:t>用户需要等待很长时间</a:t>
            </a:r>
            <a:r>
              <a:rPr lang="zh-CN" altLang="zh-CN" sz="1602" dirty="0">
                <a:latin typeface="Cambria" panose="02040503050406030204" pitchFamily="18" charset="0"/>
              </a:rPr>
              <a:t>→</a:t>
            </a:r>
            <a:r>
              <a:rPr lang="zh-CN" altLang="zh-CN" sz="1602" dirty="0"/>
              <a:t>可用性较差</a:t>
            </a:r>
          </a:p>
          <a:p>
            <a:pPr marL="385628" indent="-214003">
              <a:lnSpc>
                <a:spcPct val="125000"/>
              </a:lnSpc>
              <a:defRPr/>
            </a:pPr>
            <a:r>
              <a:rPr lang="zh-CN" altLang="zh-CN" sz="1602" dirty="0"/>
              <a:t>组件及其相互作用</a:t>
            </a:r>
            <a:r>
              <a:rPr lang="zh-CN" altLang="zh-CN" sz="1602" dirty="0">
                <a:latin typeface="Cambria" panose="02040503050406030204" pitchFamily="18" charset="0"/>
              </a:rPr>
              <a:t>→</a:t>
            </a:r>
            <a:r>
              <a:rPr lang="zh-CN" altLang="zh-CN" sz="1602" dirty="0"/>
              <a:t>软件体系结构 QAs 的直接影响</a:t>
            </a:r>
          </a:p>
        </p:txBody>
      </p:sp>
    </p:spTree>
  </p:cSld>
  <p:clrMapOvr>
    <a:masterClrMapping/>
  </p:clrMapOvr>
  <p:transition>
    <p:cut/>
  </p:transition>
</p:sld>
</file>

<file path=ppt/slides/slide6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BBC122B-33AF-4D98-80A1-12C5A1390D5A}"/>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测试</a:t>
            </a:r>
            <a:r>
              <a:rPr sz="2669" spc="-174" dirty="0"/>
              <a:t> </a:t>
            </a:r>
            <a:r>
              <a:rPr sz="2669" spc="47" dirty="0"/>
              <a:t>策略</a:t>
            </a:r>
          </a:p>
        </p:txBody>
      </p:sp>
      <p:sp>
        <p:nvSpPr>
          <p:cNvPr id="93187" name="object 6">
            <a:extLst>
              <a:ext uri="{FF2B5EF4-FFF2-40B4-BE49-F238E27FC236}">
                <a16:creationId xmlns:a16="http://schemas.microsoft.com/office/drawing/2014/main" id="{4AF1D87A-9F93-4264-9155-F44DC2350F3A}"/>
              </a:ext>
            </a:extLst>
          </p:cNvPr>
          <p:cNvSpPr>
            <a:spLocks noGrp="1"/>
          </p:cNvSpPr>
          <p:nvPr>
            <p:ph idx="1"/>
          </p:nvPr>
        </p:nvSpPr>
        <p:spPr>
          <a:xfrm>
            <a:off x="307975" y="204788"/>
            <a:ext cx="5537200" cy="2738437"/>
          </a:xfrm>
        </p:spPr>
        <p:txBody>
          <a:bodyPr lIns="0" tIns="875680" rIns="0" bIns="0">
            <a:spAutoFit/>
          </a:bodyPr>
          <a:lstStyle/>
          <a:p>
            <a:pPr marL="16951" indent="-214003">
              <a:defRPr/>
            </a:pPr>
            <a:r>
              <a:rPr lang="zh-CN" altLang="zh-CN" sz="1869" b="1">
                <a:latin typeface="Trebuchet MS" panose="020B0603020202020204" pitchFamily="34" charset="0"/>
              </a:rPr>
              <a:t>限制复杂性</a:t>
            </a:r>
          </a:p>
          <a:p>
            <a:pPr marL="16951" indent="-214003">
              <a:spcBef>
                <a:spcPts val="434"/>
              </a:spcBef>
              <a:defRPr/>
            </a:pPr>
            <a:r>
              <a:rPr lang="zh-CN" altLang="zh-CN" sz="1869"/>
              <a:t>限制结构复杂性-删除依赖项, 减少耦合</a:t>
            </a:r>
          </a:p>
          <a:p>
            <a:pPr marL="16951" indent="-214003">
              <a:lnSpc>
                <a:spcPct val="103000"/>
              </a:lnSpc>
              <a:spcBef>
                <a:spcPts val="400"/>
              </a:spcBef>
              <a:defRPr/>
            </a:pPr>
            <a:r>
              <a:rPr lang="zh-CN" altLang="zh-CN" sz="1869"/>
              <a:t>通过确定非决定论的来源 (如无约束的并行性) 来限制非决定论-限制行为的复杂性</a:t>
            </a:r>
          </a:p>
        </p:txBody>
      </p:sp>
    </p:spTree>
  </p:cSld>
  <p:clrMapOvr>
    <a:masterClrMapping/>
  </p:clrMapOvr>
  <p:transition>
    <p:cut/>
  </p:transition>
</p:sld>
</file>

<file path=ppt/slides/slide6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E5FCB2D-1B3A-4AAB-9768-D7538EDA0573}"/>
              </a:ext>
            </a:extLst>
          </p:cNvPr>
          <p:cNvSpPr txBox="1">
            <a:spLocks noGrp="1"/>
          </p:cNvSpPr>
          <p:nvPr>
            <p:ph type="title"/>
          </p:nvPr>
        </p:nvSpPr>
        <p:spPr>
          <a:xfrm>
            <a:off x="180975" y="82550"/>
            <a:ext cx="5280025" cy="409575"/>
          </a:xfrm>
        </p:spPr>
        <p:txBody>
          <a:bodyPr lIns="0" tIns="0" rIns="0" bIns="0" rtlCol="0">
            <a:spAutoFit/>
          </a:bodyPr>
          <a:lstStyle/>
          <a:p>
            <a:pPr marL="16951">
              <a:defRPr/>
            </a:pPr>
            <a:r>
              <a:rPr sz="2669" spc="47" dirty="0"/>
              <a:t>Configu</a:t>
            </a:r>
            <a:r>
              <a:rPr sz="2669" spc="-7" dirty="0"/>
              <a:t>R</a:t>
            </a:r>
            <a:r>
              <a:rPr sz="2669" spc="47" dirty="0"/>
              <a:t>能力</a:t>
            </a:r>
          </a:p>
        </p:txBody>
      </p:sp>
      <p:sp>
        <p:nvSpPr>
          <p:cNvPr id="99331" name="object 4">
            <a:extLst>
              <a:ext uri="{FF2B5EF4-FFF2-40B4-BE49-F238E27FC236}">
                <a16:creationId xmlns:a16="http://schemas.microsoft.com/office/drawing/2014/main" id="{FA5BDB9E-E4D6-4FC2-B6BC-A66D11ED61BF}"/>
              </a:ext>
            </a:extLst>
          </p:cNvPr>
          <p:cNvSpPr>
            <a:spLocks noChangeArrowheads="1"/>
          </p:cNvSpPr>
          <p:nvPr/>
        </p:nvSpPr>
        <p:spPr bwMode="auto">
          <a:xfrm>
            <a:off x="368300" y="920750"/>
            <a:ext cx="93663" cy="93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9332" name="object 5">
            <a:extLst>
              <a:ext uri="{FF2B5EF4-FFF2-40B4-BE49-F238E27FC236}">
                <a16:creationId xmlns:a16="http://schemas.microsoft.com/office/drawing/2014/main" id="{927608DF-92F3-4CFB-BDBE-26F06C074187}"/>
              </a:ext>
            </a:extLst>
          </p:cNvPr>
          <p:cNvSpPr>
            <a:spLocks noChangeArrowheads="1"/>
          </p:cNvSpPr>
          <p:nvPr/>
        </p:nvSpPr>
        <p:spPr bwMode="auto">
          <a:xfrm>
            <a:off x="368300" y="1431925"/>
            <a:ext cx="93663" cy="936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9333" name="object 6">
            <a:extLst>
              <a:ext uri="{FF2B5EF4-FFF2-40B4-BE49-F238E27FC236}">
                <a16:creationId xmlns:a16="http://schemas.microsoft.com/office/drawing/2014/main" id="{B07FE0A5-4346-4B83-9409-EB8A644A75C9}"/>
              </a:ext>
            </a:extLst>
          </p:cNvPr>
          <p:cNvSpPr>
            <a:spLocks noChangeArrowheads="1"/>
          </p:cNvSpPr>
          <p:nvPr/>
        </p:nvSpPr>
        <p:spPr bwMode="auto">
          <a:xfrm>
            <a:off x="368300" y="1939925"/>
            <a:ext cx="93663" cy="95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9334" name="object 7">
            <a:extLst>
              <a:ext uri="{FF2B5EF4-FFF2-40B4-BE49-F238E27FC236}">
                <a16:creationId xmlns:a16="http://schemas.microsoft.com/office/drawing/2014/main" id="{8EF5DF01-B4CD-49F1-A41B-D9316F4D3020}"/>
              </a:ext>
            </a:extLst>
          </p:cNvPr>
          <p:cNvSpPr>
            <a:spLocks noChangeArrowheads="1"/>
          </p:cNvSpPr>
          <p:nvPr/>
        </p:nvSpPr>
        <p:spPr bwMode="auto">
          <a:xfrm>
            <a:off x="368300" y="2222500"/>
            <a:ext cx="93663"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4215" name="object 8">
            <a:extLst>
              <a:ext uri="{FF2B5EF4-FFF2-40B4-BE49-F238E27FC236}">
                <a16:creationId xmlns:a16="http://schemas.microsoft.com/office/drawing/2014/main" id="{B867B520-BEAD-433B-ABDA-F320944D5EC8}"/>
              </a:ext>
            </a:extLst>
          </p:cNvPr>
          <p:cNvSpPr txBox="1">
            <a:spLocks noChangeArrowheads="1"/>
          </p:cNvSpPr>
          <p:nvPr/>
        </p:nvSpPr>
        <p:spPr bwMode="auto">
          <a:xfrm>
            <a:off x="538163" y="825500"/>
            <a:ext cx="5443537"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defRPr/>
            </a:pPr>
            <a:r>
              <a:rPr lang="zh-CN" altLang="zh-CN" sz="1468"/>
              <a:t>系统在不重新编译或重新安装的情况下改变其操作参数的能力</a:t>
            </a:r>
          </a:p>
          <a:p>
            <a:pPr eaLnBrk="1" hangingPunct="1">
              <a:lnSpc>
                <a:spcPct val="103000"/>
              </a:lnSpc>
              <a:spcBef>
                <a:spcPts val="400"/>
              </a:spcBef>
              <a:defRPr/>
            </a:pPr>
            <a:r>
              <a:rPr lang="zh-CN" altLang="zh-CN" sz="1468"/>
              <a:t>例如, 选择适当的数据库驱动程序, 配置网络参数..。</a:t>
            </a:r>
          </a:p>
          <a:p>
            <a:pPr eaLnBrk="1" hangingPunct="1">
              <a:spcBef>
                <a:spcPts val="434"/>
              </a:spcBef>
              <a:defRPr/>
            </a:pPr>
            <a:r>
              <a:rPr lang="zh-CN" altLang="zh-CN" sz="1468"/>
              <a:t>通常, 由一组配置文件实现</a:t>
            </a:r>
          </a:p>
          <a:p>
            <a:pPr eaLnBrk="1" hangingPunct="1">
              <a:spcBef>
                <a:spcPts val="434"/>
              </a:spcBef>
              <a:defRPr/>
            </a:pPr>
            <a:r>
              <a:rPr lang="zh-CN" altLang="zh-CN" sz="1468"/>
              <a:t>例如 Apache Web 服务器配置文件设置主机名、虚拟主机、</a:t>
            </a:r>
          </a:p>
          <a:p>
            <a:pPr eaLnBrk="1" hangingPunct="1">
              <a:spcBef>
                <a:spcPts val="51"/>
              </a:spcBef>
              <a:defRPr/>
            </a:pPr>
            <a:r>
              <a:rPr lang="zh-CN" altLang="zh-CN" sz="1468"/>
              <a:t>...</a:t>
            </a:r>
          </a:p>
        </p:txBody>
      </p:sp>
    </p:spTree>
  </p:cSld>
  <p:clrMapOvr>
    <a:masterClrMapping/>
  </p:clrMapOvr>
  <p:transition>
    <p:cut/>
  </p:transition>
</p:sld>
</file>

<file path=ppt/slides/slide6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CE7E2CA-BA55-41FC-B8AE-8B8201BA3103}"/>
              </a:ext>
            </a:extLst>
          </p:cNvPr>
          <p:cNvSpPr txBox="1">
            <a:spLocks noGrp="1"/>
          </p:cNvSpPr>
          <p:nvPr>
            <p:ph type="title"/>
          </p:nvPr>
        </p:nvSpPr>
        <p:spPr>
          <a:xfrm>
            <a:off x="271463" y="31750"/>
            <a:ext cx="5280025" cy="409575"/>
          </a:xfrm>
        </p:spPr>
        <p:txBody>
          <a:bodyPr lIns="0" tIns="0" rIns="0" bIns="0" rtlCol="0">
            <a:spAutoFit/>
          </a:bodyPr>
          <a:lstStyle/>
          <a:p>
            <a:pPr marL="16951">
              <a:defRPr/>
            </a:pPr>
            <a:r>
              <a:rPr sz="2669" spc="47" dirty="0"/>
              <a:t>Configu</a:t>
            </a:r>
            <a:r>
              <a:rPr sz="2669" spc="-7" dirty="0"/>
              <a:t>R</a:t>
            </a:r>
            <a:r>
              <a:rPr sz="2669" spc="47" dirty="0"/>
              <a:t>能力</a:t>
            </a:r>
          </a:p>
        </p:txBody>
      </p:sp>
      <p:sp>
        <p:nvSpPr>
          <p:cNvPr id="100355" name="object 8">
            <a:extLst>
              <a:ext uri="{FF2B5EF4-FFF2-40B4-BE49-F238E27FC236}">
                <a16:creationId xmlns:a16="http://schemas.microsoft.com/office/drawing/2014/main" id="{904BE9AB-44F8-4ED4-B5B0-6F17F5D24B3E}"/>
              </a:ext>
            </a:extLst>
          </p:cNvPr>
          <p:cNvSpPr>
            <a:spLocks noGrp="1"/>
          </p:cNvSpPr>
          <p:nvPr>
            <p:ph idx="1"/>
          </p:nvPr>
        </p:nvSpPr>
        <p:spPr>
          <a:xfrm>
            <a:off x="271463" y="125413"/>
            <a:ext cx="5537200" cy="3335337"/>
          </a:xfrm>
        </p:spPr>
        <p:txBody>
          <a:bodyPr lIns="0" tIns="523502" rIns="0" bIns="0">
            <a:spAutoFit/>
          </a:bodyPr>
          <a:lstStyle/>
          <a:p>
            <a:pPr marL="384175">
              <a:lnSpc>
                <a:spcPct val="103000"/>
              </a:lnSpc>
            </a:pPr>
            <a:r>
              <a:rPr lang="zh-CN" altLang="zh-CN"/>
              <a:t>可配置性与其他 QAs (如可测试、可维护性、可靠性) 交互</a:t>
            </a:r>
          </a:p>
          <a:p>
            <a:pPr marL="384175">
              <a:lnSpc>
                <a:spcPct val="103000"/>
              </a:lnSpc>
              <a:spcBef>
                <a:spcPts val="400"/>
              </a:spcBef>
            </a:pPr>
            <a:r>
              <a:rPr lang="zh-CN" altLang="zh-CN"/>
              <a:t>高度可配置性往往会对那些 QAs 产生负面影响。</a:t>
            </a:r>
          </a:p>
          <a:p>
            <a:pPr marL="384175">
              <a:spcBef>
                <a:spcPts val="438"/>
              </a:spcBef>
            </a:pPr>
            <a:r>
              <a:rPr lang="zh-CN" altLang="zh-CN"/>
              <a:t>不同系统配置的测试变得更加困难</a:t>
            </a:r>
            <a:r>
              <a:rPr lang="zh-CN" altLang="zh-CN">
                <a:latin typeface="Cambria" panose="02040503050406030204" pitchFamily="18" charset="0"/>
              </a:rPr>
              <a:t>→</a:t>
            </a:r>
          </a:p>
          <a:p>
            <a:pPr marL="384175">
              <a:spcBef>
                <a:spcPts val="50"/>
              </a:spcBef>
            </a:pPr>
            <a:r>
              <a:rPr lang="zh-CN" altLang="zh-CN"/>
              <a:t>可靠性受损</a:t>
            </a:r>
          </a:p>
          <a:p>
            <a:pPr marL="384175">
              <a:lnSpc>
                <a:spcPct val="103000"/>
              </a:lnSpc>
              <a:spcBef>
                <a:spcPts val="400"/>
              </a:spcBef>
            </a:pPr>
            <a:r>
              <a:rPr lang="zh-CN" altLang="zh-CN"/>
              <a:t>可配置组件将强烈参数</a:t>
            </a:r>
            <a:r>
              <a:rPr lang="zh-CN" altLang="zh-CN">
                <a:latin typeface="Cambria" panose="02040503050406030204" pitchFamily="18" charset="0"/>
              </a:rPr>
              <a:t>→</a:t>
            </a:r>
            <a:r>
              <a:rPr lang="zh-CN" altLang="zh-CN"/>
              <a:t>降低可维护性</a:t>
            </a:r>
          </a:p>
        </p:txBody>
      </p:sp>
    </p:spTree>
  </p:cSld>
  <p:clrMapOvr>
    <a:masterClrMapping/>
  </p:clrMapOvr>
  <p:transition>
    <p:cut/>
  </p:transition>
</p:sld>
</file>

<file path=ppt/slides/slide6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950C5ABE-236D-488A-95BD-51D79420A112}"/>
              </a:ext>
            </a:extLst>
          </p:cNvPr>
          <p:cNvSpPr txBox="1">
            <a:spLocks noGrp="1"/>
          </p:cNvSpPr>
          <p:nvPr>
            <p:ph type="title"/>
          </p:nvPr>
        </p:nvSpPr>
        <p:spPr>
          <a:xfrm>
            <a:off x="257175" y="53975"/>
            <a:ext cx="5280025" cy="409575"/>
          </a:xfrm>
        </p:spPr>
        <p:txBody>
          <a:bodyPr lIns="0" tIns="0" rIns="0" bIns="0" rtlCol="0">
            <a:spAutoFit/>
          </a:bodyPr>
          <a:lstStyle/>
          <a:p>
            <a:pPr marL="16951">
              <a:defRPr/>
            </a:pPr>
            <a:r>
              <a:rPr sz="2669" spc="60" dirty="0"/>
              <a:t>可 伸缩 性</a:t>
            </a:r>
          </a:p>
        </p:txBody>
      </p:sp>
      <p:sp>
        <p:nvSpPr>
          <p:cNvPr id="101379" name="object 4">
            <a:extLst>
              <a:ext uri="{FF2B5EF4-FFF2-40B4-BE49-F238E27FC236}">
                <a16:creationId xmlns:a16="http://schemas.microsoft.com/office/drawing/2014/main" id="{D52BE91F-6803-4875-B635-56438E150567}"/>
              </a:ext>
            </a:extLst>
          </p:cNvPr>
          <p:cNvSpPr>
            <a:spLocks noChangeArrowheads="1"/>
          </p:cNvSpPr>
          <p:nvPr/>
        </p:nvSpPr>
        <p:spPr bwMode="auto">
          <a:xfrm>
            <a:off x="368300" y="830263"/>
            <a:ext cx="93663" cy="92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01380" name="object 5">
            <a:extLst>
              <a:ext uri="{FF2B5EF4-FFF2-40B4-BE49-F238E27FC236}">
                <a16:creationId xmlns:a16="http://schemas.microsoft.com/office/drawing/2014/main" id="{CA89DEA2-1DA7-47DB-AD33-B29EC4CF1A2C}"/>
              </a:ext>
            </a:extLst>
          </p:cNvPr>
          <p:cNvSpPr>
            <a:spLocks noChangeArrowheads="1"/>
          </p:cNvSpPr>
          <p:nvPr/>
        </p:nvSpPr>
        <p:spPr bwMode="auto">
          <a:xfrm>
            <a:off x="368300" y="1338263"/>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01381" name="object 6">
            <a:extLst>
              <a:ext uri="{FF2B5EF4-FFF2-40B4-BE49-F238E27FC236}">
                <a16:creationId xmlns:a16="http://schemas.microsoft.com/office/drawing/2014/main" id="{8ECA603B-D2C6-4C8C-BAEE-6E3044088CB7}"/>
              </a:ext>
            </a:extLst>
          </p:cNvPr>
          <p:cNvSpPr>
            <a:spLocks noChangeArrowheads="1"/>
          </p:cNvSpPr>
          <p:nvPr/>
        </p:nvSpPr>
        <p:spPr bwMode="auto">
          <a:xfrm>
            <a:off x="368300" y="1849438"/>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01382" name="object 7">
            <a:extLst>
              <a:ext uri="{FF2B5EF4-FFF2-40B4-BE49-F238E27FC236}">
                <a16:creationId xmlns:a16="http://schemas.microsoft.com/office/drawing/2014/main" id="{2BC2BB9F-F2D8-4674-82CD-15F5005BDAF9}"/>
              </a:ext>
            </a:extLst>
          </p:cNvPr>
          <p:cNvSpPr>
            <a:spLocks noChangeArrowheads="1"/>
          </p:cNvSpPr>
          <p:nvPr/>
        </p:nvSpPr>
        <p:spPr bwMode="auto">
          <a:xfrm>
            <a:off x="368300" y="2359025"/>
            <a:ext cx="93663" cy="936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6263" name="object 8">
            <a:extLst>
              <a:ext uri="{FF2B5EF4-FFF2-40B4-BE49-F238E27FC236}">
                <a16:creationId xmlns:a16="http://schemas.microsoft.com/office/drawing/2014/main" id="{F10D352B-899B-41E9-95E8-0B48AC1C2728}"/>
              </a:ext>
            </a:extLst>
          </p:cNvPr>
          <p:cNvSpPr txBox="1">
            <a:spLocks noChangeArrowheads="1"/>
          </p:cNvSpPr>
          <p:nvPr/>
        </p:nvSpPr>
        <p:spPr bwMode="auto">
          <a:xfrm>
            <a:off x="538163" y="735013"/>
            <a:ext cx="53244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defRPr/>
            </a:pPr>
            <a:r>
              <a:rPr lang="zh-CN" altLang="zh-CN" sz="1468"/>
              <a:t>系统能够在不重新编译或重新安装的情况下提高容量</a:t>
            </a:r>
          </a:p>
          <a:p>
            <a:pPr eaLnBrk="1" hangingPunct="1">
              <a:lnSpc>
                <a:spcPct val="103000"/>
              </a:lnSpc>
              <a:spcBef>
                <a:spcPts val="400"/>
              </a:spcBef>
              <a:defRPr/>
            </a:pPr>
            <a:r>
              <a:rPr lang="zh-CN" altLang="zh-CN" sz="1468"/>
              <a:t>服务其他网页意味着只将这些网页复制到 web 服务器文件系统中</a:t>
            </a:r>
          </a:p>
          <a:p>
            <a:pPr eaLnBrk="1" hangingPunct="1">
              <a:lnSpc>
                <a:spcPct val="103000"/>
              </a:lnSpc>
              <a:spcBef>
                <a:spcPts val="400"/>
              </a:spcBef>
              <a:defRPr/>
            </a:pPr>
            <a:r>
              <a:rPr lang="zh-CN" altLang="zh-CN" sz="1468"/>
              <a:t>有时增加容量意味着增加硬件, 例如 Web 服务器群集</a:t>
            </a:r>
          </a:p>
          <a:p>
            <a:pPr eaLnBrk="1" hangingPunct="1">
              <a:lnSpc>
                <a:spcPct val="103000"/>
              </a:lnSpc>
              <a:spcBef>
                <a:spcPts val="400"/>
              </a:spcBef>
              <a:defRPr/>
            </a:pPr>
            <a:r>
              <a:rPr lang="zh-CN" altLang="zh-CN" sz="1468"/>
              <a:t>管理客户端上的用户会话, 意味着只能从服务器提供额外的代码点播</a:t>
            </a:r>
          </a:p>
        </p:txBody>
      </p:sp>
    </p:spTree>
  </p:cSld>
  <p:clrMapOvr>
    <a:masterClrMapping/>
  </p:clrMapOvr>
  <p:transition>
    <p:cut/>
  </p:transition>
</p:sld>
</file>

<file path=ppt/slides/slide6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68904C9F-18DA-404A-BF6B-30DD68CAF9BF}"/>
              </a:ext>
            </a:extLst>
          </p:cNvPr>
          <p:cNvSpPr>
            <a:spLocks noGrp="1"/>
          </p:cNvSpPr>
          <p:nvPr>
            <p:ph type="title"/>
          </p:nvPr>
        </p:nvSpPr>
        <p:spPr>
          <a:xfrm>
            <a:off x="260350" y="1255713"/>
            <a:ext cx="5635625" cy="687387"/>
          </a:xfrm>
        </p:spPr>
        <p:txBody>
          <a:bodyPr/>
          <a:lstStyle/>
          <a:p>
            <a:pPr marL="16950" eaLnBrk="1" fontAlgn="auto" hangingPunct="1">
              <a:spcBef>
                <a:spcPts val="127"/>
              </a:spcBef>
              <a:spcAft>
                <a:spcPts val="0"/>
              </a:spcAft>
              <a:defRPr/>
            </a:pPr>
            <a:r>
              <a:rPr lang="en-US" altLang="zh-CN" sz="3600" spc="87" dirty="0">
                <a:solidFill>
                  <a:srgbClr val="000000"/>
                </a:solidFill>
              </a:rPr>
              <a:t>业务</a:t>
            </a:r>
            <a:r>
              <a:rPr lang="en-US" altLang="zh-CN" sz="3600" spc="60" dirty="0">
                <a:solidFill>
                  <a:srgbClr val="000000"/>
                </a:solidFill>
              </a:rPr>
              <a:t>质量</a:t>
            </a:r>
            <a:r>
              <a:rPr lang="en-US" altLang="zh-CN" sz="3600" spc="-334" dirty="0">
                <a:solidFill>
                  <a:srgbClr val="000000"/>
                </a:solidFill>
              </a:rPr>
              <a:t> </a:t>
            </a:r>
            <a:r>
              <a:rPr lang="en-US" altLang="zh-CN" sz="3600" spc="20" dirty="0">
                <a:solidFill>
                  <a:srgbClr val="000000"/>
                </a:solidFill>
              </a:rPr>
              <a:t>属性</a:t>
            </a:r>
            <a:endParaRPr lang="en-US" altLang="zh-CN" sz="3600" dirty="0">
              <a:cs typeface="Calibri"/>
            </a:endParaRPr>
          </a:p>
        </p:txBody>
      </p:sp>
      <p:sp>
        <p:nvSpPr>
          <p:cNvPr id="3" name="object 2">
            <a:extLst>
              <a:ext uri="{FF2B5EF4-FFF2-40B4-BE49-F238E27FC236}">
                <a16:creationId xmlns:a16="http://schemas.microsoft.com/office/drawing/2014/main" id="{772FEACD-F801-4C2C-9BE3-AC2061B3F795}"/>
              </a:ext>
            </a:extLst>
          </p:cNvPr>
          <p:cNvSpPr txBox="1">
            <a:spLocks/>
          </p:cNvSpPr>
          <p:nvPr/>
        </p:nvSpPr>
        <p:spPr bwMode="auto">
          <a:xfrm>
            <a:off x="1628775" y="1911350"/>
            <a:ext cx="43434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1800" spc="-13" dirty="0">
                <a:solidFill>
                  <a:srgbClr val="000000"/>
                </a:solidFill>
              </a:rPr>
              <a:t>QAs</a:t>
            </a:r>
            <a:r>
              <a:rPr lang="en-US" altLang="zh-CN" sz="1800" spc="-53" dirty="0">
                <a:solidFill>
                  <a:srgbClr val="000000"/>
                </a:solidFill>
              </a:rPr>
              <a:t> </a:t>
            </a:r>
            <a:r>
              <a:rPr lang="en-US" altLang="zh-CN" sz="1800" spc="13" dirty="0">
                <a:solidFill>
                  <a:srgbClr val="000000"/>
                </a:solidFill>
              </a:rPr>
              <a:t>集中</a:t>
            </a:r>
            <a:r>
              <a:rPr lang="en-US" altLang="zh-CN" sz="1800" spc="-53" dirty="0">
                <a:solidFill>
                  <a:srgbClr val="000000"/>
                </a:solidFill>
              </a:rPr>
              <a:t> </a:t>
            </a:r>
            <a:r>
              <a:rPr lang="en-US" altLang="zh-CN" sz="1800" spc="20" dirty="0">
                <a:solidFill>
                  <a:srgbClr val="000000"/>
                </a:solidFill>
              </a:rPr>
              <a:t>上</a:t>
            </a:r>
            <a:r>
              <a:rPr lang="en-US" altLang="zh-CN" sz="1800" spc="-53" dirty="0">
                <a:solidFill>
                  <a:srgbClr val="000000"/>
                </a:solidFill>
              </a:rPr>
              <a:t> </a:t>
            </a:r>
            <a:r>
              <a:rPr lang="en-US" altLang="zh-CN" sz="1800" spc="7" dirty="0">
                <a:solidFill>
                  <a:srgbClr val="000000"/>
                </a:solidFill>
              </a:rPr>
              <a:t>的</a:t>
            </a:r>
            <a:r>
              <a:rPr lang="en-US" altLang="zh-CN" sz="1800" spc="-53" dirty="0">
                <a:solidFill>
                  <a:srgbClr val="000000"/>
                </a:solidFill>
              </a:rPr>
              <a:t> </a:t>
            </a:r>
            <a:r>
              <a:rPr lang="en-US" altLang="zh-CN" sz="1800" spc="27" dirty="0">
                <a:solidFill>
                  <a:srgbClr val="000000"/>
                </a:solidFill>
              </a:rPr>
              <a:t>业务</a:t>
            </a:r>
            <a:r>
              <a:rPr lang="en-US" altLang="zh-CN" sz="1800" spc="-53" dirty="0">
                <a:solidFill>
                  <a:srgbClr val="000000"/>
                </a:solidFill>
              </a:rPr>
              <a:t> </a:t>
            </a:r>
            <a:r>
              <a:rPr lang="en-US" altLang="zh-CN" sz="1800" spc="27" dirty="0">
                <a:solidFill>
                  <a:srgbClr val="000000"/>
                </a:solidFill>
              </a:rPr>
              <a:t>质量</a:t>
            </a:r>
            <a:r>
              <a:rPr lang="en-US" altLang="zh-CN" sz="1800" spc="-53" dirty="0">
                <a:solidFill>
                  <a:srgbClr val="000000"/>
                </a:solidFill>
              </a:rPr>
              <a:t> </a:t>
            </a:r>
            <a:r>
              <a:rPr lang="en-US" altLang="zh-CN" sz="1800" spc="20" dirty="0">
                <a:solidFill>
                  <a:srgbClr val="000000"/>
                </a:solidFill>
              </a:rPr>
              <a:t>目标</a:t>
            </a:r>
            <a:endParaRPr lang="en-US" sz="1400" dirty="0"/>
          </a:p>
        </p:txBody>
      </p:sp>
    </p:spTree>
  </p:cSld>
  <p:clrMapOvr>
    <a:masterClrMapping/>
  </p:clrMapOvr>
  <p:transition spd="slow">
    <p:fade/>
  </p:transition>
</p:sld>
</file>

<file path=ppt/slides/slide6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515D131-97C0-443D-A1E6-4A2A13DEEC88}"/>
              </a:ext>
            </a:extLst>
          </p:cNvPr>
          <p:cNvSpPr txBox="1">
            <a:spLocks noGrp="1"/>
          </p:cNvSpPr>
          <p:nvPr>
            <p:ph type="title"/>
          </p:nvPr>
        </p:nvSpPr>
        <p:spPr>
          <a:xfrm>
            <a:off x="185738" y="22225"/>
            <a:ext cx="5280025" cy="409575"/>
          </a:xfrm>
        </p:spPr>
        <p:txBody>
          <a:bodyPr lIns="0" tIns="0" rIns="0" bIns="0" rtlCol="0">
            <a:spAutoFit/>
          </a:bodyPr>
          <a:lstStyle/>
          <a:p>
            <a:pPr marL="16951">
              <a:defRPr/>
            </a:pPr>
            <a:r>
              <a:rPr sz="2669" spc="33" dirty="0"/>
              <a:t>概述</a:t>
            </a:r>
          </a:p>
        </p:txBody>
      </p:sp>
      <p:sp>
        <p:nvSpPr>
          <p:cNvPr id="6" name="object 6">
            <a:extLst>
              <a:ext uri="{FF2B5EF4-FFF2-40B4-BE49-F238E27FC236}">
                <a16:creationId xmlns:a16="http://schemas.microsoft.com/office/drawing/2014/main" id="{1D46D14A-2C07-4EF3-8CC3-EE881E855FBC}"/>
              </a:ext>
            </a:extLst>
          </p:cNvPr>
          <p:cNvSpPr txBox="1"/>
          <p:nvPr/>
        </p:nvSpPr>
        <p:spPr>
          <a:xfrm>
            <a:off x="166688" y="1165225"/>
            <a:ext cx="3281362" cy="1016000"/>
          </a:xfrm>
          <a:prstGeom prst="rect">
            <a:avLst/>
          </a:prstGeom>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b="1" dirty="0">
                <a:latin typeface="Trebuchet MS" panose="020B0603020202020204" pitchFamily="34" charset="0"/>
              </a:rPr>
              <a:t>两种类型的业务质量属性</a:t>
            </a:r>
            <a:endParaRPr lang="zh-CN" altLang="zh-CN" sz="1468" dirty="0">
              <a:latin typeface="Trebuchet MS" panose="020B0603020202020204" pitchFamily="34" charset="0"/>
            </a:endParaRPr>
          </a:p>
          <a:p>
            <a:pPr marL="245785" indent="-228834" eaLnBrk="1" hangingPunct="1">
              <a:lnSpc>
                <a:spcPct val="125000"/>
              </a:lnSpc>
              <a:buFont typeface="Arial" panose="020B0604020202020204" pitchFamily="34" charset="0"/>
              <a:buChar char="•"/>
              <a:defRPr/>
            </a:pPr>
            <a:r>
              <a:rPr lang="zh-CN" altLang="zh-CN" sz="1468" dirty="0"/>
              <a:t>与成本和进度有关</a:t>
            </a:r>
            <a:endParaRPr lang="en-US" altLang="zh-CN" sz="1468" dirty="0"/>
          </a:p>
          <a:p>
            <a:pPr marL="245785" indent="-228834" eaLnBrk="1" hangingPunct="1">
              <a:lnSpc>
                <a:spcPct val="125000"/>
              </a:lnSpc>
              <a:buFont typeface="Arial" panose="020B0604020202020204" pitchFamily="34" charset="0"/>
              <a:buChar char="•"/>
              <a:defRPr/>
            </a:pPr>
            <a:r>
              <a:rPr lang="zh-CN" altLang="zh-CN" sz="1468" dirty="0"/>
              <a:t>与市场营销相关</a:t>
            </a:r>
          </a:p>
        </p:txBody>
      </p:sp>
    </p:spTree>
  </p:cSld>
  <p:clrMapOvr>
    <a:masterClrMapping/>
  </p:clrMapOvr>
  <p:transition>
    <p:cut/>
  </p:transition>
</p:sld>
</file>

<file path=ppt/slides/slide6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244699F-5E28-4F35-861C-2CD5EEB2871B}"/>
              </a:ext>
            </a:extLst>
          </p:cNvPr>
          <p:cNvSpPr txBox="1">
            <a:spLocks noGrp="1"/>
          </p:cNvSpPr>
          <p:nvPr>
            <p:ph type="title"/>
          </p:nvPr>
        </p:nvSpPr>
        <p:spPr>
          <a:xfrm>
            <a:off x="152400" y="53975"/>
            <a:ext cx="5280025" cy="409575"/>
          </a:xfrm>
        </p:spPr>
        <p:txBody>
          <a:bodyPr lIns="0" tIns="0" rIns="0" bIns="0" rtlCol="0">
            <a:spAutoFit/>
          </a:bodyPr>
          <a:lstStyle/>
          <a:p>
            <a:pPr marL="16951">
              <a:defRPr/>
            </a:pPr>
            <a:r>
              <a:rPr sz="2669" spc="33" dirty="0"/>
              <a:t>概述</a:t>
            </a:r>
          </a:p>
        </p:txBody>
      </p:sp>
      <p:sp>
        <p:nvSpPr>
          <p:cNvPr id="8" name="object 8">
            <a:extLst>
              <a:ext uri="{FF2B5EF4-FFF2-40B4-BE49-F238E27FC236}">
                <a16:creationId xmlns:a16="http://schemas.microsoft.com/office/drawing/2014/main" id="{1B48C222-0771-44CD-9C48-901782B19CFB}"/>
              </a:ext>
            </a:extLst>
          </p:cNvPr>
          <p:cNvSpPr txBox="1"/>
          <p:nvPr/>
        </p:nvSpPr>
        <p:spPr>
          <a:xfrm>
            <a:off x="166688" y="939800"/>
            <a:ext cx="4498975" cy="1358900"/>
          </a:xfrm>
          <a:prstGeom prst="rect">
            <a:avLst/>
          </a:prstGeom>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b="1" dirty="0">
                <a:latin typeface="Trebuchet MS" panose="020B0603020202020204" pitchFamily="34" charset="0"/>
              </a:rPr>
              <a:t>上市时间</a:t>
            </a:r>
            <a:endParaRPr lang="zh-CN" altLang="zh-CN" sz="1468" dirty="0">
              <a:latin typeface="Trebuchet MS" panose="020B0603020202020204" pitchFamily="34" charset="0"/>
            </a:endParaRPr>
          </a:p>
          <a:p>
            <a:pPr marL="245785" indent="-228834" eaLnBrk="1" hangingPunct="1">
              <a:lnSpc>
                <a:spcPct val="125000"/>
              </a:lnSpc>
              <a:buFont typeface="Arial" panose="020B0604020202020204" pitchFamily="34" charset="0"/>
              <a:buChar char="•"/>
              <a:defRPr/>
            </a:pPr>
            <a:r>
              <a:rPr lang="zh-CN" altLang="zh-CN" sz="1468" dirty="0"/>
              <a:t>装运 (成品) 产品所需的时间</a:t>
            </a:r>
            <a:endParaRPr lang="en-US" altLang="zh-CN" sz="1468" dirty="0"/>
          </a:p>
          <a:p>
            <a:pPr marL="245785" indent="-228834" eaLnBrk="1" hangingPunct="1">
              <a:lnSpc>
                <a:spcPct val="125000"/>
              </a:lnSpc>
              <a:buFont typeface="Arial" panose="020B0604020202020204" pitchFamily="34" charset="0"/>
              <a:buChar char="•"/>
              <a:defRPr/>
            </a:pPr>
            <a:r>
              <a:rPr lang="zh-CN" altLang="zh-CN" sz="1468" dirty="0"/>
              <a:t>高度依赖已经存在的组件</a:t>
            </a:r>
          </a:p>
          <a:p>
            <a:pPr marL="245785" indent="-228834" eaLnBrk="1" hangingPunct="1">
              <a:spcBef>
                <a:spcPts val="434"/>
              </a:spcBef>
              <a:buFont typeface="Arial" panose="020B0604020202020204" pitchFamily="34" charset="0"/>
              <a:buChar char="•"/>
              <a:defRPr/>
            </a:pPr>
            <a:r>
              <a:rPr lang="zh-CN" altLang="zh-CN" sz="1468" dirty="0"/>
              <a:t>与可重用性有关</a:t>
            </a:r>
          </a:p>
          <a:p>
            <a:pPr marL="245785" indent="-228834" eaLnBrk="1" hangingPunct="1">
              <a:spcBef>
                <a:spcPts val="451"/>
              </a:spcBef>
              <a:buFont typeface="Arial" panose="020B0604020202020204" pitchFamily="34" charset="0"/>
              <a:buChar char="•"/>
              <a:defRPr/>
            </a:pPr>
            <a:r>
              <a:rPr lang="zh-CN" altLang="zh-CN" sz="1468" dirty="0"/>
              <a:t>和基础结构组件的选择</a:t>
            </a:r>
          </a:p>
        </p:txBody>
      </p:sp>
    </p:spTree>
  </p:cSld>
  <p:clrMapOvr>
    <a:masterClrMapping/>
  </p:clrMapOvr>
  <p:transition>
    <p:cut/>
  </p:transition>
</p:sld>
</file>

<file path=ppt/slides/slide6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7123CB4-05D0-45D5-92EA-9C2E6E371973}"/>
              </a:ext>
            </a:extLst>
          </p:cNvPr>
          <p:cNvSpPr txBox="1">
            <a:spLocks noGrp="1"/>
          </p:cNvSpPr>
          <p:nvPr>
            <p:ph type="title"/>
          </p:nvPr>
        </p:nvSpPr>
        <p:spPr>
          <a:xfrm>
            <a:off x="166688" y="53975"/>
            <a:ext cx="5280025" cy="409575"/>
          </a:xfrm>
        </p:spPr>
        <p:txBody>
          <a:bodyPr lIns="0" tIns="0" rIns="0" bIns="0" rtlCol="0">
            <a:spAutoFit/>
          </a:bodyPr>
          <a:lstStyle/>
          <a:p>
            <a:pPr marL="16951">
              <a:defRPr/>
            </a:pPr>
            <a:r>
              <a:rPr sz="2669" spc="33" dirty="0"/>
              <a:t>概述</a:t>
            </a:r>
          </a:p>
        </p:txBody>
      </p:sp>
      <p:sp>
        <p:nvSpPr>
          <p:cNvPr id="106499" name="object 4">
            <a:extLst>
              <a:ext uri="{FF2B5EF4-FFF2-40B4-BE49-F238E27FC236}">
                <a16:creationId xmlns:a16="http://schemas.microsoft.com/office/drawing/2014/main" id="{A6D6F706-959C-4F31-80EA-539ADDC64DF8}"/>
              </a:ext>
            </a:extLst>
          </p:cNvPr>
          <p:cNvSpPr>
            <a:spLocks noChangeArrowheads="1"/>
          </p:cNvSpPr>
          <p:nvPr/>
        </p:nvSpPr>
        <p:spPr bwMode="auto">
          <a:xfrm>
            <a:off x="368300" y="1533525"/>
            <a:ext cx="93663" cy="95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06500" name="object 5">
            <a:extLst>
              <a:ext uri="{FF2B5EF4-FFF2-40B4-BE49-F238E27FC236}">
                <a16:creationId xmlns:a16="http://schemas.microsoft.com/office/drawing/2014/main" id="{9A0773F7-8365-491B-8C27-5CDBFC8BF6E0}"/>
              </a:ext>
            </a:extLst>
          </p:cNvPr>
          <p:cNvSpPr>
            <a:spLocks noChangeArrowheads="1"/>
          </p:cNvSpPr>
          <p:nvPr/>
        </p:nvSpPr>
        <p:spPr bwMode="auto">
          <a:xfrm>
            <a:off x="368300" y="1814513"/>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object 6">
            <a:extLst>
              <a:ext uri="{FF2B5EF4-FFF2-40B4-BE49-F238E27FC236}">
                <a16:creationId xmlns:a16="http://schemas.microsoft.com/office/drawing/2014/main" id="{AFE360D3-6447-480A-ABA8-12C47651F8ED}"/>
              </a:ext>
            </a:extLst>
          </p:cNvPr>
          <p:cNvSpPr txBox="1"/>
          <p:nvPr/>
        </p:nvSpPr>
        <p:spPr>
          <a:xfrm>
            <a:off x="166688" y="1165225"/>
            <a:ext cx="4602162" cy="779463"/>
          </a:xfrm>
          <a:prstGeom prst="rect">
            <a:avLst/>
          </a:prstGeom>
        </p:spPr>
        <p:txBody>
          <a:bodyPr lIns="0" tIns="0" rIns="0" bIns="0">
            <a:spAutoFit/>
          </a:bodyPr>
          <a:lstStyle/>
          <a:p>
            <a:pPr marL="16951" eaLnBrk="1" fontAlgn="auto" hangingPunct="1">
              <a:spcBef>
                <a:spcPts val="0"/>
              </a:spcBef>
              <a:spcAft>
                <a:spcPts val="0"/>
              </a:spcAft>
              <a:defRPr/>
            </a:pPr>
            <a:r>
              <a:rPr sz="1468" b="1" spc="-33" dirty="0">
                <a:latin typeface="Trebuchet MS"/>
                <a:ea typeface="+mn-ea"/>
                <a:cs typeface="Trebuchet MS"/>
              </a:rPr>
              <a:t>成本</a:t>
            </a:r>
            <a:endParaRPr sz="1468">
              <a:latin typeface="Trebuchet MS"/>
              <a:ea typeface="+mn-ea"/>
              <a:cs typeface="Trebuchet MS"/>
            </a:endParaRPr>
          </a:p>
          <a:p>
            <a:pPr marL="386476" eaLnBrk="1" fontAlgn="auto" hangingPunct="1">
              <a:spcBef>
                <a:spcPts val="440"/>
              </a:spcBef>
              <a:spcAft>
                <a:spcPts val="0"/>
              </a:spcAft>
              <a:defRPr/>
            </a:pPr>
            <a:r>
              <a:rPr sz="1468" spc="20" dirty="0">
                <a:latin typeface="Calibri"/>
                <a:ea typeface="+mn-ea"/>
                <a:cs typeface="Calibri"/>
              </a:rPr>
              <a:t>的</a:t>
            </a:r>
            <a:r>
              <a:rPr sz="1468" spc="-60" dirty="0">
                <a:latin typeface="Calibri"/>
                <a:ea typeface="+mn-ea"/>
                <a:cs typeface="Calibri"/>
              </a:rPr>
              <a:t> </a:t>
            </a:r>
            <a:r>
              <a:rPr sz="1468" spc="13" dirty="0">
                <a:latin typeface="Calibri"/>
                <a:ea typeface="+mn-ea"/>
                <a:cs typeface="Calibri"/>
              </a:rPr>
              <a:t>预算</a:t>
            </a:r>
            <a:r>
              <a:rPr sz="1468" spc="-60" dirty="0">
                <a:latin typeface="Calibri"/>
                <a:ea typeface="+mn-ea"/>
                <a:cs typeface="Calibri"/>
              </a:rPr>
              <a:t> </a:t>
            </a:r>
            <a:r>
              <a:rPr sz="1468" spc="-7" dirty="0">
                <a:latin typeface="Calibri"/>
                <a:ea typeface="+mn-ea"/>
                <a:cs typeface="Calibri"/>
              </a:rPr>
              <a:t>自</a:t>
            </a:r>
            <a:r>
              <a:rPr sz="1468" spc="-60" dirty="0">
                <a:latin typeface="Calibri"/>
                <a:ea typeface="+mn-ea"/>
                <a:cs typeface="Calibri"/>
              </a:rPr>
              <a:t> </a:t>
            </a:r>
            <a:r>
              <a:rPr sz="1468" spc="13" dirty="0">
                <a:latin typeface="Calibri"/>
                <a:ea typeface="+mn-ea"/>
                <a:cs typeface="Calibri"/>
              </a:rPr>
              <a:t>发展</a:t>
            </a:r>
            <a:r>
              <a:rPr sz="1468" spc="-60" dirty="0">
                <a:latin typeface="Calibri"/>
                <a:ea typeface="+mn-ea"/>
                <a:cs typeface="Calibri"/>
              </a:rPr>
              <a:t> </a:t>
            </a:r>
            <a:r>
              <a:rPr sz="1468" dirty="0">
                <a:latin typeface="Calibri"/>
                <a:ea typeface="+mn-ea"/>
                <a:cs typeface="Calibri"/>
              </a:rPr>
              <a:t>的</a:t>
            </a:r>
            <a:r>
              <a:rPr sz="1468" spc="-60" dirty="0">
                <a:latin typeface="Calibri"/>
                <a:ea typeface="+mn-ea"/>
                <a:cs typeface="Calibri"/>
              </a:rPr>
              <a:t> </a:t>
            </a:r>
            <a:r>
              <a:rPr sz="1468" spc="7" dirty="0">
                <a:latin typeface="Calibri"/>
                <a:ea typeface="+mn-ea"/>
                <a:cs typeface="Calibri"/>
              </a:rPr>
              <a:t>系统</a:t>
            </a:r>
            <a:endParaRPr sz="1468">
              <a:latin typeface="Calibri"/>
              <a:ea typeface="+mn-ea"/>
              <a:cs typeface="Calibri"/>
            </a:endParaRPr>
          </a:p>
          <a:p>
            <a:pPr marL="386476" eaLnBrk="1" fontAlgn="auto" hangingPunct="1">
              <a:spcBef>
                <a:spcPts val="446"/>
              </a:spcBef>
              <a:spcAft>
                <a:spcPts val="0"/>
              </a:spcAft>
              <a:defRPr/>
            </a:pPr>
            <a:r>
              <a:rPr sz="1468" spc="-7" dirty="0">
                <a:latin typeface="Calibri"/>
                <a:ea typeface="+mn-ea"/>
                <a:cs typeface="Calibri"/>
              </a:rPr>
              <a:t>建筑</a:t>
            </a:r>
            <a:r>
              <a:rPr sz="1468" spc="-47" dirty="0">
                <a:latin typeface="Calibri"/>
                <a:ea typeface="+mn-ea"/>
                <a:cs typeface="Calibri"/>
              </a:rPr>
              <a:t> </a:t>
            </a:r>
            <a:r>
              <a:rPr sz="1468" spc="27" dirty="0">
                <a:latin typeface="Calibri"/>
                <a:ea typeface="+mn-ea"/>
                <a:cs typeface="Calibri"/>
              </a:rPr>
              <a:t>戏剧</a:t>
            </a:r>
            <a:r>
              <a:rPr sz="1468" spc="-47" dirty="0">
                <a:latin typeface="Calibri"/>
                <a:ea typeface="+mn-ea"/>
                <a:cs typeface="Calibri"/>
              </a:rPr>
              <a:t> </a:t>
            </a:r>
            <a:r>
              <a:rPr sz="1468" spc="27" dirty="0">
                <a:latin typeface="Calibri"/>
                <a:ea typeface="+mn-ea"/>
                <a:cs typeface="Calibri"/>
              </a:rPr>
              <a:t>一个</a:t>
            </a:r>
            <a:r>
              <a:rPr sz="1468" spc="-47" dirty="0">
                <a:latin typeface="Calibri"/>
                <a:ea typeface="+mn-ea"/>
                <a:cs typeface="Calibri"/>
              </a:rPr>
              <a:t> </a:t>
            </a:r>
            <a:r>
              <a:rPr sz="1468" spc="13" dirty="0">
                <a:latin typeface="Calibri"/>
                <a:ea typeface="+mn-ea"/>
                <a:cs typeface="Calibri"/>
              </a:rPr>
              <a:t>重要</a:t>
            </a:r>
            <a:r>
              <a:rPr sz="1468" spc="-47" dirty="0">
                <a:latin typeface="Calibri"/>
                <a:ea typeface="+mn-ea"/>
                <a:cs typeface="Calibri"/>
              </a:rPr>
              <a:t> </a:t>
            </a:r>
            <a:r>
              <a:rPr sz="1468" dirty="0">
                <a:latin typeface="Calibri"/>
                <a:ea typeface="+mn-ea"/>
                <a:cs typeface="Calibri"/>
              </a:rPr>
              <a:t>作用</a:t>
            </a:r>
            <a:r>
              <a:rPr sz="1468" spc="-47" dirty="0">
                <a:latin typeface="Calibri"/>
                <a:ea typeface="+mn-ea"/>
                <a:cs typeface="Calibri"/>
              </a:rPr>
              <a:t> </a:t>
            </a:r>
            <a:r>
              <a:rPr sz="1468" spc="20" dirty="0">
                <a:latin typeface="Calibri"/>
                <a:ea typeface="+mn-ea"/>
                <a:cs typeface="Calibri"/>
              </a:rPr>
              <a:t>在</a:t>
            </a:r>
            <a:r>
              <a:rPr sz="1468" spc="-47" dirty="0">
                <a:latin typeface="Calibri"/>
                <a:ea typeface="+mn-ea"/>
                <a:cs typeface="Calibri"/>
              </a:rPr>
              <a:t> </a:t>
            </a:r>
            <a:r>
              <a:rPr sz="1468" dirty="0">
                <a:latin typeface="Calibri"/>
                <a:ea typeface="+mn-ea"/>
                <a:cs typeface="Calibri"/>
              </a:rPr>
              <a:t>的</a:t>
            </a:r>
            <a:r>
              <a:rPr sz="1468" spc="-47" dirty="0">
                <a:latin typeface="Calibri"/>
                <a:ea typeface="+mn-ea"/>
                <a:cs typeface="Calibri"/>
              </a:rPr>
              <a:t> </a:t>
            </a:r>
            <a:r>
              <a:rPr sz="1468" spc="20" dirty="0">
                <a:latin typeface="Calibri"/>
                <a:ea typeface="+mn-ea"/>
                <a:cs typeface="Calibri"/>
              </a:rPr>
              <a:t>实际</a:t>
            </a:r>
            <a:r>
              <a:rPr sz="1468" spc="-47" dirty="0">
                <a:latin typeface="Calibri"/>
                <a:ea typeface="+mn-ea"/>
                <a:cs typeface="Calibri"/>
              </a:rPr>
              <a:t> </a:t>
            </a:r>
            <a:r>
              <a:rPr sz="1468" spc="7" dirty="0">
                <a:latin typeface="Calibri"/>
                <a:ea typeface="+mn-ea"/>
                <a:cs typeface="Calibri"/>
              </a:rPr>
              <a:t>成本</a:t>
            </a:r>
            <a:endParaRPr sz="1468">
              <a:latin typeface="Calibri"/>
              <a:ea typeface="+mn-ea"/>
              <a:cs typeface="Calibri"/>
            </a:endParaRPr>
          </a:p>
        </p:txBody>
      </p:sp>
    </p:spTree>
  </p:cSld>
  <p:clrMapOvr>
    <a:masterClrMapping/>
  </p:clrMapOvr>
  <p:transition>
    <p:cut/>
  </p:transition>
</p:sld>
</file>

<file path=ppt/slides/slide6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6E5FE8E-A950-419C-847D-04E54678092C}"/>
              </a:ext>
            </a:extLst>
          </p:cNvPr>
          <p:cNvSpPr txBox="1">
            <a:spLocks noGrp="1"/>
          </p:cNvSpPr>
          <p:nvPr>
            <p:ph type="title"/>
          </p:nvPr>
        </p:nvSpPr>
        <p:spPr>
          <a:xfrm>
            <a:off x="166688" y="53975"/>
            <a:ext cx="5280025" cy="409575"/>
          </a:xfrm>
        </p:spPr>
        <p:txBody>
          <a:bodyPr lIns="0" tIns="0" rIns="0" bIns="0" rtlCol="0">
            <a:spAutoFit/>
          </a:bodyPr>
          <a:lstStyle/>
          <a:p>
            <a:pPr marL="16951">
              <a:defRPr/>
            </a:pPr>
            <a:r>
              <a:rPr sz="2669" spc="33" dirty="0"/>
              <a:t>概述</a:t>
            </a:r>
          </a:p>
        </p:txBody>
      </p:sp>
      <p:sp>
        <p:nvSpPr>
          <p:cNvPr id="7" name="object 7">
            <a:extLst>
              <a:ext uri="{FF2B5EF4-FFF2-40B4-BE49-F238E27FC236}">
                <a16:creationId xmlns:a16="http://schemas.microsoft.com/office/drawing/2014/main" id="{27076E7F-078E-4FE5-8BD0-8AA5B3CA6457}"/>
              </a:ext>
            </a:extLst>
          </p:cNvPr>
          <p:cNvSpPr txBox="1"/>
          <p:nvPr/>
        </p:nvSpPr>
        <p:spPr>
          <a:xfrm>
            <a:off x="166688" y="876300"/>
            <a:ext cx="4899025" cy="1506538"/>
          </a:xfrm>
          <a:prstGeom prst="rect">
            <a:avLst/>
          </a:prstGeom>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zh-CN" sz="1468" b="1" dirty="0">
                <a:latin typeface="Trebuchet MS" panose="020B0603020202020204" pitchFamily="34" charset="0"/>
              </a:rPr>
              <a:t>项目的生存期</a:t>
            </a:r>
            <a:endParaRPr lang="zh-CN" altLang="zh-CN" sz="1468" dirty="0">
              <a:latin typeface="Trebuchet MS" panose="020B0603020202020204" pitchFamily="34" charset="0"/>
            </a:endParaRPr>
          </a:p>
          <a:p>
            <a:pPr marL="245785" indent="-228834" eaLnBrk="1" hangingPunct="1">
              <a:lnSpc>
                <a:spcPct val="119000"/>
              </a:lnSpc>
              <a:spcBef>
                <a:spcPts val="100"/>
              </a:spcBef>
              <a:buFont typeface="Arial" panose="020B0604020202020204" pitchFamily="34" charset="0"/>
              <a:buChar char="•"/>
              <a:defRPr/>
            </a:pPr>
            <a:r>
              <a:rPr lang="zh-CN" altLang="zh-CN" sz="1468" dirty="0"/>
              <a:t>项目的类型扮演重要 (业务) 角色</a:t>
            </a:r>
            <a:endParaRPr lang="en-US" altLang="zh-CN" sz="1468" dirty="0"/>
          </a:p>
          <a:p>
            <a:pPr marL="245785" indent="-228834" eaLnBrk="1" hangingPunct="1">
              <a:lnSpc>
                <a:spcPct val="119000"/>
              </a:lnSpc>
              <a:spcBef>
                <a:spcPts val="100"/>
              </a:spcBef>
              <a:buFont typeface="Arial" panose="020B0604020202020204" pitchFamily="34" charset="0"/>
              <a:buChar char="•"/>
              <a:defRPr/>
            </a:pPr>
            <a:r>
              <a:rPr lang="zh-CN" altLang="zh-CN" sz="1468" dirty="0"/>
              <a:t>项目, 那不需要以后被维护</a:t>
            </a:r>
            <a:endParaRPr lang="en-US" altLang="zh-CN" sz="1468" dirty="0"/>
          </a:p>
          <a:p>
            <a:pPr marL="245785" indent="-228834" eaLnBrk="1" hangingPunct="1">
              <a:lnSpc>
                <a:spcPct val="119000"/>
              </a:lnSpc>
              <a:spcBef>
                <a:spcPts val="100"/>
              </a:spcBef>
              <a:buFont typeface="Arial" panose="020B0604020202020204" pitchFamily="34" charset="0"/>
              <a:buChar char="•"/>
              <a:defRPr/>
            </a:pPr>
            <a:r>
              <a:rPr lang="zh-CN" altLang="zh-CN" sz="1468" dirty="0"/>
              <a:t>产品, 计划将被维护</a:t>
            </a:r>
          </a:p>
          <a:p>
            <a:pPr eaLnBrk="1" hangingPunct="1">
              <a:lnSpc>
                <a:spcPts val="1602"/>
              </a:lnSpc>
              <a:spcBef>
                <a:spcPts val="234"/>
              </a:spcBef>
              <a:defRPr/>
            </a:pPr>
            <a:r>
              <a:rPr lang="en-US" altLang="zh-CN" sz="1201" baseline="14000" dirty="0">
                <a:solidFill>
                  <a:srgbClr val="3333B2"/>
                </a:solidFill>
                <a:latin typeface="Lucida Sans Unicode" panose="020B0602030504020204" pitchFamily="34" charset="0"/>
              </a:rPr>
              <a:t>       </a:t>
            </a:r>
            <a:r>
              <a:rPr lang="zh-CN" altLang="zh-CN" sz="1201" baseline="14000" dirty="0">
                <a:solidFill>
                  <a:srgbClr val="3333B2"/>
                </a:solidFill>
                <a:latin typeface="Lucida Sans Unicode" panose="020B0602030504020204" pitchFamily="34" charset="0"/>
              </a:rPr>
              <a:t>▶</a:t>
            </a:r>
            <a:r>
              <a:rPr lang="zh-CN" altLang="zh-CN" sz="1335" dirty="0"/>
              <a:t>未来的多个版本</a:t>
            </a:r>
          </a:p>
          <a:p>
            <a:pPr eaLnBrk="1" hangingPunct="1">
              <a:lnSpc>
                <a:spcPts val="1602"/>
              </a:lnSpc>
              <a:defRPr/>
            </a:pPr>
            <a:r>
              <a:rPr lang="en-US" altLang="zh-CN" sz="1201" baseline="14000" dirty="0">
                <a:solidFill>
                  <a:srgbClr val="3333B2"/>
                </a:solidFill>
                <a:latin typeface="Lucida Sans Unicode" panose="020B0602030504020204" pitchFamily="34" charset="0"/>
              </a:rPr>
              <a:t>       </a:t>
            </a:r>
            <a:r>
              <a:rPr lang="zh-CN" altLang="zh-CN" sz="1201" baseline="14000" dirty="0">
                <a:solidFill>
                  <a:srgbClr val="3333B2"/>
                </a:solidFill>
                <a:latin typeface="Lucida Sans Unicode" panose="020B0602030504020204" pitchFamily="34" charset="0"/>
              </a:rPr>
              <a:t>▶</a:t>
            </a:r>
            <a:r>
              <a:rPr lang="zh-CN" altLang="zh-CN" sz="1335" dirty="0"/>
              <a:t>需要一个更注重进化的体系结构。</a:t>
            </a:r>
          </a:p>
        </p:txBody>
      </p:sp>
    </p:spTree>
  </p:cSld>
  <p:clrMapOvr>
    <a:masterClrMapping/>
  </p:clrMapOvr>
  <p:transition>
    <p:cut/>
  </p:transition>
</p:sld>
</file>

<file path=ppt/slides/slide6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BF2C344-739A-4584-924C-7568BFCF1871}"/>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概述</a:t>
            </a:r>
          </a:p>
        </p:txBody>
      </p:sp>
      <p:sp>
        <p:nvSpPr>
          <p:cNvPr id="7" name="object 7">
            <a:extLst>
              <a:ext uri="{FF2B5EF4-FFF2-40B4-BE49-F238E27FC236}">
                <a16:creationId xmlns:a16="http://schemas.microsoft.com/office/drawing/2014/main" id="{B077C02D-3CA3-4CC0-939D-DD023C3B6AEE}"/>
              </a:ext>
            </a:extLst>
          </p:cNvPr>
          <p:cNvSpPr txBox="1">
            <a:spLocks noGrp="1"/>
          </p:cNvSpPr>
          <p:nvPr>
            <p:ph idx="1"/>
          </p:nvPr>
        </p:nvSpPr>
        <p:spPr>
          <a:xfrm>
            <a:off x="257175" y="511175"/>
            <a:ext cx="5537200" cy="2471738"/>
          </a:xfrm>
        </p:spPr>
        <p:txBody>
          <a:bodyPr lIns="0" tIns="871102" rIns="0" bIns="0" rtlCol="0">
            <a:spAutoFit/>
          </a:bodyPr>
          <a:lstStyle/>
          <a:p>
            <a:pPr marL="16951" indent="-214003">
              <a:defRPr/>
            </a:pPr>
            <a:r>
              <a:rPr sz="1869" b="1" spc="-40" dirty="0">
                <a:latin typeface="Trebuchet MS"/>
                <a:cs typeface="Trebuchet MS"/>
              </a:rPr>
              <a:t>市场</a:t>
            </a:r>
            <a:r>
              <a:rPr sz="1869" b="1" spc="-187" dirty="0">
                <a:latin typeface="Trebuchet MS"/>
                <a:cs typeface="Trebuchet MS"/>
              </a:rPr>
              <a:t> </a:t>
            </a:r>
            <a:r>
              <a:rPr sz="1869" b="1" spc="-27" dirty="0">
                <a:latin typeface="Trebuchet MS"/>
                <a:cs typeface="Trebuchet MS"/>
              </a:rPr>
              <a:t>和</a:t>
            </a:r>
            <a:r>
              <a:rPr sz="1869" b="1" spc="-187" dirty="0">
                <a:latin typeface="Trebuchet MS"/>
                <a:cs typeface="Trebuchet MS"/>
              </a:rPr>
              <a:t> </a:t>
            </a:r>
            <a:r>
              <a:rPr sz="1869" b="1" spc="-47" dirty="0">
                <a:latin typeface="Trebuchet MS"/>
                <a:cs typeface="Trebuchet MS"/>
              </a:rPr>
              <a:t>目标</a:t>
            </a:r>
            <a:r>
              <a:rPr sz="1869" b="1" spc="-187" dirty="0">
                <a:latin typeface="Trebuchet MS"/>
                <a:cs typeface="Trebuchet MS"/>
              </a:rPr>
              <a:t> </a:t>
            </a:r>
            <a:r>
              <a:rPr sz="1869" b="1" spc="-33" dirty="0">
                <a:latin typeface="Trebuchet MS"/>
                <a:cs typeface="Trebuchet MS"/>
              </a:rPr>
              <a:t>用户</a:t>
            </a:r>
          </a:p>
          <a:p>
            <a:pPr marL="386476" indent="-214003">
              <a:spcBef>
                <a:spcPts val="440"/>
              </a:spcBef>
              <a:defRPr/>
            </a:pPr>
            <a:r>
              <a:rPr sz="1869" spc="7" dirty="0"/>
              <a:t>为</a:t>
            </a:r>
            <a:r>
              <a:rPr sz="1869" spc="-60" dirty="0"/>
              <a:t> </a:t>
            </a:r>
            <a:r>
              <a:rPr sz="1869" dirty="0"/>
              <a:t>的</a:t>
            </a:r>
            <a:r>
              <a:rPr sz="1869" spc="-60" dirty="0"/>
              <a:t> </a:t>
            </a:r>
            <a:r>
              <a:rPr sz="1869" spc="33" dirty="0"/>
              <a:t>质量</a:t>
            </a:r>
            <a:r>
              <a:rPr sz="1869" spc="-60" dirty="0"/>
              <a:t> </a:t>
            </a:r>
            <a:r>
              <a:rPr sz="1869" spc="7" dirty="0"/>
              <a:t>市场</a:t>
            </a:r>
            <a:r>
              <a:rPr sz="1869" spc="-60" dirty="0"/>
              <a:t> </a:t>
            </a:r>
            <a:r>
              <a:rPr sz="1869" spc="13" dirty="0"/>
              <a:t>与。</a:t>
            </a:r>
            <a:r>
              <a:rPr sz="1869" spc="40" dirty="0"/>
              <a:t> </a:t>
            </a:r>
            <a:r>
              <a:rPr sz="1869" spc="20" dirty="0"/>
              <a:t>利基</a:t>
            </a:r>
            <a:r>
              <a:rPr sz="1869" spc="-60" dirty="0"/>
              <a:t> </a:t>
            </a:r>
            <a:r>
              <a:rPr sz="1869" spc="7" dirty="0"/>
              <a:t>市场</a:t>
            </a:r>
          </a:p>
          <a:p>
            <a:pPr marL="386476" indent="-214003">
              <a:spcBef>
                <a:spcPts val="440"/>
              </a:spcBef>
              <a:defRPr/>
            </a:pPr>
            <a:r>
              <a:rPr sz="1869" spc="7" dirty="0"/>
              <a:t>期望</a:t>
            </a:r>
            <a:r>
              <a:rPr sz="1869" spc="-47" dirty="0"/>
              <a:t> </a:t>
            </a:r>
            <a:r>
              <a:rPr sz="1869" spc="20" dirty="0"/>
              <a:t>将</a:t>
            </a:r>
            <a:r>
              <a:rPr sz="1869" spc="-47" dirty="0"/>
              <a:t> </a:t>
            </a:r>
            <a:r>
              <a:rPr sz="1869" spc="7" dirty="0"/>
              <a:t>是</a:t>
            </a:r>
            <a:r>
              <a:rPr sz="1869" spc="-47" dirty="0"/>
              <a:t> </a:t>
            </a:r>
            <a:r>
              <a:rPr sz="1869" spc="-7" dirty="0"/>
              <a:t>不同</a:t>
            </a:r>
            <a:r>
              <a:rPr sz="1869" spc="-47" dirty="0"/>
              <a:t> </a:t>
            </a:r>
            <a:r>
              <a:rPr sz="1869" spc="-13" dirty="0"/>
              <a:t>为</a:t>
            </a:r>
            <a:r>
              <a:rPr sz="1869" spc="-47" dirty="0"/>
              <a:t> </a:t>
            </a:r>
            <a:r>
              <a:rPr sz="1869" spc="13" dirty="0"/>
              <a:t>每个</a:t>
            </a:r>
            <a:r>
              <a:rPr sz="1869" spc="-47" dirty="0"/>
              <a:t> </a:t>
            </a:r>
            <a:r>
              <a:rPr sz="1869" spc="7" dirty="0"/>
              <a:t>市场</a:t>
            </a:r>
            <a:r>
              <a:rPr sz="1869" spc="-47" dirty="0"/>
              <a:t> </a:t>
            </a:r>
            <a:r>
              <a:rPr sz="1869" dirty="0"/>
              <a:t>(例如</a:t>
            </a:r>
            <a:r>
              <a:rPr sz="1869" spc="53" dirty="0"/>
              <a:t> </a:t>
            </a:r>
            <a:r>
              <a:rPr sz="1869" spc="13" dirty="0"/>
              <a:t>水平</a:t>
            </a:r>
            <a:r>
              <a:rPr sz="1869" spc="-47" dirty="0"/>
              <a:t> </a:t>
            </a:r>
            <a:r>
              <a:rPr sz="1869" spc="-7" dirty="0"/>
              <a:t>的</a:t>
            </a:r>
            <a:r>
              <a:rPr sz="1869" spc="-47" dirty="0"/>
              <a:t> </a:t>
            </a:r>
            <a:r>
              <a:rPr sz="1869" spc="20" dirty="0"/>
              <a:t>实用性</a:t>
            </a:r>
          </a:p>
          <a:p>
            <a:pPr marL="386476" indent="-214003">
              <a:spcBef>
                <a:spcPts val="440"/>
              </a:spcBef>
              <a:defRPr/>
            </a:pPr>
            <a:r>
              <a:rPr sz="1869" spc="-13" dirty="0"/>
              <a:t>...</a:t>
            </a:r>
            <a:r>
              <a:rPr sz="1869" spc="7" dirty="0"/>
              <a:t>需要</a:t>
            </a:r>
            <a:r>
              <a:rPr sz="1869" spc="-7" dirty="0"/>
              <a:t>自</a:t>
            </a:r>
            <a:r>
              <a:rPr sz="1869" dirty="0"/>
              <a:t>采取</a:t>
            </a:r>
            <a:r>
              <a:rPr sz="1869" spc="13" dirty="0"/>
              <a:t>这</a:t>
            </a:r>
            <a:r>
              <a:rPr sz="1869" spc="7" dirty="0"/>
              <a:t>到</a:t>
            </a:r>
            <a:r>
              <a:rPr sz="1869" spc="-200" dirty="0"/>
              <a:t> </a:t>
            </a:r>
            <a:r>
              <a:rPr sz="1869" spc="13" dirty="0"/>
              <a:t>帐户</a:t>
            </a:r>
          </a:p>
        </p:txBody>
      </p:sp>
    </p:spTree>
  </p:cSld>
  <p:clrMapOvr>
    <a:masterClrMapping/>
  </p:clrMapOvr>
  <p:transition>
    <p:cut/>
  </p:transition>
</p:sld>
</file>

<file path=ppt/slides/slide7.xml><?xml version="1.0" encoding="utf-8"?>
<p:sld xmlns:a16="http://schemas.microsoft.com/office/drawing/2014/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599EF66-6D24-4913-B00D-37505C17594E}"/>
              </a:ext>
            </a:extLst>
          </p:cNvPr>
          <p:cNvGraphicFramePr/>
          <p:nvPr/>
        </p:nvGraphicFramePr>
        <p:xfrm>
          <a:off x="2" y="-1"/>
          <a:ext cx="6124573" cy="3460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59C6FCBE-760C-488A-B1A2-D32111172FBF}"/>
              </a:ext>
            </a:extLst>
          </p:cNvPr>
          <p:cNvSpPr>
            <a:spLocks noGrp="1"/>
          </p:cNvSpPr>
          <p:nvPr>
            <p:ph type="title"/>
          </p:nvPr>
        </p:nvSpPr>
        <p:spPr>
          <a:xfrm>
            <a:off x="0" y="407988"/>
            <a:ext cx="1704975" cy="957262"/>
          </a:xfrm>
        </p:spPr>
        <p:txBody>
          <a:bodyPr/>
          <a:lstStyle/>
          <a:p>
            <a:pPr eaLnBrk="1" hangingPunct="1">
              <a:defRPr/>
            </a:pPr>
            <a:r>
              <a:rPr lang="en-US" sz="2669" dirty="0">
                <a:effectLst>
                  <a:outerShdw blurRad="38100" dist="38100" dir="2700000" algn="tl">
                    <a:srgbClr val="000000">
                      <a:alpha val="43137"/>
                    </a:srgbClr>
                  </a:outerShdw>
                </a:effectLst>
              </a:rPr>
              <a:t>质量</a:t>
            </a:r>
            <a:br>
              <a:rPr lang="en-US" sz="2669" dirty="0">
                <a:effectLst>
                  <a:outerShdw blurRad="38100" dist="38100" dir="2700000" algn="tl">
                    <a:srgbClr val="000000">
                      <a:alpha val="43137"/>
                    </a:srgbClr>
                  </a:outerShdw>
                </a:effectLst>
              </a:rPr>
            </a:br>
            <a:r>
              <a:rPr lang="en-US" sz="2669" dirty="0">
                <a:effectLst>
                  <a:outerShdw blurRad="38100" dist="38100" dir="2700000" algn="tl">
                    <a:srgbClr val="000000">
                      <a:alpha val="43137"/>
                    </a:srgbClr>
                  </a:outerShdw>
                </a:effectLst>
              </a:rPr>
              <a:t>属性</a:t>
            </a:r>
          </a:p>
        </p:txBody>
      </p:sp>
    </p:spTree>
  </p:cSld>
  <p:clrMapOvr>
    <a:masterClrMapping/>
  </p:clrMapOvr>
  <p:transition spd="slow">
    <p:fade thruBlk="1"/>
  </p:transition>
</p:sld>
</file>

<file path=ppt/slides/slide7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8A79FE0-A30A-4C98-91CD-9BD6227A3C6C}"/>
              </a:ext>
            </a:extLst>
          </p:cNvPr>
          <p:cNvSpPr txBox="1">
            <a:spLocks noGrp="1"/>
          </p:cNvSpPr>
          <p:nvPr>
            <p:ph type="title"/>
          </p:nvPr>
        </p:nvSpPr>
        <p:spPr>
          <a:xfrm>
            <a:off x="180975" y="53975"/>
            <a:ext cx="5280025" cy="409575"/>
          </a:xfrm>
        </p:spPr>
        <p:txBody>
          <a:bodyPr lIns="0" tIns="0" rIns="0" bIns="0" rtlCol="0">
            <a:spAutoFit/>
          </a:bodyPr>
          <a:lstStyle/>
          <a:p>
            <a:pPr marL="16951">
              <a:defRPr/>
            </a:pPr>
            <a:r>
              <a:rPr sz="2669" spc="33" dirty="0"/>
              <a:t>概述</a:t>
            </a:r>
          </a:p>
        </p:txBody>
      </p:sp>
      <p:sp>
        <p:nvSpPr>
          <p:cNvPr id="7" name="object 7">
            <a:extLst>
              <a:ext uri="{FF2B5EF4-FFF2-40B4-BE49-F238E27FC236}">
                <a16:creationId xmlns:a16="http://schemas.microsoft.com/office/drawing/2014/main" id="{13E9EB99-19EE-4E43-9C5D-3ABBFE45E6E7}"/>
              </a:ext>
            </a:extLst>
          </p:cNvPr>
          <p:cNvSpPr txBox="1">
            <a:spLocks noGrp="1"/>
          </p:cNvSpPr>
          <p:nvPr>
            <p:ph idx="1"/>
          </p:nvPr>
        </p:nvSpPr>
        <p:spPr>
          <a:xfrm>
            <a:off x="409575" y="500063"/>
            <a:ext cx="7392988" cy="2166937"/>
          </a:xfrm>
        </p:spPr>
        <p:txBody>
          <a:bodyPr lIns="0" tIns="855339" rIns="0" bIns="0" rtlCol="0">
            <a:spAutoFit/>
          </a:bodyPr>
          <a:lstStyle/>
          <a:p>
            <a:pPr marL="386476" indent="-370373">
              <a:defRPr/>
            </a:pPr>
            <a:r>
              <a:rPr sz="1869" b="1" spc="-40" dirty="0">
                <a:latin typeface="Trebuchet MS"/>
                <a:cs typeface="Trebuchet MS"/>
              </a:rPr>
              <a:t>集成</a:t>
            </a:r>
            <a:r>
              <a:rPr sz="1869" b="1" spc="-160" dirty="0">
                <a:latin typeface="Trebuchet MS"/>
                <a:cs typeface="Trebuchet MS"/>
              </a:rPr>
              <a:t> </a:t>
            </a:r>
            <a:r>
              <a:rPr sz="1869" b="1" spc="-33" dirty="0">
                <a:latin typeface="Trebuchet MS"/>
                <a:cs typeface="Trebuchet MS"/>
              </a:rPr>
              <a:t>与</a:t>
            </a:r>
            <a:r>
              <a:rPr sz="1869" b="1" spc="-160" dirty="0">
                <a:latin typeface="Trebuchet MS"/>
                <a:cs typeface="Trebuchet MS"/>
              </a:rPr>
              <a:t> </a:t>
            </a:r>
            <a:r>
              <a:rPr sz="1869" b="1" spc="-53" dirty="0">
                <a:latin typeface="Trebuchet MS"/>
                <a:cs typeface="Trebuchet MS"/>
              </a:rPr>
              <a:t>其他/遗留</a:t>
            </a:r>
            <a:r>
              <a:rPr sz="1869" b="1" spc="-160" dirty="0">
                <a:latin typeface="Trebuchet MS"/>
                <a:cs typeface="Trebuchet MS"/>
              </a:rPr>
              <a:t> </a:t>
            </a:r>
            <a:r>
              <a:rPr sz="1869" b="1" spc="-27" dirty="0">
                <a:latin typeface="Trebuchet MS"/>
                <a:cs typeface="Trebuchet MS"/>
              </a:rPr>
              <a:t>系统</a:t>
            </a:r>
          </a:p>
          <a:p>
            <a:pPr marL="386476" indent="-214003">
              <a:spcBef>
                <a:spcPts val="440"/>
              </a:spcBef>
              <a:defRPr/>
            </a:pPr>
            <a:r>
              <a:rPr sz="1869" spc="-40" dirty="0"/>
              <a:t>什么</a:t>
            </a:r>
            <a:r>
              <a:rPr sz="1869" spc="27" dirty="0"/>
              <a:t>是</a:t>
            </a:r>
            <a:r>
              <a:rPr sz="1869" dirty="0"/>
              <a:t>的预期</a:t>
            </a:r>
            <a:r>
              <a:rPr sz="1869" spc="-160" dirty="0"/>
              <a:t> </a:t>
            </a:r>
            <a:r>
              <a:rPr sz="1869" spc="-7" dirty="0"/>
              <a:t>基础 设施？</a:t>
            </a:r>
          </a:p>
          <a:p>
            <a:pPr marL="386476" indent="-214003">
              <a:spcBef>
                <a:spcPts val="440"/>
              </a:spcBef>
              <a:defRPr/>
            </a:pPr>
            <a:r>
              <a:rPr sz="1869" spc="-13" dirty="0"/>
              <a:t>的</a:t>
            </a:r>
            <a:r>
              <a:rPr sz="1869" spc="-7" dirty="0"/>
              <a:t>其他</a:t>
            </a:r>
            <a:r>
              <a:rPr sz="1869" spc="7" dirty="0"/>
              <a:t>组件/系统</a:t>
            </a:r>
            <a:r>
              <a:rPr sz="1869" spc="20" dirty="0"/>
              <a:t>将</a:t>
            </a:r>
            <a:r>
              <a:rPr sz="1869" spc="7" dirty="0"/>
              <a:t>是</a:t>
            </a:r>
            <a:r>
              <a:rPr sz="1869" spc="-227" dirty="0"/>
              <a:t> </a:t>
            </a:r>
            <a:r>
              <a:rPr sz="1869" spc="7" dirty="0"/>
              <a:t>目前</a:t>
            </a:r>
          </a:p>
          <a:p>
            <a:pPr marL="386476" indent="-214003">
              <a:spcBef>
                <a:spcPts val="446"/>
              </a:spcBef>
              <a:defRPr/>
            </a:pPr>
            <a:r>
              <a:rPr sz="1869" spc="-13" dirty="0"/>
              <a:t>...</a:t>
            </a:r>
            <a:r>
              <a:rPr sz="1869" spc="7" dirty="0"/>
              <a:t>需要</a:t>
            </a:r>
            <a:r>
              <a:rPr sz="1869" spc="-7" dirty="0"/>
              <a:t>要集成</a:t>
            </a:r>
            <a:r>
              <a:rPr sz="1869" dirty="0"/>
              <a:t>接口</a:t>
            </a:r>
            <a:r>
              <a:rPr sz="1869" spc="-7" dirty="0"/>
              <a:t>自</a:t>
            </a:r>
            <a:r>
              <a:rPr sz="1869" spc="7" dirty="0"/>
              <a:t>这些</a:t>
            </a:r>
            <a:r>
              <a:rPr sz="1869" spc="-187" dirty="0"/>
              <a:t> </a:t>
            </a:r>
            <a:r>
              <a:rPr sz="1869" spc="7" dirty="0"/>
              <a:t>系统</a:t>
            </a:r>
          </a:p>
        </p:txBody>
      </p:sp>
    </p:spTree>
  </p:cSld>
  <p:clrMapOvr>
    <a:masterClrMapping/>
  </p:clrMapOvr>
  <p:transition>
    <p:cut/>
  </p:transition>
</p:sld>
</file>

<file path=ppt/slides/slide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F32F1DC7-655A-4102-8372-88EC38E04A4F}"/>
              </a:ext>
            </a:extLst>
          </p:cNvPr>
          <p:cNvSpPr>
            <a:spLocks noGrp="1"/>
          </p:cNvSpPr>
          <p:nvPr>
            <p:ph type="title"/>
          </p:nvPr>
        </p:nvSpPr>
        <p:spPr>
          <a:xfrm>
            <a:off x="260350" y="1255713"/>
            <a:ext cx="5635625" cy="687387"/>
          </a:xfrm>
        </p:spPr>
        <p:txBody>
          <a:bodyPr/>
          <a:lstStyle/>
          <a:p>
            <a:pPr marL="16950" eaLnBrk="1" fontAlgn="auto" hangingPunct="1">
              <a:spcBef>
                <a:spcPts val="127"/>
              </a:spcBef>
              <a:spcAft>
                <a:spcPts val="0"/>
              </a:spcAft>
              <a:defRPr/>
            </a:pPr>
            <a:r>
              <a:rPr lang="en-US" altLang="zh-CN" sz="3600" spc="67" dirty="0">
                <a:solidFill>
                  <a:srgbClr val="000000"/>
                </a:solidFill>
              </a:rPr>
              <a:t>非功能性</a:t>
            </a:r>
            <a:r>
              <a:rPr lang="en-US" altLang="zh-CN" sz="3600" spc="-152" dirty="0">
                <a:solidFill>
                  <a:srgbClr val="000000"/>
                </a:solidFill>
              </a:rPr>
              <a:t> </a:t>
            </a:r>
            <a:r>
              <a:rPr lang="en-US" altLang="zh-CN" sz="3600" spc="67" dirty="0">
                <a:solidFill>
                  <a:srgbClr val="000000"/>
                </a:solidFill>
              </a:rPr>
              <a:t>概念</a:t>
            </a:r>
            <a:endParaRPr lang="en-US" altLang="zh-CN" sz="3600" dirty="0">
              <a:cs typeface="Calibri"/>
            </a:endParaRPr>
          </a:p>
        </p:txBody>
      </p:sp>
      <p:sp>
        <p:nvSpPr>
          <p:cNvPr id="3" name="object 2">
            <a:extLst>
              <a:ext uri="{FF2B5EF4-FFF2-40B4-BE49-F238E27FC236}">
                <a16:creationId xmlns:a16="http://schemas.microsoft.com/office/drawing/2014/main" id="{ABC6C7D1-9485-424B-95F0-F2A60A83B4E6}"/>
              </a:ext>
            </a:extLst>
          </p:cNvPr>
          <p:cNvSpPr txBox="1">
            <a:spLocks/>
          </p:cNvSpPr>
          <p:nvPr/>
        </p:nvSpPr>
        <p:spPr bwMode="auto">
          <a:xfrm>
            <a:off x="1628775" y="1908175"/>
            <a:ext cx="4343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2000" spc="27" dirty="0">
                <a:solidFill>
                  <a:srgbClr val="000000"/>
                </a:solidFill>
              </a:rPr>
              <a:t>影响</a:t>
            </a:r>
            <a:r>
              <a:rPr lang="en-US" altLang="zh-CN" sz="2000" spc="-7" dirty="0">
                <a:solidFill>
                  <a:srgbClr val="000000"/>
                </a:solidFill>
              </a:rPr>
              <a:t>的</a:t>
            </a:r>
            <a:r>
              <a:rPr lang="en-US" altLang="zh-CN" sz="2000" spc="20" dirty="0">
                <a:solidFill>
                  <a:srgbClr val="000000"/>
                </a:solidFill>
              </a:rPr>
              <a:t>横切</a:t>
            </a:r>
            <a:r>
              <a:rPr lang="en-US" altLang="zh-CN" sz="2000" spc="-214" dirty="0">
                <a:solidFill>
                  <a:srgbClr val="000000"/>
                </a:solidFill>
              </a:rPr>
              <a:t> </a:t>
            </a:r>
            <a:r>
              <a:rPr lang="en-US" altLang="zh-CN" sz="2000" spc="13" dirty="0">
                <a:solidFill>
                  <a:srgbClr val="000000"/>
                </a:solidFill>
              </a:rPr>
              <a:t>关注</a:t>
            </a:r>
            <a:endParaRPr lang="en-US" sz="1400" dirty="0"/>
          </a:p>
        </p:txBody>
      </p:sp>
    </p:spTree>
  </p:cSld>
  <p:clrMapOvr>
    <a:masterClrMapping/>
  </p:clrMapOvr>
  <p:transition spd="slow">
    <p:fade/>
  </p:transition>
</p:sld>
</file>

<file path=ppt/slides/slide7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DE3FB3A-398A-44DE-A08C-DF41E8C4D9B1}"/>
              </a:ext>
            </a:extLst>
          </p:cNvPr>
          <p:cNvSpPr txBox="1">
            <a:spLocks noGrp="1"/>
          </p:cNvSpPr>
          <p:nvPr>
            <p:ph type="title"/>
          </p:nvPr>
        </p:nvSpPr>
        <p:spPr>
          <a:xfrm>
            <a:off x="180975" y="130175"/>
            <a:ext cx="5943600" cy="307975"/>
          </a:xfrm>
        </p:spPr>
        <p:txBody>
          <a:bodyPr lIns="0" tIns="0" rIns="0" bIns="0" rtlCol="0">
            <a:spAutoFit/>
          </a:bodyPr>
          <a:lstStyle/>
          <a:p>
            <a:pPr marL="16951">
              <a:defRPr/>
            </a:pPr>
            <a:r>
              <a:rPr sz="2000" spc="47" dirty="0"/>
              <a:t>功能</a:t>
            </a:r>
            <a:r>
              <a:rPr sz="2000" spc="60" dirty="0"/>
              <a:t>共享</a:t>
            </a:r>
            <a:r>
              <a:rPr sz="2000" spc="27" dirty="0"/>
              <a:t>软件之间</a:t>
            </a:r>
            <a:r>
              <a:rPr sz="2000" spc="-280" dirty="0"/>
              <a:t> </a:t>
            </a:r>
            <a:r>
              <a:rPr sz="2000" spc="60" dirty="0"/>
              <a:t>组件</a:t>
            </a:r>
          </a:p>
        </p:txBody>
      </p:sp>
      <p:sp>
        <p:nvSpPr>
          <p:cNvPr id="8" name="object 8">
            <a:extLst>
              <a:ext uri="{FF2B5EF4-FFF2-40B4-BE49-F238E27FC236}">
                <a16:creationId xmlns:a16="http://schemas.microsoft.com/office/drawing/2014/main" id="{DA48CE93-C5C6-4C23-8F48-8AAA044A7E36}"/>
              </a:ext>
            </a:extLst>
          </p:cNvPr>
          <p:cNvSpPr txBox="1">
            <a:spLocks noGrp="1"/>
          </p:cNvSpPr>
          <p:nvPr>
            <p:ph idx="1"/>
          </p:nvPr>
        </p:nvSpPr>
        <p:spPr>
          <a:xfrm>
            <a:off x="257175" y="587375"/>
            <a:ext cx="5537200" cy="2497138"/>
          </a:xfrm>
        </p:spPr>
        <p:txBody>
          <a:bodyPr lIns="0" tIns="896868" rIns="0" bIns="0" rtlCol="0">
            <a:spAutoFit/>
          </a:bodyPr>
          <a:lstStyle/>
          <a:p>
            <a:pPr marL="386476" indent="-214003">
              <a:defRPr/>
            </a:pPr>
            <a:r>
              <a:rPr sz="1869" spc="7" dirty="0"/>
              <a:t>要求</a:t>
            </a:r>
            <a:r>
              <a:rPr sz="1869" dirty="0"/>
              <a:t>未覆盖</a:t>
            </a:r>
            <a:r>
              <a:rPr sz="1869" spc="20" dirty="0"/>
              <a:t>由个人</a:t>
            </a:r>
            <a:r>
              <a:rPr sz="1869" spc="-227" dirty="0"/>
              <a:t> </a:t>
            </a:r>
            <a:r>
              <a:rPr sz="1869" spc="13" dirty="0"/>
              <a:t>组件</a:t>
            </a:r>
          </a:p>
          <a:p>
            <a:pPr marL="386476" indent="-214003">
              <a:spcBef>
                <a:spcPts val="440"/>
              </a:spcBef>
              <a:defRPr/>
            </a:pPr>
            <a:r>
              <a:rPr sz="1869" spc="7" dirty="0"/>
              <a:t>相反</a:t>
            </a:r>
            <a:r>
              <a:rPr sz="1869" spc="-47" dirty="0"/>
              <a:t> </a:t>
            </a:r>
            <a:r>
              <a:rPr sz="1869" spc="7" dirty="0"/>
              <a:t>要求</a:t>
            </a:r>
            <a:r>
              <a:rPr sz="1869" spc="-47" dirty="0"/>
              <a:t> </a:t>
            </a:r>
            <a:r>
              <a:rPr sz="1869" spc="7" dirty="0"/>
              <a:t>需要</a:t>
            </a:r>
            <a:r>
              <a:rPr sz="1869" spc="-47" dirty="0"/>
              <a:t> </a:t>
            </a:r>
            <a:r>
              <a:rPr sz="1869" spc="-7" dirty="0"/>
              <a:t>自</a:t>
            </a:r>
            <a:r>
              <a:rPr sz="1869" spc="-47" dirty="0"/>
              <a:t> </a:t>
            </a:r>
            <a:r>
              <a:rPr sz="1869" spc="7" dirty="0"/>
              <a:t>是</a:t>
            </a:r>
            <a:r>
              <a:rPr sz="1869" spc="-47" dirty="0"/>
              <a:t> </a:t>
            </a:r>
            <a:r>
              <a:rPr sz="1869" spc="13" dirty="0"/>
              <a:t>解决</a:t>
            </a:r>
            <a:r>
              <a:rPr sz="1869" spc="-47" dirty="0"/>
              <a:t> </a:t>
            </a:r>
            <a:r>
              <a:rPr sz="1869" b="1" spc="-33" dirty="0">
                <a:latin typeface="Trebuchet MS"/>
                <a:cs typeface="Trebuchet MS"/>
              </a:rPr>
              <a:t>的</a:t>
            </a:r>
            <a:r>
              <a:rPr sz="1869" b="1" spc="-152" dirty="0">
                <a:latin typeface="Trebuchet MS"/>
                <a:cs typeface="Trebuchet MS"/>
              </a:rPr>
              <a:t> </a:t>
            </a:r>
            <a:r>
              <a:rPr sz="1869" b="1" spc="-60" dirty="0">
                <a:latin typeface="Trebuchet MS"/>
                <a:cs typeface="Trebuchet MS"/>
              </a:rPr>
              <a:t>每个</a:t>
            </a:r>
            <a:r>
              <a:rPr sz="1869" b="1" spc="-152" dirty="0">
                <a:latin typeface="Trebuchet MS"/>
                <a:cs typeface="Trebuchet MS"/>
              </a:rPr>
              <a:t> </a:t>
            </a:r>
            <a:r>
              <a:rPr sz="1869" b="1" spc="-47" dirty="0">
                <a:latin typeface="Trebuchet MS"/>
                <a:cs typeface="Trebuchet MS"/>
              </a:rPr>
              <a:t>组件</a:t>
            </a:r>
          </a:p>
          <a:p>
            <a:pPr marL="386476" indent="-214003">
              <a:spcBef>
                <a:spcPts val="446"/>
              </a:spcBef>
              <a:defRPr/>
            </a:pPr>
            <a:r>
              <a:rPr sz="1869" spc="-7" dirty="0"/>
              <a:t>或</a:t>
            </a:r>
            <a:r>
              <a:rPr sz="1869" spc="-53" dirty="0"/>
              <a:t> </a:t>
            </a:r>
            <a:r>
              <a:rPr sz="1869" spc="7" dirty="0"/>
              <a:t>约束</a:t>
            </a:r>
            <a:r>
              <a:rPr sz="1869" spc="-53" dirty="0"/>
              <a:t> </a:t>
            </a:r>
            <a:r>
              <a:rPr sz="1869" spc="20" dirty="0"/>
              <a:t>征收</a:t>
            </a:r>
            <a:r>
              <a:rPr sz="1869" spc="-53" dirty="0"/>
              <a:t> </a:t>
            </a:r>
            <a:r>
              <a:rPr sz="1869" spc="20" dirty="0"/>
              <a:t>上</a:t>
            </a:r>
            <a:r>
              <a:rPr sz="1869" spc="-53" dirty="0"/>
              <a:t> </a:t>
            </a:r>
            <a:r>
              <a:rPr sz="1869" spc="13" dirty="0"/>
              <a:t>每个</a:t>
            </a:r>
            <a:r>
              <a:rPr sz="1869" spc="-53" dirty="0"/>
              <a:t> </a:t>
            </a:r>
            <a:r>
              <a:rPr sz="1869" spc="13" dirty="0"/>
              <a:t>组件</a:t>
            </a:r>
          </a:p>
          <a:p>
            <a:pPr marL="386476" indent="-214003">
              <a:spcBef>
                <a:spcPts val="440"/>
              </a:spcBef>
              <a:defRPr/>
            </a:pPr>
            <a:r>
              <a:rPr sz="1869" spc="180" dirty="0">
                <a:latin typeface="Cambria"/>
                <a:cs typeface="Cambria"/>
              </a:rPr>
              <a:t>⇒</a:t>
            </a:r>
            <a:r>
              <a:rPr sz="1869" spc="-220" dirty="0">
                <a:latin typeface="Cambria"/>
                <a:cs typeface="Cambria"/>
              </a:rPr>
              <a:t> </a:t>
            </a:r>
            <a:r>
              <a:rPr sz="1869" b="1" spc="-33" dirty="0">
                <a:latin typeface="Trebuchet MS"/>
                <a:cs typeface="Trebuchet MS"/>
              </a:rPr>
              <a:t>横切</a:t>
            </a:r>
            <a:r>
              <a:rPr sz="1869" b="1" spc="-60" dirty="0">
                <a:latin typeface="Trebuchet MS"/>
                <a:cs typeface="Trebuchet MS"/>
              </a:rPr>
              <a:t>关注</a:t>
            </a:r>
          </a:p>
        </p:txBody>
      </p:sp>
    </p:spTree>
  </p:cSld>
  <p:clrMapOvr>
    <a:masterClrMapping/>
  </p:clrMapOvr>
  <p:transition>
    <p:cut/>
  </p:transition>
</p:sld>
</file>

<file path=ppt/slides/slide7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E9A6D22-C9CF-4385-A095-D294F254B1B2}"/>
              </a:ext>
            </a:extLst>
          </p:cNvPr>
          <p:cNvSpPr txBox="1">
            <a:spLocks noGrp="1"/>
          </p:cNvSpPr>
          <p:nvPr>
            <p:ph type="title"/>
          </p:nvPr>
        </p:nvSpPr>
        <p:spPr>
          <a:xfrm>
            <a:off x="180975" y="46038"/>
            <a:ext cx="5280025" cy="409575"/>
          </a:xfrm>
        </p:spPr>
        <p:txBody>
          <a:bodyPr lIns="0" tIns="0" rIns="0" bIns="0" rtlCol="0">
            <a:spAutoFit/>
          </a:bodyPr>
          <a:lstStyle/>
          <a:p>
            <a:pPr marL="16951">
              <a:defRPr/>
            </a:pPr>
            <a:r>
              <a:rPr sz="2669" spc="53" dirty="0"/>
              <a:t>例子</a:t>
            </a:r>
            <a:r>
              <a:rPr sz="2669" spc="7" dirty="0"/>
              <a:t>为</a:t>
            </a:r>
            <a:r>
              <a:rPr sz="2669" spc="47" dirty="0"/>
              <a:t>横切</a:t>
            </a:r>
            <a:r>
              <a:rPr sz="2669" spc="-240" dirty="0"/>
              <a:t> </a:t>
            </a:r>
            <a:r>
              <a:rPr sz="2669" spc="53" dirty="0"/>
              <a:t>关注</a:t>
            </a:r>
          </a:p>
        </p:txBody>
      </p:sp>
      <p:sp>
        <p:nvSpPr>
          <p:cNvPr id="113667" name="object 4">
            <a:extLst>
              <a:ext uri="{FF2B5EF4-FFF2-40B4-BE49-F238E27FC236}">
                <a16:creationId xmlns:a16="http://schemas.microsoft.com/office/drawing/2014/main" id="{4C2CC26E-D834-441E-A899-7006F8092296}"/>
              </a:ext>
            </a:extLst>
          </p:cNvPr>
          <p:cNvSpPr>
            <a:spLocks noChangeArrowheads="1"/>
          </p:cNvSpPr>
          <p:nvPr/>
        </p:nvSpPr>
        <p:spPr bwMode="auto">
          <a:xfrm>
            <a:off x="368300" y="731838"/>
            <a:ext cx="93663" cy="93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3668" name="object 5">
            <a:extLst>
              <a:ext uri="{FF2B5EF4-FFF2-40B4-BE49-F238E27FC236}">
                <a16:creationId xmlns:a16="http://schemas.microsoft.com/office/drawing/2014/main" id="{90447952-71A3-4EA1-9F0A-62C92EEDFF78}"/>
              </a:ext>
            </a:extLst>
          </p:cNvPr>
          <p:cNvSpPr>
            <a:spLocks noChangeArrowheads="1"/>
          </p:cNvSpPr>
          <p:nvPr/>
        </p:nvSpPr>
        <p:spPr bwMode="auto">
          <a:xfrm>
            <a:off x="368300" y="1012825"/>
            <a:ext cx="93663" cy="95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3669" name="object 6">
            <a:extLst>
              <a:ext uri="{FF2B5EF4-FFF2-40B4-BE49-F238E27FC236}">
                <a16:creationId xmlns:a16="http://schemas.microsoft.com/office/drawing/2014/main" id="{ABCC0231-57EF-4E90-B5BB-979F75260341}"/>
              </a:ext>
            </a:extLst>
          </p:cNvPr>
          <p:cNvSpPr>
            <a:spLocks noChangeArrowheads="1"/>
          </p:cNvSpPr>
          <p:nvPr/>
        </p:nvSpPr>
        <p:spPr bwMode="auto">
          <a:xfrm>
            <a:off x="368300" y="1293813"/>
            <a:ext cx="93663" cy="93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3670" name="object 7">
            <a:extLst>
              <a:ext uri="{FF2B5EF4-FFF2-40B4-BE49-F238E27FC236}">
                <a16:creationId xmlns:a16="http://schemas.microsoft.com/office/drawing/2014/main" id="{6D5CDFDF-6852-4B51-9EC0-173B59B97BB2}"/>
              </a:ext>
            </a:extLst>
          </p:cNvPr>
          <p:cNvSpPr>
            <a:spLocks noChangeArrowheads="1"/>
          </p:cNvSpPr>
          <p:nvPr/>
        </p:nvSpPr>
        <p:spPr bwMode="auto">
          <a:xfrm>
            <a:off x="368300" y="1573213"/>
            <a:ext cx="93663" cy="93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3671" name="object 8">
            <a:extLst>
              <a:ext uri="{FF2B5EF4-FFF2-40B4-BE49-F238E27FC236}">
                <a16:creationId xmlns:a16="http://schemas.microsoft.com/office/drawing/2014/main" id="{3B982504-57F1-49E0-8906-882494CE54C6}"/>
              </a:ext>
            </a:extLst>
          </p:cNvPr>
          <p:cNvSpPr>
            <a:spLocks noChangeArrowheads="1"/>
          </p:cNvSpPr>
          <p:nvPr/>
        </p:nvSpPr>
        <p:spPr bwMode="auto">
          <a:xfrm>
            <a:off x="368300" y="1852613"/>
            <a:ext cx="93663" cy="95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3672" name="object 9">
            <a:extLst>
              <a:ext uri="{FF2B5EF4-FFF2-40B4-BE49-F238E27FC236}">
                <a16:creationId xmlns:a16="http://schemas.microsoft.com/office/drawing/2014/main" id="{A2833573-B155-471C-8A54-168AA62AFF04}"/>
              </a:ext>
            </a:extLst>
          </p:cNvPr>
          <p:cNvSpPr>
            <a:spLocks noChangeArrowheads="1"/>
          </p:cNvSpPr>
          <p:nvPr/>
        </p:nvSpPr>
        <p:spPr bwMode="auto">
          <a:xfrm>
            <a:off x="368300" y="2135188"/>
            <a:ext cx="93663" cy="93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3673" name="object 10">
            <a:extLst>
              <a:ext uri="{FF2B5EF4-FFF2-40B4-BE49-F238E27FC236}">
                <a16:creationId xmlns:a16="http://schemas.microsoft.com/office/drawing/2014/main" id="{66B3340E-D65B-41D6-9668-D7D3A2612BE1}"/>
              </a:ext>
            </a:extLst>
          </p:cNvPr>
          <p:cNvSpPr>
            <a:spLocks noChangeArrowheads="1"/>
          </p:cNvSpPr>
          <p:nvPr/>
        </p:nvSpPr>
        <p:spPr bwMode="auto">
          <a:xfrm>
            <a:off x="368300" y="2414588"/>
            <a:ext cx="93663" cy="9366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13674" name="object 11">
            <a:extLst>
              <a:ext uri="{FF2B5EF4-FFF2-40B4-BE49-F238E27FC236}">
                <a16:creationId xmlns:a16="http://schemas.microsoft.com/office/drawing/2014/main" id="{636877DA-BC6A-44DC-AD64-4163102C5404}"/>
              </a:ext>
            </a:extLst>
          </p:cNvPr>
          <p:cNvSpPr>
            <a:spLocks noChangeArrowheads="1"/>
          </p:cNvSpPr>
          <p:nvPr/>
        </p:nvSpPr>
        <p:spPr bwMode="auto">
          <a:xfrm>
            <a:off x="368300" y="2693988"/>
            <a:ext cx="93663" cy="952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06507" name="object 12">
            <a:extLst>
              <a:ext uri="{FF2B5EF4-FFF2-40B4-BE49-F238E27FC236}">
                <a16:creationId xmlns:a16="http://schemas.microsoft.com/office/drawing/2014/main" id="{BE22A529-E7BD-4A61-BF5B-3E059DCC5F87}"/>
              </a:ext>
            </a:extLst>
          </p:cNvPr>
          <p:cNvSpPr txBox="1">
            <a:spLocks noChangeArrowheads="1"/>
          </p:cNvSpPr>
          <p:nvPr/>
        </p:nvSpPr>
        <p:spPr bwMode="auto">
          <a:xfrm>
            <a:off x="538163" y="585788"/>
            <a:ext cx="3411537"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defRPr/>
            </a:pPr>
            <a:r>
              <a:rPr lang="zh-CN" altLang="zh-CN" sz="1468"/>
              <a:t>测 井</a:t>
            </a:r>
            <a:endParaRPr lang="en-US" altLang="zh-CN" sz="1468"/>
          </a:p>
          <a:p>
            <a:pPr eaLnBrk="1" hangingPunct="1">
              <a:lnSpc>
                <a:spcPct val="125000"/>
              </a:lnSpc>
              <a:defRPr/>
            </a:pPr>
            <a:r>
              <a:rPr lang="zh-CN" altLang="zh-CN" sz="1468"/>
              <a:t>审计</a:t>
            </a:r>
            <a:endParaRPr lang="en-US" altLang="zh-CN" sz="1468"/>
          </a:p>
          <a:p>
            <a:pPr eaLnBrk="1" hangingPunct="1">
              <a:lnSpc>
                <a:spcPct val="125000"/>
              </a:lnSpc>
              <a:defRPr/>
            </a:pPr>
            <a:r>
              <a:rPr lang="zh-CN" altLang="zh-CN" sz="1468"/>
              <a:t>监测</a:t>
            </a:r>
          </a:p>
          <a:p>
            <a:pPr eaLnBrk="1" hangingPunct="1">
              <a:spcBef>
                <a:spcPts val="434"/>
              </a:spcBef>
              <a:defRPr/>
            </a:pPr>
            <a:r>
              <a:rPr lang="zh-CN" altLang="zh-CN" sz="1468"/>
              <a:t>异常/错误处理</a:t>
            </a:r>
          </a:p>
          <a:p>
            <a:pPr eaLnBrk="1" hangingPunct="1">
              <a:lnSpc>
                <a:spcPct val="125000"/>
              </a:lnSpc>
              <a:defRPr/>
            </a:pPr>
            <a:r>
              <a:rPr lang="zh-CN" altLang="zh-CN" sz="1468"/>
              <a:t>安全性 (如身份验证、授权) 缓存</a:t>
            </a:r>
          </a:p>
          <a:p>
            <a:pPr eaLnBrk="1" hangingPunct="1">
              <a:spcBef>
                <a:spcPts val="451"/>
              </a:spcBef>
              <a:defRPr/>
            </a:pPr>
            <a:r>
              <a:rPr lang="zh-CN" altLang="zh-CN" sz="1468"/>
              <a:t>本地化</a:t>
            </a:r>
          </a:p>
          <a:p>
            <a:pPr eaLnBrk="1" hangingPunct="1">
              <a:spcBef>
                <a:spcPts val="434"/>
              </a:spcBef>
              <a:defRPr/>
            </a:pPr>
            <a:r>
              <a:rPr lang="zh-CN" altLang="zh-CN" sz="1468"/>
              <a:t>配置管理</a:t>
            </a:r>
          </a:p>
        </p:txBody>
      </p:sp>
    </p:spTree>
  </p:cSld>
  <p:clrMapOvr>
    <a:masterClrMapping/>
  </p:clrMapOvr>
  <p:transition>
    <p:cut/>
  </p:transition>
</p:sld>
</file>

<file path=ppt/slides/slide7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23BAD58-1EEA-48DC-AEFC-26DD5942D147}"/>
              </a:ext>
            </a:extLst>
          </p:cNvPr>
          <p:cNvSpPr txBox="1">
            <a:spLocks noGrp="1"/>
          </p:cNvSpPr>
          <p:nvPr>
            <p:ph type="title"/>
          </p:nvPr>
        </p:nvSpPr>
        <p:spPr>
          <a:xfrm>
            <a:off x="95250" y="53975"/>
            <a:ext cx="6026150" cy="409575"/>
          </a:xfrm>
        </p:spPr>
        <p:txBody>
          <a:bodyPr lIns="0" tIns="0" rIns="0" bIns="0" rtlCol="0">
            <a:spAutoFit/>
          </a:bodyPr>
          <a:lstStyle/>
          <a:p>
            <a:pPr marL="16951">
              <a:defRPr/>
            </a:pPr>
            <a:r>
              <a:rPr sz="2669" spc="47" dirty="0"/>
              <a:t>跨切削功能</a:t>
            </a:r>
            <a:r>
              <a:rPr sz="2669" spc="-140" dirty="0"/>
              <a:t> </a:t>
            </a:r>
            <a:r>
              <a:rPr sz="2669" spc="53" dirty="0"/>
              <a:t>影响</a:t>
            </a:r>
          </a:p>
        </p:txBody>
      </p:sp>
      <p:sp>
        <p:nvSpPr>
          <p:cNvPr id="107523" name="object 8">
            <a:extLst>
              <a:ext uri="{FF2B5EF4-FFF2-40B4-BE49-F238E27FC236}">
                <a16:creationId xmlns:a16="http://schemas.microsoft.com/office/drawing/2014/main" id="{2BEF41D3-F8FF-4131-906D-64C7DD4F47B0}"/>
              </a:ext>
            </a:extLst>
          </p:cNvPr>
          <p:cNvSpPr>
            <a:spLocks noGrp="1"/>
          </p:cNvSpPr>
          <p:nvPr>
            <p:ph idx="1"/>
          </p:nvPr>
        </p:nvSpPr>
        <p:spPr>
          <a:xfrm>
            <a:off x="307975" y="204788"/>
            <a:ext cx="5537200" cy="2917825"/>
          </a:xfrm>
        </p:spPr>
        <p:txBody>
          <a:bodyPr lIns="0" tIns="560902" rIns="0" bIns="0">
            <a:spAutoFit/>
          </a:bodyPr>
          <a:lstStyle/>
          <a:p>
            <a:pPr marL="16951" indent="-214003">
              <a:defRPr/>
            </a:pPr>
            <a:r>
              <a:rPr lang="zh-CN" altLang="zh-CN" sz="1869" b="1">
                <a:latin typeface="Trebuchet MS" panose="020B0603020202020204" pitchFamily="34" charset="0"/>
              </a:rPr>
              <a:t>为什么横切方面有问题？</a:t>
            </a:r>
          </a:p>
          <a:p>
            <a:pPr marL="16951" indent="-214003">
              <a:lnSpc>
                <a:spcPct val="125000"/>
              </a:lnSpc>
              <a:defRPr/>
            </a:pPr>
            <a:r>
              <a:rPr lang="zh-CN" altLang="zh-CN" sz="1869"/>
              <a:t>它们确实需要由所有组件持续使用/实现某些组件可能不允许此</a:t>
            </a:r>
          </a:p>
          <a:p>
            <a:pPr marL="16951" indent="-214003">
              <a:lnSpc>
                <a:spcPct val="103000"/>
              </a:lnSpc>
              <a:spcBef>
                <a:spcPts val="400"/>
              </a:spcBef>
              <a:defRPr/>
            </a:pPr>
            <a:r>
              <a:rPr lang="zh-CN" altLang="zh-CN" sz="1869"/>
              <a:t>如果需要调整交叉功能, 则需要修改所有组件</a:t>
            </a:r>
          </a:p>
          <a:p>
            <a:pPr marL="16951" indent="-214003">
              <a:lnSpc>
                <a:spcPct val="103000"/>
              </a:lnSpc>
              <a:spcBef>
                <a:spcPts val="400"/>
              </a:spcBef>
              <a:defRPr/>
            </a:pPr>
            <a:r>
              <a:rPr lang="zh-CN" altLang="zh-CN" sz="1869"/>
              <a:t>由于新的安全约束而发生的更改需要检查所有组件</a:t>
            </a:r>
          </a:p>
        </p:txBody>
      </p:sp>
    </p:spTree>
  </p:cSld>
  <p:clrMapOvr>
    <a:masterClrMapping/>
  </p:clrMapOvr>
  <p:transition>
    <p:cut/>
  </p:transition>
</p:sld>
</file>

<file path=ppt/slides/slide7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195743E-02AB-42E8-A1BA-89151F58C834}"/>
              </a:ext>
            </a:extLst>
          </p:cNvPr>
          <p:cNvSpPr txBox="1">
            <a:spLocks noGrp="1"/>
          </p:cNvSpPr>
          <p:nvPr>
            <p:ph type="title"/>
          </p:nvPr>
        </p:nvSpPr>
        <p:spPr>
          <a:xfrm>
            <a:off x="180975" y="130175"/>
            <a:ext cx="5791200" cy="307975"/>
          </a:xfrm>
        </p:spPr>
        <p:txBody>
          <a:bodyPr lIns="0" tIns="0" rIns="0" bIns="0" rtlCol="0">
            <a:spAutoFit/>
          </a:bodyPr>
          <a:lstStyle/>
          <a:p>
            <a:pPr marL="16951">
              <a:defRPr/>
            </a:pPr>
            <a:r>
              <a:rPr sz="2000" spc="47" dirty="0"/>
              <a:t>横切</a:t>
            </a:r>
            <a:r>
              <a:rPr sz="2000" spc="-60" dirty="0"/>
              <a:t> </a:t>
            </a:r>
            <a:r>
              <a:rPr sz="2000" spc="53" dirty="0"/>
              <a:t>关注</a:t>
            </a:r>
            <a:r>
              <a:rPr sz="2000" spc="-60" dirty="0"/>
              <a:t> </a:t>
            </a:r>
            <a:r>
              <a:rPr sz="2000" spc="53" dirty="0"/>
              <a:t>上</a:t>
            </a:r>
            <a:r>
              <a:rPr sz="2000" spc="-53" dirty="0"/>
              <a:t> </a:t>
            </a:r>
            <a:r>
              <a:rPr sz="2000" spc="33" dirty="0"/>
              <a:t>的</a:t>
            </a:r>
            <a:r>
              <a:rPr sz="2000" spc="-53" dirty="0"/>
              <a:t> </a:t>
            </a:r>
            <a:r>
              <a:rPr sz="2000" spc="47" dirty="0"/>
              <a:t>实现</a:t>
            </a:r>
            <a:r>
              <a:rPr sz="2000" spc="-60" dirty="0"/>
              <a:t> </a:t>
            </a:r>
            <a:r>
              <a:rPr sz="2000" spc="53" dirty="0"/>
              <a:t>水平</a:t>
            </a:r>
          </a:p>
        </p:txBody>
      </p:sp>
      <p:sp>
        <p:nvSpPr>
          <p:cNvPr id="108547" name="object 8">
            <a:extLst>
              <a:ext uri="{FF2B5EF4-FFF2-40B4-BE49-F238E27FC236}">
                <a16:creationId xmlns:a16="http://schemas.microsoft.com/office/drawing/2014/main" id="{74421621-01FD-4C5C-A5B3-11F82D07D080}"/>
              </a:ext>
            </a:extLst>
          </p:cNvPr>
          <p:cNvSpPr>
            <a:spLocks noGrp="1"/>
          </p:cNvSpPr>
          <p:nvPr>
            <p:ph idx="1"/>
          </p:nvPr>
        </p:nvSpPr>
        <p:spPr>
          <a:xfrm>
            <a:off x="307975" y="204788"/>
            <a:ext cx="5537200" cy="3132137"/>
          </a:xfrm>
        </p:spPr>
        <p:txBody>
          <a:bodyPr lIns="0" tIns="763133" rIns="0" bIns="0">
            <a:spAutoFit/>
          </a:bodyPr>
          <a:lstStyle/>
          <a:p>
            <a:pPr marL="385628" indent="-214003">
              <a:lnSpc>
                <a:spcPct val="125000"/>
              </a:lnSpc>
              <a:defRPr/>
            </a:pPr>
            <a:r>
              <a:rPr lang="zh-CN" altLang="zh-CN" sz="1869"/>
              <a:t>在执行层面上也存在着贯穿各方面的关切问题, 其中涉及</a:t>
            </a:r>
            <a:r>
              <a:rPr lang="zh-CN" altLang="zh-CN" sz="1869" b="1">
                <a:latin typeface="Trebuchet MS" panose="020B0603020202020204" pitchFamily="34" charset="0"/>
              </a:rPr>
              <a:t>面向方面编程</a:t>
            </a:r>
          </a:p>
          <a:p>
            <a:pPr marL="385628" indent="-214003">
              <a:spcBef>
                <a:spcPts val="451"/>
              </a:spcBef>
              <a:defRPr/>
            </a:pPr>
            <a:r>
              <a:rPr lang="zh-CN" altLang="zh-CN" sz="1869"/>
              <a:t>方面被分解出来, 并远离功能</a:t>
            </a:r>
          </a:p>
          <a:p>
            <a:pPr marL="385628" indent="-214003">
              <a:lnSpc>
                <a:spcPct val="103000"/>
              </a:lnSpc>
              <a:spcBef>
                <a:spcPts val="400"/>
              </a:spcBef>
              <a:defRPr/>
            </a:pPr>
            <a:r>
              <a:rPr lang="zh-CN" altLang="zh-CN" sz="1869"/>
              <a:t>日志记录在一个单独的模块中进行, 在运行时注入到方法调用中。</a:t>
            </a:r>
          </a:p>
        </p:txBody>
      </p:sp>
    </p:spTree>
  </p:cSld>
  <p:clrMapOvr>
    <a:masterClrMapping/>
  </p:clrMapOvr>
  <p:transition>
    <p:cut/>
  </p:transition>
</p:sld>
</file>

<file path=ppt/slides/slide7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A4A7F56-614D-420A-B54A-0F9CAE9C315B}"/>
              </a:ext>
            </a:extLst>
          </p:cNvPr>
          <p:cNvSpPr txBox="1">
            <a:spLocks noGrp="1"/>
          </p:cNvSpPr>
          <p:nvPr>
            <p:ph type="title"/>
          </p:nvPr>
        </p:nvSpPr>
        <p:spPr>
          <a:xfrm>
            <a:off x="187325" y="53975"/>
            <a:ext cx="5657850" cy="409575"/>
          </a:xfrm>
        </p:spPr>
        <p:txBody>
          <a:bodyPr lIns="0" tIns="0" rIns="0" bIns="0" rtlCol="0">
            <a:spAutoFit/>
          </a:bodyPr>
          <a:lstStyle/>
          <a:p>
            <a:pPr marL="16951">
              <a:defRPr/>
            </a:pPr>
            <a:r>
              <a:rPr sz="2669" spc="47" dirty="0"/>
              <a:t>横切</a:t>
            </a:r>
            <a:r>
              <a:rPr sz="2669" spc="-60" dirty="0"/>
              <a:t> </a:t>
            </a:r>
            <a:r>
              <a:rPr sz="2669" spc="53" dirty="0"/>
              <a:t>关注</a:t>
            </a:r>
            <a:r>
              <a:rPr sz="2669" spc="-60" dirty="0"/>
              <a:t> </a:t>
            </a:r>
            <a:r>
              <a:rPr sz="2669" spc="53" dirty="0"/>
              <a:t>上</a:t>
            </a:r>
            <a:r>
              <a:rPr sz="2669" spc="-60" dirty="0"/>
              <a:t> </a:t>
            </a:r>
            <a:r>
              <a:rPr sz="2669" spc="33" dirty="0"/>
              <a:t>的</a:t>
            </a:r>
            <a:r>
              <a:rPr sz="2669" spc="-60" dirty="0"/>
              <a:t> </a:t>
            </a:r>
            <a:r>
              <a:rPr sz="2669" spc="60" dirty="0"/>
              <a:t>Sa</a:t>
            </a:r>
            <a:r>
              <a:rPr sz="2669" spc="-60" dirty="0"/>
              <a:t> </a:t>
            </a:r>
            <a:r>
              <a:rPr sz="2669" spc="53" dirty="0"/>
              <a:t>水平</a:t>
            </a:r>
          </a:p>
        </p:txBody>
      </p:sp>
      <p:sp>
        <p:nvSpPr>
          <p:cNvPr id="109571" name="object 8">
            <a:extLst>
              <a:ext uri="{FF2B5EF4-FFF2-40B4-BE49-F238E27FC236}">
                <a16:creationId xmlns:a16="http://schemas.microsoft.com/office/drawing/2014/main" id="{EEF01CA8-AF74-41B5-971E-5CB7AE514CCD}"/>
              </a:ext>
            </a:extLst>
          </p:cNvPr>
          <p:cNvSpPr>
            <a:spLocks noGrp="1"/>
          </p:cNvSpPr>
          <p:nvPr>
            <p:ph idx="1"/>
          </p:nvPr>
        </p:nvSpPr>
        <p:spPr>
          <a:xfrm>
            <a:off x="307975" y="204788"/>
            <a:ext cx="5537200" cy="2968625"/>
          </a:xfrm>
        </p:spPr>
        <p:txBody>
          <a:bodyPr lIns="0" tIns="895851" rIns="0" bIns="0">
            <a:spAutoFit/>
          </a:bodyPr>
          <a:lstStyle/>
          <a:p>
            <a:pPr marL="385628" indent="-214003">
              <a:defRPr/>
            </a:pPr>
            <a:r>
              <a:rPr lang="zh-CN" altLang="zh-CN" sz="1869" dirty="0"/>
              <a:t>在不同的组件中保持交叉功能 (可能)</a:t>
            </a:r>
          </a:p>
          <a:p>
            <a:pPr marL="385628" indent="-214003">
              <a:lnSpc>
                <a:spcPct val="125000"/>
              </a:lnSpc>
              <a:defRPr/>
            </a:pPr>
            <a:r>
              <a:rPr lang="zh-CN" altLang="zh-CN" sz="1869" dirty="0"/>
              <a:t>例如用于身份验证/授权的专用组件使用/开发允许修改的组件</a:t>
            </a:r>
          </a:p>
          <a:p>
            <a:pPr marL="385628" indent="-214003">
              <a:spcBef>
                <a:spcPts val="451"/>
              </a:spcBef>
              <a:defRPr/>
            </a:pPr>
            <a:r>
              <a:rPr lang="zh-CN" altLang="zh-CN" sz="1869" dirty="0"/>
              <a:t>例如拦截器建筑模式</a:t>
            </a:r>
          </a:p>
        </p:txBody>
      </p:sp>
    </p:spTree>
  </p:cSld>
  <p:clrMapOvr>
    <a:masterClrMapping/>
  </p:clrMapOvr>
  <p:transition>
    <p:cut/>
  </p:transition>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FA36E65D-5285-4CDC-B897-EC7333F10F68}"/>
              </a:ext>
            </a:extLst>
          </p:cNvPr>
          <p:cNvSpPr>
            <a:spLocks noGrp="1"/>
          </p:cNvSpPr>
          <p:nvPr>
            <p:ph type="title"/>
          </p:nvPr>
        </p:nvSpPr>
        <p:spPr>
          <a:xfrm>
            <a:off x="260350" y="1255713"/>
            <a:ext cx="5327650" cy="687387"/>
          </a:xfrm>
        </p:spPr>
        <p:txBody>
          <a:bodyPr/>
          <a:lstStyle/>
          <a:p>
            <a:pPr marL="16950" eaLnBrk="1" fontAlgn="auto" hangingPunct="1">
              <a:spcBef>
                <a:spcPts val="127"/>
              </a:spcBef>
              <a:spcAft>
                <a:spcPts val="0"/>
              </a:spcAft>
              <a:defRPr/>
            </a:pPr>
            <a:r>
              <a:rPr lang="en-US" altLang="zh-CN" sz="3200" spc="67" dirty="0">
                <a:solidFill>
                  <a:srgbClr val="000000"/>
                </a:solidFill>
              </a:rPr>
              <a:t>运行</a:t>
            </a:r>
            <a:r>
              <a:rPr lang="en-US" altLang="zh-CN" sz="3200" spc="60" dirty="0">
                <a:solidFill>
                  <a:srgbClr val="000000"/>
                </a:solidFill>
              </a:rPr>
              <a:t>质量</a:t>
            </a:r>
            <a:r>
              <a:rPr lang="en-US" altLang="zh-CN" sz="3200" spc="-314" dirty="0">
                <a:solidFill>
                  <a:srgbClr val="000000"/>
                </a:solidFill>
              </a:rPr>
              <a:t> </a:t>
            </a:r>
            <a:r>
              <a:rPr lang="en-US" altLang="zh-CN" sz="3200" spc="20" dirty="0">
                <a:solidFill>
                  <a:srgbClr val="000000"/>
                </a:solidFill>
              </a:rPr>
              <a:t>属性</a:t>
            </a:r>
            <a:endParaRPr lang="en-US" altLang="zh-CN" sz="3200" dirty="0">
              <a:cs typeface="Calibri"/>
            </a:endParaRPr>
          </a:p>
        </p:txBody>
      </p:sp>
      <p:sp>
        <p:nvSpPr>
          <p:cNvPr id="3" name="object 2">
            <a:extLst>
              <a:ext uri="{FF2B5EF4-FFF2-40B4-BE49-F238E27FC236}">
                <a16:creationId xmlns:a16="http://schemas.microsoft.com/office/drawing/2014/main" id="{36C1BEC1-F6B6-4892-B3F1-9FE6274E145F}"/>
              </a:ext>
            </a:extLst>
          </p:cNvPr>
          <p:cNvSpPr txBox="1">
            <a:spLocks/>
          </p:cNvSpPr>
          <p:nvPr/>
        </p:nvSpPr>
        <p:spPr bwMode="auto">
          <a:xfrm>
            <a:off x="1628775" y="1908175"/>
            <a:ext cx="4343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2000" spc="-13" dirty="0">
                <a:solidFill>
                  <a:srgbClr val="000000"/>
                </a:solidFill>
              </a:rPr>
              <a:t>QAs</a:t>
            </a:r>
            <a:r>
              <a:rPr lang="en-US" altLang="zh-CN" sz="2000" spc="7" dirty="0">
                <a:solidFill>
                  <a:srgbClr val="000000"/>
                </a:solidFill>
              </a:rPr>
              <a:t>那</a:t>
            </a:r>
            <a:r>
              <a:rPr lang="en-US" altLang="zh-CN" sz="2000" spc="-7" dirty="0">
                <a:solidFill>
                  <a:srgbClr val="000000"/>
                </a:solidFill>
              </a:rPr>
              <a:t>影响</a:t>
            </a:r>
            <a:r>
              <a:rPr lang="en-US" altLang="zh-CN" sz="2000" spc="7" dirty="0">
                <a:solidFill>
                  <a:srgbClr val="000000"/>
                </a:solidFill>
              </a:rPr>
              <a:t>的</a:t>
            </a:r>
            <a:r>
              <a:rPr lang="en-US" altLang="zh-CN" sz="2000" spc="13" dirty="0">
                <a:solidFill>
                  <a:srgbClr val="000000"/>
                </a:solidFill>
              </a:rPr>
              <a:t>运行</a:t>
            </a:r>
            <a:r>
              <a:rPr lang="en-US" altLang="zh-CN" sz="2000" spc="-254" dirty="0">
                <a:solidFill>
                  <a:srgbClr val="000000"/>
                </a:solidFill>
              </a:rPr>
              <a:t> </a:t>
            </a:r>
            <a:r>
              <a:rPr lang="en-US" altLang="zh-CN" sz="2000" spc="7" dirty="0" err="1">
                <a:solidFill>
                  <a:srgbClr val="000000"/>
                </a:solidFill>
              </a:rPr>
              <a:t>行为</a:t>
            </a:r>
            <a:endParaRPr lang="en-US" sz="1600" dirty="0"/>
          </a:p>
        </p:txBody>
      </p:sp>
    </p:spTree>
  </p:cSld>
  <p:clrMapOvr>
    <a:masterClrMapping/>
  </p:clrMapOvr>
  <p:transition spd="slow">
    <p:fade/>
  </p:transition>
</p:sld>
</file>

<file path=ppt/slides/slide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9CA4694-133F-4433-B3F3-15D6E4F0C758}"/>
              </a:ext>
            </a:extLst>
          </p:cNvPr>
          <p:cNvSpPr txBox="1">
            <a:spLocks noGrp="1"/>
          </p:cNvSpPr>
          <p:nvPr>
            <p:ph type="title"/>
          </p:nvPr>
        </p:nvSpPr>
        <p:spPr>
          <a:xfrm>
            <a:off x="257175" y="53975"/>
            <a:ext cx="5280025" cy="409575"/>
          </a:xfrm>
        </p:spPr>
        <p:txBody>
          <a:bodyPr lIns="0" tIns="0" rIns="0" bIns="0" rtlCol="0">
            <a:spAutoFit/>
          </a:bodyPr>
          <a:lstStyle/>
          <a:p>
            <a:pPr marL="16951">
              <a:defRPr/>
            </a:pPr>
            <a:r>
              <a:rPr sz="2669" spc="73" dirty="0"/>
              <a:t>铺</a:t>
            </a:r>
            <a:r>
              <a:rPr sz="2669" spc="40" dirty="0"/>
              <a:t>R</a:t>
            </a:r>
            <a:r>
              <a:rPr sz="2669" spc="160" dirty="0"/>
              <a:t>S</a:t>
            </a:r>
          </a:p>
        </p:txBody>
      </p:sp>
      <p:sp>
        <p:nvSpPr>
          <p:cNvPr id="40963" name="object 9">
            <a:extLst>
              <a:ext uri="{FF2B5EF4-FFF2-40B4-BE49-F238E27FC236}">
                <a16:creationId xmlns:a16="http://schemas.microsoft.com/office/drawing/2014/main" id="{1DC2C2E1-D44A-4A02-88CC-A1F153B1169B}"/>
              </a:ext>
            </a:extLst>
          </p:cNvPr>
          <p:cNvSpPr>
            <a:spLocks noGrp="1"/>
          </p:cNvSpPr>
          <p:nvPr>
            <p:ph idx="1"/>
          </p:nvPr>
        </p:nvSpPr>
        <p:spPr>
          <a:xfrm>
            <a:off x="307975" y="-98425"/>
            <a:ext cx="5537200" cy="3324225"/>
          </a:xfrm>
        </p:spPr>
        <p:txBody>
          <a:bodyPr lIns="0" tIns="784823" rIns="0" bIns="0">
            <a:spAutoFit/>
          </a:bodyPr>
          <a:lstStyle/>
          <a:p>
            <a:pPr marL="385628" indent="-214003">
              <a:defRPr/>
            </a:pPr>
            <a:r>
              <a:rPr lang="zh-CN" altLang="zh-CN" sz="1869" dirty="0"/>
              <a:t>PURS (性能、可用性、可靠性、安全性)</a:t>
            </a:r>
          </a:p>
          <a:p>
            <a:pPr marL="385628" indent="-214003">
              <a:lnSpc>
                <a:spcPct val="125000"/>
              </a:lnSpc>
              <a:defRPr/>
            </a:pPr>
            <a:r>
              <a:rPr lang="zh-CN" altLang="zh-CN" sz="1869" dirty="0"/>
              <a:t>性能: 时间性能、内存、磁盘或网络利用率</a:t>
            </a:r>
            <a:endParaRPr lang="en-US" altLang="zh-CN" sz="1869" dirty="0"/>
          </a:p>
          <a:p>
            <a:pPr marL="385628" indent="-214003">
              <a:lnSpc>
                <a:spcPct val="125000"/>
              </a:lnSpc>
              <a:defRPr/>
            </a:pPr>
            <a:r>
              <a:rPr lang="zh-CN" altLang="zh-CN" sz="1869" dirty="0"/>
              <a:t>易用性: 人性化的因素, 易于学习, 易于使用,..。</a:t>
            </a:r>
          </a:p>
          <a:p>
            <a:pPr marL="385628" indent="-214003">
              <a:spcBef>
                <a:spcPts val="434"/>
              </a:spcBef>
              <a:defRPr/>
            </a:pPr>
            <a:r>
              <a:rPr lang="zh-CN" altLang="zh-CN" sz="1869" dirty="0"/>
              <a:t>可靠性: 可用性, 安全性,..。</a:t>
            </a:r>
          </a:p>
          <a:p>
            <a:pPr marL="385628" indent="-214003">
              <a:spcBef>
                <a:spcPts val="451"/>
              </a:spcBef>
              <a:defRPr/>
            </a:pPr>
            <a:r>
              <a:rPr lang="zh-CN" altLang="zh-CN" sz="1869" dirty="0"/>
              <a:t>安全性: 身份验证、数据保护、..。</a:t>
            </a:r>
          </a:p>
        </p:txBody>
      </p:sp>
    </p:spTree>
  </p:cSld>
  <p:clrMapOvr>
    <a:masterClrMapping/>
  </p:clrMapOvr>
  <p:transition>
    <p:cut/>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3647</Words>
  <Application>Microsoft Office PowerPoint</Application>
  <PresentationFormat>自定义</PresentationFormat>
  <Paragraphs>423</Paragraphs>
  <Slides>76</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76</vt:i4>
      </vt:variant>
    </vt:vector>
  </HeadingPairs>
  <TitlesOfParts>
    <vt:vector size="89" baseType="lpstr">
      <vt:lpstr>Calibri</vt:lpstr>
      <vt:lpstr>宋体</vt:lpstr>
      <vt:lpstr>Arial</vt:lpstr>
      <vt:lpstr>MS PGothic</vt:lpstr>
      <vt:lpstr>Arial Black</vt:lpstr>
      <vt:lpstr>Wingdings</vt:lpstr>
      <vt:lpstr>Cambria</vt:lpstr>
      <vt:lpstr>Trebuchet MS</vt:lpstr>
      <vt:lpstr>Tahoma</vt:lpstr>
      <vt:lpstr>Arial Narrow</vt:lpstr>
      <vt:lpstr>Times New Roman</vt:lpstr>
      <vt:lpstr>Lucida Sans Unicode</vt:lpstr>
      <vt:lpstr>自定义设计方案</vt:lpstr>
      <vt:lpstr>Software Architecture</vt:lpstr>
      <vt:lpstr>Quality Attributes</vt:lpstr>
      <vt:lpstr>Outline</vt:lpstr>
      <vt:lpstr>Quality Attributes</vt:lpstr>
      <vt:lpstr>Need to address QAs</vt:lpstr>
      <vt:lpstr>Influence on QAs</vt:lpstr>
      <vt:lpstr>Quality  Attributes</vt:lpstr>
      <vt:lpstr>Runtime Quality Attributes</vt:lpstr>
      <vt:lpstr>PURS</vt:lpstr>
      <vt:lpstr>Performance</vt:lpstr>
      <vt:lpstr>Performance</vt:lpstr>
      <vt:lpstr>Performance factors</vt:lpstr>
      <vt:lpstr>Choice of algorithms</vt:lpstr>
      <vt:lpstr>Database design</vt:lpstr>
      <vt:lpstr>Communication</vt:lpstr>
      <vt:lpstr>Resources management</vt:lpstr>
      <vt:lpstr>Performance Tactics</vt:lpstr>
      <vt:lpstr>Performance Tactics - Control Resource Demand</vt:lpstr>
      <vt:lpstr>Performance Tactics - Manage Resources</vt:lpstr>
      <vt:lpstr>Usability</vt:lpstr>
      <vt:lpstr>Responsiveness and data availability</vt:lpstr>
      <vt:lpstr>Discussion on relations between QAs</vt:lpstr>
      <vt:lpstr>Usability Tactics</vt:lpstr>
      <vt:lpstr>Usability Tactics</vt:lpstr>
      <vt:lpstr>Usability Tactics</vt:lpstr>
      <vt:lpstr>Reliability</vt:lpstr>
      <vt:lpstr>Reliability</vt:lpstr>
      <vt:lpstr>Reliability</vt:lpstr>
      <vt:lpstr>Reliability</vt:lpstr>
      <vt:lpstr>Reliability Tactics</vt:lpstr>
      <vt:lpstr>Reliability Tactics</vt:lpstr>
      <vt:lpstr>Reliability Tactics</vt:lpstr>
      <vt:lpstr>Reliability Tactics</vt:lpstr>
      <vt:lpstr>Security</vt:lpstr>
      <vt:lpstr>Authentication</vt:lpstr>
      <vt:lpstr>Authorization</vt:lpstr>
      <vt:lpstr>Authorization</vt:lpstr>
      <vt:lpstr>Authorization</vt:lpstr>
      <vt:lpstr>Security Tactics</vt:lpstr>
      <vt:lpstr>Security Tactics</vt:lpstr>
      <vt:lpstr>Security Tactics</vt:lpstr>
      <vt:lpstr>Security Tactics</vt:lpstr>
      <vt:lpstr>Security Tactics</vt:lpstr>
      <vt:lpstr>Non-runtime Quality Attributes</vt:lpstr>
      <vt:lpstr>MeTRiCS</vt:lpstr>
      <vt:lpstr>MeTRiCS</vt:lpstr>
      <vt:lpstr>Maintainability</vt:lpstr>
      <vt:lpstr>Maintainability</vt:lpstr>
      <vt:lpstr>Maintainability</vt:lpstr>
      <vt:lpstr>Maintainability</vt:lpstr>
      <vt:lpstr>Maintainability</vt:lpstr>
      <vt:lpstr>Maintainability Tactics</vt:lpstr>
      <vt:lpstr>Maintainability Tactics</vt:lpstr>
      <vt:lpstr>Maintainability Tactics</vt:lpstr>
      <vt:lpstr>Maintainability Tactics</vt:lpstr>
      <vt:lpstr>Maintainability Tactics</vt:lpstr>
      <vt:lpstr>Testability</vt:lpstr>
      <vt:lpstr>Testability Tactics</vt:lpstr>
      <vt:lpstr>Testability Tactics</vt:lpstr>
      <vt:lpstr>Testability Tactics</vt:lpstr>
      <vt:lpstr>Configurability</vt:lpstr>
      <vt:lpstr>Configurability</vt:lpstr>
      <vt:lpstr>Scalability</vt:lpstr>
      <vt:lpstr>Business Quality Attributes</vt:lpstr>
      <vt:lpstr>Overview</vt:lpstr>
      <vt:lpstr>Overview</vt:lpstr>
      <vt:lpstr>Overview</vt:lpstr>
      <vt:lpstr>Overview</vt:lpstr>
      <vt:lpstr>Overview</vt:lpstr>
      <vt:lpstr>Overview</vt:lpstr>
      <vt:lpstr>Non-Functional Concepts</vt:lpstr>
      <vt:lpstr>Functionality Shared between Software Components</vt:lpstr>
      <vt:lpstr>Examples for Cross-Cutting Concerns</vt:lpstr>
      <vt:lpstr>Cross-Cutting Functionality Implications</vt:lpstr>
      <vt:lpstr>Cross-Cutting Concerns on the Implementation Level</vt:lpstr>
      <vt:lpstr>Cross-Cutting Concerns on the SA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Qing Ding</dc:creator>
  <cp:lastModifiedBy>acer</cp:lastModifiedBy>
  <cp:revision>18</cp:revision>
  <dcterms:created xsi:type="dcterms:W3CDTF">2016-06-30T09:27:16Z</dcterms:created>
  <dcterms:modified xsi:type="dcterms:W3CDTF">2018-10-08T23:57:15Z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2015-11-18T00:00:00Z</vt:filetime>
  </property>
  <property fmtid="{D5CDD505-2E9C-101B-9397-08002B2CF9AE}" pid="3" name="Creator">
    <vt:lpwstr>LaTeX with Beamer class version 3.36</vt:lpwstr>
  </property>
  <property fmtid="{D5CDD505-2E9C-101B-9397-08002B2CF9AE}" pid="4" name="LastSaved">
    <vt:filetime>2015-11-18T00:00:00Z</vt:filetime>
  </property>
</Properties>
</file>