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62" r:id="rId3"/>
    <p:sldId id="361" r:id="rId4"/>
    <p:sldId id="357" r:id="rId5"/>
    <p:sldId id="278" r:id="rId6"/>
    <p:sldId id="308" r:id="rId7"/>
    <p:sldId id="293" r:id="rId8"/>
    <p:sldId id="316" r:id="rId9"/>
    <p:sldId id="317" r:id="rId10"/>
    <p:sldId id="318" r:id="rId11"/>
    <p:sldId id="365" r:id="rId12"/>
    <p:sldId id="370" r:id="rId13"/>
    <p:sldId id="368" r:id="rId14"/>
    <p:sldId id="367" r:id="rId15"/>
    <p:sldId id="369" r:id="rId16"/>
    <p:sldId id="35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20" autoAdjust="0"/>
  </p:normalViewPr>
  <p:slideViewPr>
    <p:cSldViewPr snapToGrid="0">
      <p:cViewPr varScale="1">
        <p:scale>
          <a:sx n="88" d="100"/>
          <a:sy n="88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6240D-6C4B-4EAB-8B45-A334A09DEC3B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19CF-6F29-4C13-9E9B-2462DA488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32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19CF-6F29-4C13-9E9B-2462DA4887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70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19CF-6F29-4C13-9E9B-2462DA4887C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6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19CF-6F29-4C13-9E9B-2462DA4887C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47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19CF-6F29-4C13-9E9B-2462DA4887C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5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19CF-6F29-4C13-9E9B-2462DA4887C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0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19CF-6F29-4C13-9E9B-2462DA4887C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64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19CF-6F29-4C13-9E9B-2462DA4887C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1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19CF-6F29-4C13-9E9B-2462DA4887C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9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19CF-6F29-4C13-9E9B-2462DA4887C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970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19CF-6F29-4C13-9E9B-2462DA4887C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8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19CF-6F29-4C13-9E9B-2462DA4887C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50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19CF-6F29-4C13-9E9B-2462DA4887C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978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19CF-6F29-4C13-9E9B-2462DA4887C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5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E57F-1468-48F7-BE22-487A6C111627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406D-DC92-411D-BFBD-6FD21D17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0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E57F-1468-48F7-BE22-487A6C111627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406D-DC92-411D-BFBD-6FD21D17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6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E57F-1468-48F7-BE22-487A6C111627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406D-DC92-411D-BFBD-6FD21D17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6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E57F-1468-48F7-BE22-487A6C111627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406D-DC92-411D-BFBD-6FD21D17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83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E57F-1468-48F7-BE22-487A6C111627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406D-DC92-411D-BFBD-6FD21D17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0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E57F-1468-48F7-BE22-487A6C111627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406D-DC92-411D-BFBD-6FD21D17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9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E57F-1468-48F7-BE22-487A6C111627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406D-DC92-411D-BFBD-6FD21D17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9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E57F-1468-48F7-BE22-487A6C111627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406D-DC92-411D-BFBD-6FD21D17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3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E57F-1468-48F7-BE22-487A6C111627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406D-DC92-411D-BFBD-6FD21D17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4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E57F-1468-48F7-BE22-487A6C111627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406D-DC92-411D-BFBD-6FD21D17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18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E57F-1468-48F7-BE22-487A6C111627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406D-DC92-411D-BFBD-6FD21D17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29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9E57F-1468-48F7-BE22-487A6C111627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B406D-DC92-411D-BFBD-6FD21D17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4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高级数据库系统习题</a:t>
            </a:r>
            <a:r>
              <a:rPr lang="zh-CN" altLang="en-US" dirty="0" smtClean="0"/>
              <a:t>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更正与期中测试部分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34542"/>
            <a:ext cx="9144000" cy="1023257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助教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0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0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Homework #7.3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574800"/>
            <a:ext cx="7358495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②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Checkpoint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记录了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T1&amp;T2&amp;T3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T4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未提交。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生成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Checkpoint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的状态；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Undo T4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37" y="365126"/>
            <a:ext cx="59721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0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0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Middle Test #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.1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4800"/>
                <a:ext cx="10515600" cy="5032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）求出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F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的最小函数依赖集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𝐹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={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𝐴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𝐷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,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𝐸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𝐷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,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𝐷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→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𝐵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,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𝐵𝐶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𝐷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,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𝐷𝐶𝐸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𝐴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} </m:t>
                      </m:r>
                    </m:oMath>
                  </m:oMathPara>
                </a14:m>
                <a:endParaRPr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𝐹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𝐷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,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𝐷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,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𝐷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→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𝐵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,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𝐵𝐶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𝐷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,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𝐶𝐸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如果你担心出问题，那么就检查一下：</a:t>
                </a:r>
                <a:endParaRPr lang="en-US" altLang="zh-CN" sz="2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→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比较明显是必要的；</a:t>
                </a:r>
                <a:endParaRPr lang="en-US" altLang="zh-CN" sz="2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𝐵𝐶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𝐷</m:t>
                    </m:r>
                  </m:oMath>
                </a14:m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由于</a:t>
                </a: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BC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推不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出别的东西，也是必要的；</a:t>
                </a:r>
                <a:endParaRPr lang="en-US" altLang="zh-CN" sz="2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𝐶𝐸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𝐵𝐶𝐷𝐸</m:t>
                    </m:r>
                  </m:oMath>
                </a14:m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𝐶𝐸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也是必要的。</a:t>
                </a:r>
                <a:endParaRPr lang="en-US" altLang="zh-CN" sz="2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2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检查一下</a:t>
                </a: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CE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是否是唯一候选码：</a:t>
                </a:r>
                <a:endParaRPr lang="en-US" altLang="zh-CN" sz="2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C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E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是推不出来的，所以</a:t>
                </a: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C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E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必在候选码中；</a:t>
                </a:r>
                <a:endParaRPr lang="en-US" altLang="zh-CN" sz="2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CE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能推出</a:t>
                </a: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ABD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4800"/>
                <a:ext cx="10515600" cy="5032829"/>
              </a:xfrm>
              <a:blipFill rotWithShape="0">
                <a:blip r:embed="rId3"/>
                <a:stretch>
                  <a:fillRect l="-928" t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0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Middle Test #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1.2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4800"/>
                <a:ext cx="10515600" cy="4602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𝑞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𝐸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CN" sz="2400" b="0" i="1" strike="sngStrike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strike="sngStrike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trike="sngStrike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trike="sngStrike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trike="sngStrike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trike="sngStrike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𝐷</m:t>
                              </m:r>
                              <m:r>
                                <a:rPr lang="en-US" altLang="zh-CN" sz="2400" b="0" i="1" strike="sngStrike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b="0" i="1" strike="sngStrike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𝐵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𝐶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5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𝐶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𝐸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𝑝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𝑞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𝐸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𝐵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𝐶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5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𝐶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𝐸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 strike="sngStrike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, </m:t>
                          </m:r>
                          <m:r>
                            <a:rPr lang="en-US" altLang="zh-CN" sz="2400" i="1" strike="sngStrike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2400" i="1" strike="sngStrike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strike="sngStrike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𝐶</m:t>
                              </m:r>
                              <m:r>
                                <a:rPr lang="en-US" altLang="zh-CN" sz="2400" i="1" strike="sngStrike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i="1" strike="sngStrike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𝑝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𝐸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𝐵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𝐶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5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𝐶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𝐸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最后检查一下是否有重复，以及原关系是否都能表示出来。</a:t>
                </a:r>
                <a:endParaRPr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4800"/>
                <a:ext cx="10515600" cy="4602163"/>
              </a:xfrm>
              <a:blipFill rotWithShape="0"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5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0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Middle Test #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答案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Inverted 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Index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，只给出关键词获得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1/3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的分数。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Inverted Index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机制这里不详细展开。能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解释清楚则获得其余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2/3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的分数，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可能会因为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描述不严谨酌情扣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不超过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答案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无论形式，设计出任何以关键词为索引的索引结构，获得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1/2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分数。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能追踪到标题，无论是否支持部分关键词查询，获得其余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1/2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的分数，可能会因为功能缺失与描述不严谨酌情扣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不超过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分。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5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0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Middle Test #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874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Page Buffer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切成两半，后一半叫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Tuple Buffer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，我们可以看到：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这个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LRU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缓存被切分了，进入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Tuple Buffer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的部分无法再回到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Page Buffer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。数据在两个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uffer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之间是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FIFO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的，所以现在这个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Buffer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宏观上是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FIFO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，底层是两个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LRU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只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考虑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Tuple Buffer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，这是一个缓存单位小于页面大小的缓存，发生写回时，可以合理推测会将若干个同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Page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Tuple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写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回并解除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Dirty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从写角度考虑，随机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情况下，换出的字节速度是固定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的（因为换入的速度是固定的，就是写的速度），所以单位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时间内换出导致的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Page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写回一定比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Page Buffer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要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多（注意这里是随机情况下）。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从读角度考虑，优点是能多缓存一些热数据。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其他优缺点不一一列举，合理即可。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8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0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Middle Test #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3.1/2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145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第一题：从任何方向说明优缺点各至少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个即可获得全部分数。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第二题：举出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任意场景下的合适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反例（无论读写）即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可获得全部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分数，如果答案错误但论证有一定逻辑会酌情给不超过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50%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的分数。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特殊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答案：将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Tuple Buffer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视为额外内存，不影响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Page Buffer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大小。优点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会很多，缺点是使用更多的内存空间。仅有此答案获得不超过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50%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的分数。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无效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答案：不涉及任何磁盘读写，只考虑内存读写。获得不超过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25%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的分数。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1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1430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祝大家考试顺利！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7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/>
              <a:t>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1430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提交入口：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BB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系统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提交截止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时间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：考试前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4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63932"/>
          </a:xfrm>
        </p:spPr>
        <p:txBody>
          <a:bodyPr/>
          <a:lstStyle/>
          <a:p>
            <a:r>
              <a:rPr lang="zh-CN" altLang="en-US" dirty="0" smtClean="0"/>
              <a:t>关于考试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53542"/>
            <a:ext cx="9144000" cy="224580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考试形式：</a:t>
            </a:r>
            <a:r>
              <a:rPr lang="zh-CN" altLang="en-US" sz="2800" b="1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开卷</a:t>
            </a:r>
            <a:endParaRPr lang="en-US" altLang="zh-CN" sz="2800" b="1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考试内容：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课程全部内容</a:t>
            </a:r>
            <a:endParaRPr lang="en-US" altLang="zh-CN" sz="2800" b="1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（我也不知道什么是重点）</a:t>
            </a: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但作业基本都是重点，无烟雾弹）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7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8753"/>
            <a:ext cx="10515600" cy="10480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433" y="1413164"/>
            <a:ext cx="10634367" cy="5306786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Homework 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1.1/2</a:t>
            </a:r>
          </a:p>
          <a:p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Homework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7.3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Recover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</a:p>
          <a:p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Middle Test 1/2/3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41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0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Homework #1.1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433" y="1413164"/>
            <a:ext cx="10634367" cy="5306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1)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检索读者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Rose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的工作单位和地址；</a:t>
            </a:r>
          </a:p>
          <a:p>
            <a:pPr marL="0" indent="0"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(2)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检索读者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Rose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所借阅过的图书的图书名和借期；</a:t>
            </a:r>
          </a:p>
          <a:p>
            <a:pPr marL="0" indent="0"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(3)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检索未借阅图书的读者姓名；</a:t>
            </a:r>
          </a:p>
          <a:p>
            <a:pPr marL="0" indent="0"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(4)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检索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Ullman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所写的书的书名和单价；</a:t>
            </a:r>
          </a:p>
          <a:p>
            <a:pPr marL="0" indent="0"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(5) 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检索借阅图书数目超过</a:t>
            </a: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本的读者姓名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marL="0" indent="0">
              <a:buNone/>
            </a:pP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6)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检索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Ullman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所写的书的书名和单价</a:t>
            </a:r>
          </a:p>
          <a:p>
            <a:pPr marL="0" indent="0"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(7)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检索读者“李林”借阅未还的图书的图书号和书名；</a:t>
            </a:r>
          </a:p>
          <a:p>
            <a:pPr marL="0" indent="0"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(8) 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检索借阅图书数目超过</a:t>
            </a: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本的读者姓名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</a:p>
          <a:p>
            <a:pPr marL="0" indent="0"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(9)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检索没有借阅读者“李林”所借的任何一本书的读者姓名和读者号；</a:t>
            </a:r>
          </a:p>
          <a:p>
            <a:pPr marL="0" indent="0"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(10)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检索书名中包含“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Oracle”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的图书书名及图书号。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zh-CN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60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0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Homework #1.1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3164"/>
                <a:ext cx="10515600" cy="49638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5)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检索借阅图书数目超过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3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本的读者姓名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sz="2400" dirty="0" smtClean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𝜋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姓名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读者号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.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计数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&gt;3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借阅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原习题课课件这里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明显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写错了，是借阅。</a:t>
                </a:r>
                <a:endParaRPr lang="zh-CN" altLang="zh-CN" sz="24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3164"/>
                <a:ext cx="10515600" cy="4963885"/>
              </a:xfrm>
              <a:blipFill rotWithShape="0">
                <a:blip r:embed="rId3"/>
                <a:stretch>
                  <a:fillRect l="-928" t="-1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6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0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Homework #7.3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574800"/>
            <a:ext cx="7358495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日志修改记录的格式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&lt;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Tid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Variable, Old value, New value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&gt;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请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给出对于题中所示①、②、③三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种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故障情形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下，数据库系统恢复的过程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以及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元素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A, B, C, D, E, F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G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执行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了恢复过程后的值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87" y="365126"/>
            <a:ext cx="5148263" cy="61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1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0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Homework #7.3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574800"/>
            <a:ext cx="7358495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①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T1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提交，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T2T3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开始但未提交。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Undo T2&amp;T3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Redo 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T1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注意是先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Undo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再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Redo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，习题课讲反了。</a:t>
            </a:r>
            <a:endParaRPr lang="en-US" altLang="zh-CN" sz="2400" b="1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7" y="804862"/>
            <a:ext cx="3908453" cy="52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3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0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Homework #7.3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574800"/>
            <a:ext cx="7358495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②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T1&amp;T2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提交，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T3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开始但未提交。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Undo T3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Redo 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T1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Redo T2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431801"/>
            <a:ext cx="5876925" cy="59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6635</TotalTime>
  <Words>869</Words>
  <Application>Microsoft Office PowerPoint</Application>
  <PresentationFormat>宽屏</PresentationFormat>
  <Paragraphs>108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华文中宋</vt:lpstr>
      <vt:lpstr>宋体</vt:lpstr>
      <vt:lpstr>Arial</vt:lpstr>
      <vt:lpstr>Calibri</vt:lpstr>
      <vt:lpstr>Calibri Light</vt:lpstr>
      <vt:lpstr>Cambria Math</vt:lpstr>
      <vt:lpstr>Office 主题</vt:lpstr>
      <vt:lpstr>高级数据库系统习题课 更正与期中测试部分</vt:lpstr>
      <vt:lpstr>关于实验</vt:lpstr>
      <vt:lpstr>关于考试</vt:lpstr>
      <vt:lpstr>目录</vt:lpstr>
      <vt:lpstr>Homework #1.1</vt:lpstr>
      <vt:lpstr>Homework #1.1</vt:lpstr>
      <vt:lpstr>Homework #7.3</vt:lpstr>
      <vt:lpstr>Homework #7.3</vt:lpstr>
      <vt:lpstr>Homework #7.3</vt:lpstr>
      <vt:lpstr>Homework #7.3</vt:lpstr>
      <vt:lpstr>Middle Test #1.1</vt:lpstr>
      <vt:lpstr>Middle Test #1.2</vt:lpstr>
      <vt:lpstr>Middle Test #2</vt:lpstr>
      <vt:lpstr>Middle Test #3</vt:lpstr>
      <vt:lpstr>Middle Test #3.1/2</vt:lpstr>
      <vt:lpstr>THANKS!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高级数据库系统习题课</dc:title>
  <dc:creator>个人用户</dc:creator>
  <cp:lastModifiedBy>Windows 用户</cp:lastModifiedBy>
  <cp:revision>280</cp:revision>
  <dcterms:created xsi:type="dcterms:W3CDTF">2019-12-17T14:16:03Z</dcterms:created>
  <dcterms:modified xsi:type="dcterms:W3CDTF">2020-07-03T07:51:43Z</dcterms:modified>
</cp:coreProperties>
</file>