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5C54A-CA9F-1E43-BC24-EF6B294ED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05944-6096-C042-9F0D-BD120A96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51CF9-B0A8-AE4D-96C3-00796B1B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8CF6A-3F54-A940-908D-DDE4EF60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51556-50B0-1543-9A9A-B6DE4E0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BB7C-F607-D84B-9358-770BCA5B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85695-6798-FE40-8CD0-0966F053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91E23-6316-D947-BEDE-6AFEA9C9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969-0B2A-9746-93BB-026E3A2C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4C46E-F19E-5D47-9913-0AF0ECC6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683723-691F-9141-BB38-FA8E77F3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3676A-BD5C-534F-A212-CFAF8397E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80DA7-59EA-7848-BDBC-FD004164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88D56-57B1-6E46-9348-821156C4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5DE9E-4A7F-D44D-9AFD-6BBC927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0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72D59-CDA2-CE42-8853-C22B895D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AFAC3-5BBD-2A41-B9B1-360289D3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43CE2-4977-3C4E-80B9-D49AFAEA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DCEF2-E1E2-1242-8CA9-4D6555DB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585E3-31C3-AA41-8D4F-170E8B35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02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DF3F-EBDC-6B4C-9A49-4525CAEB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7D339-2454-DC4E-9536-CCA74348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8F65-7265-0F47-9A71-B857F31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357D8-AF53-3E4F-9163-3FD9FEE7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6403-639E-4845-A676-068AB589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5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5940-0842-FC40-BD43-166AABF5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AE757-0237-8943-ADE7-FCE233B36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9FF4DA-4D34-6443-95D8-4BA8B142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F01A8-154D-9141-A193-91E1CF19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2B6EB-E1A4-B94E-90F2-143614F2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4A4F2-9550-1C46-B529-4D33F43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98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DD5E0-D417-4449-94B0-D3CC1CF3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66044-4139-5341-90FE-120E564D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A1B1F-46EE-3F4D-8A35-639DA4F2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9C329-8183-BE4D-BE3A-F443EBD0A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C0821-36CC-FD4F-B918-1402ED7F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DB44B6-D42D-424B-A790-B0AB93A7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AA2ADF-6FDE-7244-96E2-7859E0CE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2395C-C106-664F-9432-92958E9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98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ACCDE-0B7B-4541-B0D7-99B998CA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91626-5720-0547-BD10-F358B1AE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C018A-FE3C-9A4C-BD6A-E1A987F8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207B6-9592-3C41-BF5A-6591C890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7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506927-5621-7D43-961B-EC8351C4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3A6F3-14EC-314A-9E7B-DA5D1235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C8C39-61EA-1849-B345-32BD03D4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2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8511-A6D3-F649-BE81-5C410F48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1E30-FF0B-0F4E-B542-6AFB5159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B0A32-E7D7-2F4E-A4BD-6B4A66A9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BB1A4-F9F1-E44B-9E53-24B65E3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C54F8-37C2-204D-8927-3DC52F1A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6DA7F-7CE6-3A4D-95DC-1A164148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9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0AA1B-1424-7A47-AAC6-DC413897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0AEF1A-92E1-C945-930C-DA812FA2B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B8AB6-4D85-2B4D-9AA7-8C9CB9D6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48BC2-3591-1E48-BAB2-610A5D0C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8A0ED-895A-174E-B1F5-1DF4FB54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10DB8-2184-9549-B39C-6171E5A1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4CB543-A881-2D49-93FC-73F85FB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1447B-0048-6646-A74A-8A31E8C6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61FEC-833E-9048-997C-AB2524064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7F82-EE55-F04F-BAA8-C2217380A682}" type="datetimeFigureOut">
              <a:rPr kumimoji="1" lang="zh-CN" altLang="en-US" smtClean="0"/>
              <a:t>2019/4/19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8586F-8EA6-5347-B2FB-0FE411BB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A442-6E92-4149-BC61-6EC43F6C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F935-E7B9-6949-BF96-0F64FBD42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15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FCC462-7C55-EA45-B3DA-FC50A791E489}"/>
              </a:ext>
            </a:extLst>
          </p:cNvPr>
          <p:cNvSpPr txBox="1"/>
          <p:nvPr/>
        </p:nvSpPr>
        <p:spPr>
          <a:xfrm>
            <a:off x="997527" y="558141"/>
            <a:ext cx="523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AnglesAndDemons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B32DF-C63F-814B-96AF-901DB47056DA}"/>
              </a:ext>
            </a:extLst>
          </p:cNvPr>
          <p:cNvSpPr txBox="1"/>
          <p:nvPr/>
        </p:nvSpPr>
        <p:spPr>
          <a:xfrm>
            <a:off x="997527" y="1330036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www.kaggle.com</a:t>
            </a:r>
            <a:r>
              <a:rPr kumimoji="1" lang="en-US" altLang="zh-CN" dirty="0"/>
              <a:t>/t/876b0d2273014bed8490858eaba5ba4d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2E9D48-D5A4-4846-BD26-3DA3714604CF}"/>
              </a:ext>
            </a:extLst>
          </p:cNvPr>
          <p:cNvSpPr txBox="1"/>
          <p:nvPr/>
        </p:nvSpPr>
        <p:spPr>
          <a:xfrm>
            <a:off x="997527" y="4233076"/>
            <a:ext cx="7386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要求：</a:t>
            </a:r>
            <a:endParaRPr kumimoji="1" lang="en-US" altLang="zh-CN" dirty="0"/>
          </a:p>
          <a:p>
            <a:r>
              <a:rPr kumimoji="1" lang="en-US" altLang="zh-CN" dirty="0"/>
              <a:t>1.team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每天最多提交十份结果；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选择自己喜欢的分类模型；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一人一组，代码不要抄袭，不要分享；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9CF939-D5C5-C245-A18E-51C8D79BA850}"/>
              </a:ext>
            </a:extLst>
          </p:cNvPr>
          <p:cNvSpPr txBox="1"/>
          <p:nvPr/>
        </p:nvSpPr>
        <p:spPr>
          <a:xfrm>
            <a:off x="997527" y="1917265"/>
            <a:ext cx="837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特征：会有空缺值，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型，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型，字符串类型；可以先进行预处理；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D9D41A-88EA-6C40-84A2-6E91B0FE09E1}"/>
              </a:ext>
            </a:extLst>
          </p:cNvPr>
          <p:cNvSpPr txBox="1"/>
          <p:nvPr/>
        </p:nvSpPr>
        <p:spPr>
          <a:xfrm>
            <a:off x="997527" y="2545400"/>
            <a:ext cx="38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Label</a:t>
            </a:r>
            <a:r>
              <a:rPr kumimoji="1" lang="zh-CN" altLang="en-US" dirty="0"/>
              <a:t>：二分类，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DCDE83-9B5A-2E42-9B92-52DB804F0214}"/>
              </a:ext>
            </a:extLst>
          </p:cNvPr>
          <p:cNvSpPr txBox="1"/>
          <p:nvPr/>
        </p:nvSpPr>
        <p:spPr>
          <a:xfrm>
            <a:off x="997527" y="3218734"/>
            <a:ext cx="571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评价标准：</a:t>
            </a:r>
            <a:r>
              <a:rPr kumimoji="1" lang="en-US" altLang="zh-CN" dirty="0"/>
              <a:t>AUC</a:t>
            </a:r>
            <a:r>
              <a:rPr kumimoji="1" lang="zh-CN" altLang="en-US" dirty="0"/>
              <a:t>（机器学习</a:t>
            </a:r>
            <a:r>
              <a:rPr kumimoji="1" lang="en-US" altLang="zh-CN" dirty="0"/>
              <a:t>p33</a:t>
            </a:r>
            <a:r>
              <a:rPr kumimoji="1" lang="zh-CN" altLang="en-US" dirty="0"/>
              <a:t> 有详细的介绍）；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BBDD0-9E62-3845-8B5C-CC15EA088377}"/>
              </a:ext>
            </a:extLst>
          </p:cNvPr>
          <p:cNvSpPr txBox="1"/>
          <p:nvPr/>
        </p:nvSpPr>
        <p:spPr>
          <a:xfrm>
            <a:off x="997527" y="3746617"/>
            <a:ext cx="54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Deadline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2019/4/26</a:t>
            </a:r>
            <a:r>
              <a:rPr kumimoji="1" lang="zh-CN" altLang="en-US" dirty="0"/>
              <a:t> </a:t>
            </a:r>
            <a:r>
              <a:rPr kumimoji="1" lang="en-US" altLang="zh-CN" dirty="0"/>
              <a:t>11:59pm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0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2A185-A2B8-9B42-A0E5-C991307DF07F}"/>
              </a:ext>
            </a:extLst>
          </p:cNvPr>
          <p:cNvSpPr txBox="1"/>
          <p:nvPr/>
        </p:nvSpPr>
        <p:spPr>
          <a:xfrm>
            <a:off x="878774" y="581892"/>
            <a:ext cx="10652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实验报告包括内容：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zh-CN" dirty="0"/>
              <a:t>代码</a:t>
            </a:r>
            <a:r>
              <a:rPr lang="en-US" altLang="zh-CN" dirty="0"/>
              <a:t>+</a:t>
            </a:r>
            <a:r>
              <a:rPr lang="zh-CN" altLang="zh-CN" dirty="0"/>
              <a:t>实验报告</a:t>
            </a:r>
            <a:r>
              <a:rPr lang="en-US" altLang="zh-CN" dirty="0"/>
              <a:t>pdf </a:t>
            </a:r>
            <a:r>
              <a:rPr lang="zh-CN" altLang="zh-CN" dirty="0"/>
              <a:t>打包成</a:t>
            </a:r>
            <a:r>
              <a:rPr lang="en-US" altLang="zh-CN" dirty="0"/>
              <a:t>zip</a:t>
            </a:r>
            <a:r>
              <a:rPr lang="zh-CN" altLang="zh-CN" dirty="0"/>
              <a:t>（注意是</a:t>
            </a:r>
            <a:r>
              <a:rPr lang="en-US" altLang="zh-CN" dirty="0"/>
              <a:t>zip </a:t>
            </a:r>
            <a:r>
              <a:rPr lang="zh-CN" altLang="zh-CN" dirty="0"/>
              <a:t>不是</a:t>
            </a:r>
            <a:r>
              <a:rPr lang="en-US" altLang="zh-CN" dirty="0" err="1"/>
              <a:t>rar</a:t>
            </a:r>
            <a:r>
              <a:rPr lang="zh-CN" altLang="zh-CN" dirty="0"/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2.pdf</a:t>
            </a:r>
            <a:r>
              <a:rPr lang="zh-CN" altLang="zh-CN" dirty="0"/>
              <a:t>内写明学号</a:t>
            </a:r>
            <a:r>
              <a:rPr lang="en-US" altLang="zh-CN" dirty="0"/>
              <a:t>+</a:t>
            </a:r>
            <a:r>
              <a:rPr lang="zh-CN" altLang="zh-CN" dirty="0"/>
              <a:t>姓名；打包文件夹 和 实验报告 命名都是学号</a:t>
            </a:r>
            <a:r>
              <a:rPr lang="en-US" altLang="zh-CN" dirty="0"/>
              <a:t>+</a:t>
            </a:r>
            <a:r>
              <a:rPr lang="zh-CN" altLang="zh-CN" dirty="0"/>
              <a:t>姓名。</a:t>
            </a:r>
            <a:r>
              <a:rPr lang="zh-CN" altLang="en-US" dirty="0"/>
              <a:t>如果提交第二个版本，在后面加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上</a:t>
            </a:r>
            <a:r>
              <a:rPr lang="en-US" altLang="zh-CN" dirty="0"/>
              <a:t>v2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zh-CN" dirty="0"/>
              <a:t>内容至少包括：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3.0</a:t>
            </a:r>
            <a:r>
              <a:rPr lang="zh-CN" altLang="zh-CN" dirty="0"/>
              <a:t>使用的系统</a:t>
            </a:r>
            <a:r>
              <a:rPr lang="en-US" altLang="zh-CN" dirty="0"/>
              <a:t>+</a:t>
            </a:r>
            <a:r>
              <a:rPr lang="zh-CN" altLang="zh-CN" dirty="0"/>
              <a:t>编码语言</a:t>
            </a:r>
            <a:r>
              <a:rPr lang="en-US" altLang="zh-CN" dirty="0"/>
              <a:t>+</a:t>
            </a:r>
            <a:r>
              <a:rPr lang="zh-CN" altLang="zh-CN" dirty="0"/>
              <a:t>环境说明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3.1 </a:t>
            </a:r>
            <a:r>
              <a:rPr lang="zh-CN" altLang="zh-CN" dirty="0"/>
              <a:t>简单的流程图：数据处理方法</a:t>
            </a:r>
            <a:r>
              <a:rPr lang="en-US" altLang="zh-CN" dirty="0"/>
              <a:t>-</a:t>
            </a:r>
            <a:r>
              <a:rPr lang="zh-CN" altLang="zh-CN" dirty="0"/>
              <a:t>选择模型</a:t>
            </a:r>
            <a:r>
              <a:rPr lang="en-US" altLang="zh-CN" dirty="0"/>
              <a:t>-</a:t>
            </a:r>
            <a:r>
              <a:rPr lang="zh-CN" altLang="zh-CN" dirty="0"/>
              <a:t>调参方法</a:t>
            </a:r>
            <a:r>
              <a:rPr lang="en-US" altLang="zh-CN" dirty="0"/>
              <a:t>-</a:t>
            </a:r>
            <a:r>
              <a:rPr lang="zh-CN" altLang="zh-CN" dirty="0"/>
              <a:t>如何防止过拟合等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3.2 </a:t>
            </a:r>
            <a:r>
              <a:rPr lang="zh-CN" altLang="zh-CN" dirty="0"/>
              <a:t>详细介绍一下流程图各块的内容，要在对应的地方贴一下核心代码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3.3</a:t>
            </a:r>
            <a:r>
              <a:rPr lang="zh-CN" altLang="zh-CN" dirty="0"/>
              <a:t>用自己的语言介绍一下你选择的模型的原理，对比其他的模型有什么优点（为什么效果会好的原因），不要百度的介绍，不要水字数。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3.4</a:t>
            </a:r>
            <a:r>
              <a:rPr lang="zh-CN" altLang="zh-CN" dirty="0"/>
              <a:t>其他部分 请大佬们随意发挥 期待看到你们优秀的方法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提交方法：</a:t>
            </a:r>
            <a:r>
              <a:rPr lang="en-US" altLang="zh-CN" dirty="0"/>
              <a:t>ftp:// 172.18.50.234 </a:t>
            </a:r>
            <a:r>
              <a:rPr lang="zh-CN" altLang="zh-CN" dirty="0"/>
              <a:t>用户名：</a:t>
            </a:r>
            <a:r>
              <a:rPr lang="en-US" altLang="zh-CN" dirty="0"/>
              <a:t>student </a:t>
            </a:r>
            <a:r>
              <a:rPr lang="zh-CN" altLang="zh-CN" dirty="0"/>
              <a:t>密码：</a:t>
            </a:r>
            <a:r>
              <a:rPr lang="en-US" altLang="zh-CN" dirty="0"/>
              <a:t>2019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8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293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9</cp:revision>
  <dcterms:created xsi:type="dcterms:W3CDTF">2019-04-12T04:42:40Z</dcterms:created>
  <dcterms:modified xsi:type="dcterms:W3CDTF">2019-04-19T07:52:16Z</dcterms:modified>
</cp:coreProperties>
</file>