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2" autoAdjust="0"/>
    <p:restoredTop sz="94660"/>
  </p:normalViewPr>
  <p:slideViewPr>
    <p:cSldViewPr snapToGrid="0">
      <p:cViewPr varScale="1">
        <p:scale>
          <a:sx n="77" d="100"/>
          <a:sy n="77" d="100"/>
        </p:scale>
        <p:origin x="288" y="-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2882AB-DE9E-4559-A186-41C7B1F3B7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67E0C5C-F0ED-4600-AE46-1B253085CC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48EA6A9-9024-4684-99C7-2101E0AD6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1C099-7A7E-44F7-8A16-A63DD9375D62}" type="datetimeFigureOut">
              <a:rPr lang="es-CO" smtClean="0"/>
              <a:t>31/08/2018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1CA169B-3E95-4FDE-A215-92C5A7879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4F3C4F0-1E30-4295-A1A4-A43E95925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629FE-EF94-4D6A-83B8-3CF4D192E54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38863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5CCABC-9B80-4F7C-B8F2-278EEB226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679FAF3-01AB-4067-B98C-65C30885CD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875FB33-07E3-4E94-AD67-C066680FC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1C099-7A7E-44F7-8A16-A63DD9375D62}" type="datetimeFigureOut">
              <a:rPr lang="es-CO" smtClean="0"/>
              <a:t>31/08/2018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ABF52BB-7DE4-45D5-9DC2-118D7EFC0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73B97A2-0AE4-4227-9713-65287D388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629FE-EF94-4D6A-83B8-3CF4D192E54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17376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A15D014-4DEB-4681-B2E2-CB513079B0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085C95C-57F9-4D4A-8A6E-FC859FCF38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5621517-B7DC-4F86-AF15-8AEB854BB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1C099-7A7E-44F7-8A16-A63DD9375D62}" type="datetimeFigureOut">
              <a:rPr lang="es-CO" smtClean="0"/>
              <a:t>31/08/2018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526F5DE-CDCB-4736-AE70-2CB9C3846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D044A74-10D9-47A8-A322-93B3C6751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629FE-EF94-4D6A-83B8-3CF4D192E54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64598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37D92A-6E76-4E5A-85EA-36F6258DC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8F44FDC-7FA8-4064-9FA2-7351C546C7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FDC1611-BEA3-4427-8772-991319C2F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1C099-7A7E-44F7-8A16-A63DD9375D62}" type="datetimeFigureOut">
              <a:rPr lang="es-CO" smtClean="0"/>
              <a:t>31/08/2018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9AFE0D6-CCC8-49BE-B08E-6B5F117C9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3947578-51BA-4B1A-802E-422AE754A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629FE-EF94-4D6A-83B8-3CF4D192E54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28369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3680EF-38A9-4A20-928B-5611C1EBC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AB7B21A-EAFC-4CD9-AB60-1AF09FFA53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8EAE8D0-BAA5-4ACD-918D-8D43269EE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1C099-7A7E-44F7-8A16-A63DD9375D62}" type="datetimeFigureOut">
              <a:rPr lang="es-CO" smtClean="0"/>
              <a:t>31/08/2018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62250BF-56FB-44A8-A890-B6D241FEA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66AEFD4-546D-4364-BC0A-C65348D25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629FE-EF94-4D6A-83B8-3CF4D192E54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6024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6BD582-0525-44CE-80D6-6F43D1430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AB5D592-4C0C-43C6-98BC-F8E69F7EC3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CAD2D18-5A4E-4F49-BA57-C1B06BCCBE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C1E38CC-B4A0-47C8-97FD-ACCD79EDF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1C099-7A7E-44F7-8A16-A63DD9375D62}" type="datetimeFigureOut">
              <a:rPr lang="es-CO" smtClean="0"/>
              <a:t>31/08/2018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0257933-EE44-46BF-9CD7-FE27975F2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8CF099F-289C-4434-AAF5-7E58CAC52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629FE-EF94-4D6A-83B8-3CF4D192E54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51082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24221-A372-484F-81F7-FA0374B60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F2C16B9-7470-4B4F-8DEC-B42ED6A304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AF5B035-027F-4C68-A60F-C33CC582E8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8C7B3F9-E871-4E11-AD71-647EA02866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7460026-ADE6-4E4E-975A-3185452B60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B916B38-A4F0-4569-B0AF-A8AE0D3FE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1C099-7A7E-44F7-8A16-A63DD9375D62}" type="datetimeFigureOut">
              <a:rPr lang="es-CO" smtClean="0"/>
              <a:t>31/08/2018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7BC520B-46CE-480B-B925-321741E96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DA98899-5EB4-47DD-8DC9-170F93A23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629FE-EF94-4D6A-83B8-3CF4D192E54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23983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F8ABBA-2C67-4577-9CB1-2222ED2B0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DE93D6C-54DB-4A47-A03B-3B8E0FFC3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1C099-7A7E-44F7-8A16-A63DD9375D62}" type="datetimeFigureOut">
              <a:rPr lang="es-CO" smtClean="0"/>
              <a:t>31/08/2018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2834F96-826E-48E7-9B81-2FDC0EA89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0FBF81E-632D-434D-BDEA-EE7AAB15A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629FE-EF94-4D6A-83B8-3CF4D192E54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54075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91402B1-920D-4007-98BC-BC9BCA24F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1C099-7A7E-44F7-8A16-A63DD9375D62}" type="datetimeFigureOut">
              <a:rPr lang="es-CO" smtClean="0"/>
              <a:t>31/08/2018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3A4991F-4A8C-4E54-BB67-8C183298E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F914D5C-4F21-4436-9C7C-77908A92A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629FE-EF94-4D6A-83B8-3CF4D192E54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63173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EA35FA-6C37-428B-B3CF-FDD7E68B6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981BE02-7954-4799-9F1B-E6CDBE1960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67F3AC1-74CD-46E5-9584-DD60D094C7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94A3F1B-49FC-4FB5-9EEC-9D9DF6038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1C099-7A7E-44F7-8A16-A63DD9375D62}" type="datetimeFigureOut">
              <a:rPr lang="es-CO" smtClean="0"/>
              <a:t>31/08/2018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A2799B6-117B-4F0C-BA85-C9F1B13C6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08BAF38-F8AF-4A05-8495-5558FEB1F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629FE-EF94-4D6A-83B8-3CF4D192E54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08383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71AF93-5426-4689-9D94-8192D5FDD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659D94C-4B4B-4F61-9107-F91E1315A2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20C4457-5554-4B21-AA6E-1DD488563D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EA46853-C9C6-4109-A305-CF4B0D656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1C099-7A7E-44F7-8A16-A63DD9375D62}" type="datetimeFigureOut">
              <a:rPr lang="es-CO" smtClean="0"/>
              <a:t>31/08/2018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A973BB5-CF38-442C-BB54-0B00DB95F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D2D0A3D-7C73-4989-B67C-2C8E1DE09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629FE-EF94-4D6A-83B8-3CF4D192E54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12224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22C4200-9B5F-4684-8825-155BD1F81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382711A-F8AD-49C7-9FF8-A1F7867ADD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889CE71-DC23-4BA5-8C52-14302B2B74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21C099-7A7E-44F7-8A16-A63DD9375D62}" type="datetimeFigureOut">
              <a:rPr lang="es-CO" smtClean="0"/>
              <a:t>31/08/2018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935760B-7DAD-411F-B8CE-9CC4C085ED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29C8293-E4A5-4F51-9096-8B6640DF54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3629FE-EF94-4D6A-83B8-3CF4D192E54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42762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>
            <a:extLst>
              <a:ext uri="{FF2B5EF4-FFF2-40B4-BE49-F238E27FC236}">
                <a16:creationId xmlns:a16="http://schemas.microsoft.com/office/drawing/2014/main" id="{D9520BBD-35A3-467D-ABC7-88C55D23B2C1}"/>
              </a:ext>
            </a:extLst>
          </p:cNvPr>
          <p:cNvGrpSpPr/>
          <p:nvPr/>
        </p:nvGrpSpPr>
        <p:grpSpPr>
          <a:xfrm>
            <a:off x="916828" y="313151"/>
            <a:ext cx="7803034" cy="6858000"/>
            <a:chOff x="916828" y="313151"/>
            <a:chExt cx="7803034" cy="6858000"/>
          </a:xfrm>
        </p:grpSpPr>
        <p:pic>
          <p:nvPicPr>
            <p:cNvPr id="5" name="Imagen 4">
              <a:extLst>
                <a:ext uri="{FF2B5EF4-FFF2-40B4-BE49-F238E27FC236}">
                  <a16:creationId xmlns:a16="http://schemas.microsoft.com/office/drawing/2014/main" id="{57BDC709-0B45-4D81-8ED6-39AE2C5708F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16828" y="313151"/>
              <a:ext cx="7803034" cy="6858000"/>
            </a:xfrm>
            <a:prstGeom prst="rect">
              <a:avLst/>
            </a:prstGeom>
          </p:spPr>
        </p:pic>
        <p:pic>
          <p:nvPicPr>
            <p:cNvPr id="4" name="Imagen 3">
              <a:extLst>
                <a:ext uri="{FF2B5EF4-FFF2-40B4-BE49-F238E27FC236}">
                  <a16:creationId xmlns:a16="http://schemas.microsoft.com/office/drawing/2014/main" id="{B9C2CB75-45FD-467E-9841-80182A5598D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2116" b="5035"/>
            <a:stretch/>
          </p:blipFill>
          <p:spPr>
            <a:xfrm>
              <a:off x="1339971" y="684370"/>
              <a:ext cx="6952259" cy="398783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4969713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Rodrigo Alejandro Garcia Guevara</dc:creator>
  <cp:lastModifiedBy>Rodrigo Alejandro Garcia Guevara</cp:lastModifiedBy>
  <cp:revision>3</cp:revision>
  <dcterms:created xsi:type="dcterms:W3CDTF">2018-09-01T01:12:11Z</dcterms:created>
  <dcterms:modified xsi:type="dcterms:W3CDTF">2018-09-01T04:05:49Z</dcterms:modified>
</cp:coreProperties>
</file>