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996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8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659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69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3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55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31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22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97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82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1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31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2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52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9272-110E-4F4A-B7D0-5580FD913861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A1C1AB-76D8-45ED-A536-F4343D06F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61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7CF42-EC0E-4639-9816-C87FBC578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229" y="2438400"/>
            <a:ext cx="9748383" cy="2338981"/>
          </a:xfrm>
        </p:spPr>
        <p:txBody>
          <a:bodyPr/>
          <a:lstStyle/>
          <a:p>
            <a:r>
              <a:rPr lang="es-MX" dirty="0"/>
              <a:t>ANALYSIS SERVICES IN AZURE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29CDF-E448-406E-85F3-DD1BCAF67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670" y="4951551"/>
            <a:ext cx="8915399" cy="1126283"/>
          </a:xfrm>
        </p:spPr>
        <p:txBody>
          <a:bodyPr/>
          <a:lstStyle/>
          <a:p>
            <a:r>
              <a:rPr lang="es-MX" dirty="0"/>
              <a:t>Katherine Gamboa Fallas </a:t>
            </a:r>
          </a:p>
          <a:p>
            <a:r>
              <a:rPr lang="es-MX" dirty="0"/>
              <a:t>Jairo Vargas Valverde</a:t>
            </a:r>
          </a:p>
        </p:txBody>
      </p:sp>
    </p:spTree>
    <p:extLst>
      <p:ext uri="{BB962C8B-B14F-4D97-AF65-F5344CB8AC3E}">
        <p14:creationId xmlns:p14="http://schemas.microsoft.com/office/powerpoint/2010/main" val="130864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788EB-915C-47F0-9FB2-CA612AA8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453" y="306333"/>
            <a:ext cx="8911687" cy="1280890"/>
          </a:xfrm>
        </p:spPr>
        <p:txBody>
          <a:bodyPr/>
          <a:lstStyle/>
          <a:p>
            <a:pPr algn="ctr"/>
            <a:r>
              <a:rPr lang="es-MX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65A5F-954C-490A-8904-0A510BD0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983" y="1431235"/>
            <a:ext cx="10086629" cy="44799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b="0" i="0" dirty="0">
                <a:solidFill>
                  <a:srgbClr val="17171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Azure </a:t>
            </a:r>
            <a:r>
              <a:rPr lang="es-MX" b="0" i="0" dirty="0" err="1">
                <a:solidFill>
                  <a:srgbClr val="17171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r>
              <a:rPr lang="es-MX" b="0" i="0" dirty="0">
                <a:solidFill>
                  <a:srgbClr val="17171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b="0" i="0" dirty="0" err="1">
                <a:solidFill>
                  <a:srgbClr val="17171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Services</a:t>
            </a:r>
            <a:r>
              <a:rPr lang="es-MX" b="0" i="0" dirty="0">
                <a:solidFill>
                  <a:srgbClr val="17171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es una plataforma como servicio (PaaS) totalmente administrada que proporciona modelos de datos de nivel empresarial en la nube. Utilice funciones avanzadas de modelado y </a:t>
            </a:r>
            <a:r>
              <a:rPr lang="es-MX" b="0" i="0" dirty="0" err="1">
                <a:solidFill>
                  <a:srgbClr val="17171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mashup</a:t>
            </a:r>
            <a:r>
              <a:rPr lang="es-MX" b="0" i="0" dirty="0">
                <a:solidFill>
                  <a:srgbClr val="17171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para combinar datos de múltiples fuentes de datos, definir métricas y proteger sus datos en un modelo de datos semántico tabular único y confiable. El modelo de datos proporciona una forma más fácil y rápida para que los usuarios realicen análisis de datos ad hoc utilizando herramientas como </a:t>
            </a:r>
            <a:r>
              <a:rPr lang="es-MX" b="0" i="0" dirty="0" err="1">
                <a:solidFill>
                  <a:srgbClr val="17171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Power</a:t>
            </a:r>
            <a:r>
              <a:rPr lang="es-MX" b="0" i="0" dirty="0">
                <a:solidFill>
                  <a:srgbClr val="17171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BI y Excel.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9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Máquinas virtuales. Aplicaciones en la nube y máquinas virtuales </a:t>
            </a:r>
            <a:r>
              <a:rPr lang="es-MX" sz="1900" b="1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Windows</a:t>
            </a:r>
            <a:r>
              <a:rPr lang="es-MX" sz="19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y Linux de gran capacidad.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9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Aplicaciones WEB y Móvil.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9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Almacenamiento en la nube.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9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Bases de datos.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9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Aprendizaje automático.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9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Análisis.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9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Internet de las cosas.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9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Redes virtuales</a:t>
            </a:r>
          </a:p>
          <a:p>
            <a:pPr algn="just"/>
            <a:endParaRPr lang="es-MX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3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9EF9B-E2FF-47CC-AE18-62CDF33E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8" y="145774"/>
            <a:ext cx="11025808" cy="1431235"/>
          </a:xfrm>
        </p:spPr>
        <p:txBody>
          <a:bodyPr/>
          <a:lstStyle/>
          <a:p>
            <a:r>
              <a:rPr lang="es-MX" dirty="0"/>
              <a:t>Diferencias con ON </a:t>
            </a:r>
            <a:r>
              <a:rPr lang="es-MX" dirty="0" err="1"/>
              <a:t>Premise</a:t>
            </a:r>
            <a:r>
              <a:rPr lang="es-MX" dirty="0"/>
              <a:t> (Local) VRS CLOUD</a:t>
            </a:r>
          </a:p>
        </p:txBody>
      </p:sp>
      <p:pic>
        <p:nvPicPr>
          <p:cNvPr id="8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46F1E402-58E6-4BFC-9554-F9CA5B5BA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723" y="1405420"/>
            <a:ext cx="6745352" cy="4828470"/>
          </a:xfrm>
        </p:spPr>
      </p:pic>
    </p:spTree>
    <p:extLst>
      <p:ext uri="{BB962C8B-B14F-4D97-AF65-F5344CB8AC3E}">
        <p14:creationId xmlns:p14="http://schemas.microsoft.com/office/powerpoint/2010/main" val="50633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AD87F-F599-4038-B144-0DFAAAFE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6" y="251791"/>
            <a:ext cx="10788995" cy="1666461"/>
          </a:xfrm>
        </p:spPr>
        <p:txBody>
          <a:bodyPr/>
          <a:lstStyle/>
          <a:p>
            <a:pPr algn="ctr"/>
            <a:r>
              <a:rPr lang="es-MX" dirty="0"/>
              <a:t>Diferencias con ON </a:t>
            </a:r>
            <a:r>
              <a:rPr lang="es-MX" dirty="0" err="1"/>
              <a:t>Premise</a:t>
            </a:r>
            <a:r>
              <a:rPr lang="es-MX" dirty="0"/>
              <a:t> (Local) VRS CLOUD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2BFB2E-61CD-4B23-94B0-D5F565BC2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751" y="1620366"/>
            <a:ext cx="6041535" cy="5168061"/>
          </a:xfrm>
        </p:spPr>
      </p:pic>
    </p:spTree>
    <p:extLst>
      <p:ext uri="{BB962C8B-B14F-4D97-AF65-F5344CB8AC3E}">
        <p14:creationId xmlns:p14="http://schemas.microsoft.com/office/powerpoint/2010/main" val="245941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A2C8F-941E-4B69-A49E-207629AF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Costos</a:t>
            </a:r>
          </a:p>
        </p:txBody>
      </p:sp>
      <p:pic>
        <p:nvPicPr>
          <p:cNvPr id="5" name="Marcador de contenido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C0535DD-2792-4D7A-B19C-63DDE653C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63" y="1264555"/>
            <a:ext cx="5695291" cy="3492975"/>
          </a:xfr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FFC662D-0860-4826-ACEE-160C5724E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1330815"/>
            <a:ext cx="5690233" cy="34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9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35DBE-6D85-49AD-AF1D-32CD7FA1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Costos</a:t>
            </a:r>
          </a:p>
        </p:txBody>
      </p:sp>
      <p:pic>
        <p:nvPicPr>
          <p:cNvPr id="5" name="Marcador de contenido 4" descr="Interfaz de usuario gráfica, Texto, Aplicación, Chat o mensaje de texto, Correo electrónico&#10;&#10;Descripción generada automáticamente">
            <a:extLst>
              <a:ext uri="{FF2B5EF4-FFF2-40B4-BE49-F238E27FC236}">
                <a16:creationId xmlns:a16="http://schemas.microsoft.com/office/drawing/2014/main" id="{73BD4440-7237-4071-9538-E7778D85E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965" y="2028893"/>
            <a:ext cx="5849098" cy="3881577"/>
          </a:xfrm>
        </p:spPr>
      </p:pic>
    </p:spTree>
    <p:extLst>
      <p:ext uri="{BB962C8B-B14F-4D97-AF65-F5344CB8AC3E}">
        <p14:creationId xmlns:p14="http://schemas.microsoft.com/office/powerpoint/2010/main" val="222426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5284-9EBB-42B2-8E81-B6BDCC6B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 desde XL hacia 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46819-09FF-4853-8EE9-751E60DBB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457739"/>
            <a:ext cx="11199812" cy="4903304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644967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3152</TotalTime>
  <Words>175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Century Gothic</vt:lpstr>
      <vt:lpstr>Wingdings 3</vt:lpstr>
      <vt:lpstr>Espiral</vt:lpstr>
      <vt:lpstr>ANALYSIS SERVICES IN AZURE</vt:lpstr>
      <vt:lpstr>¿Cómo funciona?</vt:lpstr>
      <vt:lpstr>Diferencias con ON Premise (Local) VRS CLOUD</vt:lpstr>
      <vt:lpstr>Diferencias con ON Premise (Local) VRS CLOUD</vt:lpstr>
      <vt:lpstr>Costos</vt:lpstr>
      <vt:lpstr>Costos</vt:lpstr>
      <vt:lpstr>Consultas desde XL hacia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SERVICES IN AZURE</dc:title>
  <dc:creator>Katherine</dc:creator>
  <cp:lastModifiedBy>Katherine</cp:lastModifiedBy>
  <cp:revision>2</cp:revision>
  <dcterms:created xsi:type="dcterms:W3CDTF">2021-08-11T02:13:25Z</dcterms:created>
  <dcterms:modified xsi:type="dcterms:W3CDTF">2021-08-14T04:33:19Z</dcterms:modified>
</cp:coreProperties>
</file>