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242E9C4-0323-486F-9F5C-B5D7EBE7FADF}" type="datetimeFigureOut">
              <a:rPr lang="es-CO" smtClean="0"/>
              <a:t>29/12/2019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0A6B380-D52E-4845-91BD-2D5B7BB7C6A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95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E9C4-0323-486F-9F5C-B5D7EBE7FADF}" type="datetimeFigureOut">
              <a:rPr lang="es-CO" smtClean="0"/>
              <a:t>29/12/2019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B380-D52E-4845-91BD-2D5B7BB7C6A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609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E9C4-0323-486F-9F5C-B5D7EBE7FADF}" type="datetimeFigureOut">
              <a:rPr lang="es-CO" smtClean="0"/>
              <a:t>29/12/2019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B380-D52E-4845-91BD-2D5B7BB7C6A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7002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E9C4-0323-486F-9F5C-B5D7EBE7FADF}" type="datetimeFigureOut">
              <a:rPr lang="es-CO" smtClean="0"/>
              <a:t>29/12/2019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B380-D52E-4845-91BD-2D5B7BB7C6A1}" type="slidenum">
              <a:rPr lang="es-CO" smtClean="0"/>
              <a:t>‹#›</a:t>
            </a:fld>
            <a:endParaRPr lang="es-CO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1343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E9C4-0323-486F-9F5C-B5D7EBE7FADF}" type="datetimeFigureOut">
              <a:rPr lang="es-CO" smtClean="0"/>
              <a:t>29/12/2019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B380-D52E-4845-91BD-2D5B7BB7C6A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5237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E9C4-0323-486F-9F5C-B5D7EBE7FADF}" type="datetimeFigureOut">
              <a:rPr lang="es-CO" smtClean="0"/>
              <a:t>29/12/2019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B380-D52E-4845-91BD-2D5B7BB7C6A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5208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E9C4-0323-486F-9F5C-B5D7EBE7FADF}" type="datetimeFigureOut">
              <a:rPr lang="es-CO" smtClean="0"/>
              <a:t>29/12/2019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B380-D52E-4845-91BD-2D5B7BB7C6A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8403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E9C4-0323-486F-9F5C-B5D7EBE7FADF}" type="datetimeFigureOut">
              <a:rPr lang="es-CO" smtClean="0"/>
              <a:t>29/12/2019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B380-D52E-4845-91BD-2D5B7BB7C6A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4486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E9C4-0323-486F-9F5C-B5D7EBE7FADF}" type="datetimeFigureOut">
              <a:rPr lang="es-CO" smtClean="0"/>
              <a:t>29/12/2019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B380-D52E-4845-91BD-2D5B7BB7C6A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624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E9C4-0323-486F-9F5C-B5D7EBE7FADF}" type="datetimeFigureOut">
              <a:rPr lang="es-CO" smtClean="0"/>
              <a:t>29/12/2019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B380-D52E-4845-91BD-2D5B7BB7C6A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742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E9C4-0323-486F-9F5C-B5D7EBE7FADF}" type="datetimeFigureOut">
              <a:rPr lang="es-CO" smtClean="0"/>
              <a:t>29/12/2019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B380-D52E-4845-91BD-2D5B7BB7C6A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954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E9C4-0323-486F-9F5C-B5D7EBE7FADF}" type="datetimeFigureOut">
              <a:rPr lang="es-CO" smtClean="0"/>
              <a:t>29/12/2019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B380-D52E-4845-91BD-2D5B7BB7C6A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447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E9C4-0323-486F-9F5C-B5D7EBE7FADF}" type="datetimeFigureOut">
              <a:rPr lang="es-CO" smtClean="0"/>
              <a:t>29/12/2019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B380-D52E-4845-91BD-2D5B7BB7C6A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928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E9C4-0323-486F-9F5C-B5D7EBE7FADF}" type="datetimeFigureOut">
              <a:rPr lang="es-CO" smtClean="0"/>
              <a:t>29/12/2019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B380-D52E-4845-91BD-2D5B7BB7C6A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30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E9C4-0323-486F-9F5C-B5D7EBE7FADF}" type="datetimeFigureOut">
              <a:rPr lang="es-CO" smtClean="0"/>
              <a:t>29/12/2019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B380-D52E-4845-91BD-2D5B7BB7C6A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224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E9C4-0323-486F-9F5C-B5D7EBE7FADF}" type="datetimeFigureOut">
              <a:rPr lang="es-CO" smtClean="0"/>
              <a:t>29/12/2019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B380-D52E-4845-91BD-2D5B7BB7C6A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910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E9C4-0323-486F-9F5C-B5D7EBE7FADF}" type="datetimeFigureOut">
              <a:rPr lang="es-CO" smtClean="0"/>
              <a:t>29/12/2019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B380-D52E-4845-91BD-2D5B7BB7C6A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114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2E9C4-0323-486F-9F5C-B5D7EBE7FADF}" type="datetimeFigureOut">
              <a:rPr lang="es-CO" smtClean="0"/>
              <a:t>29/12/2019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6B380-D52E-4845-91BD-2D5B7BB7C6A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6381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D87A-BB32-46A1-B0C5-158FB7D7A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THE BATTLE OF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715FC-324F-49DA-A97B-378E59C58C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IBM Data </a:t>
            </a:r>
            <a:r>
              <a:rPr lang="es-CO" dirty="0" err="1"/>
              <a:t>Science</a:t>
            </a:r>
            <a:r>
              <a:rPr lang="es-CO" dirty="0"/>
              <a:t> </a:t>
            </a:r>
            <a:r>
              <a:rPr lang="es-CO" dirty="0" err="1"/>
              <a:t>Program</a:t>
            </a:r>
            <a:r>
              <a:rPr lang="es-CO" dirty="0"/>
              <a:t> – </a:t>
            </a:r>
            <a:r>
              <a:rPr lang="es-CO" dirty="0" err="1"/>
              <a:t>Capstone</a:t>
            </a:r>
            <a:r>
              <a:rPr lang="es-CO" dirty="0"/>
              <a:t> Project</a:t>
            </a:r>
          </a:p>
          <a:p>
            <a:r>
              <a:rPr lang="es-CO" dirty="0"/>
              <a:t>Jairo </a:t>
            </a:r>
            <a:r>
              <a:rPr lang="es-CO" dirty="0" err="1"/>
              <a:t>Ivan</a:t>
            </a:r>
            <a:r>
              <a:rPr lang="es-CO" dirty="0"/>
              <a:t> Ordoñez</a:t>
            </a:r>
          </a:p>
          <a:p>
            <a:r>
              <a:rPr lang="es-CO" dirty="0" err="1"/>
              <a:t>December</a:t>
            </a:r>
            <a:r>
              <a:rPr lang="es-CO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252865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407A-416C-4D6A-A5FA-820BFF294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AC88C-2E27-4CE9-8F12-E67685CF0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00" y="1825904"/>
            <a:ext cx="9905999" cy="43194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/>
              <a:t>A Colombian freelancer is looking for a Neighborhood to live in Cartagena or Bogotá, however, he needs these special facilities:</a:t>
            </a:r>
            <a:endParaRPr lang="es-CO" dirty="0"/>
          </a:p>
          <a:p>
            <a:r>
              <a:rPr lang="en-US" i="1" dirty="0"/>
              <a:t>Vegetarian or Vegan Restaurant, because He cannot eat animal protein (meat, fish, chicken, etc.)</a:t>
            </a:r>
            <a:endParaRPr lang="es-CO" dirty="0"/>
          </a:p>
          <a:p>
            <a:pPr lvl="0"/>
            <a:r>
              <a:rPr lang="en-US" i="1" dirty="0"/>
              <a:t>A gym or Public Park to make physic exercise.</a:t>
            </a:r>
            <a:endParaRPr lang="es-CO" dirty="0"/>
          </a:p>
          <a:p>
            <a:pPr lvl="0"/>
            <a:r>
              <a:rPr lang="en-US" i="1" dirty="0"/>
              <a:t>Farmer market to buy the vegetables and fruit for his diet.</a:t>
            </a:r>
            <a:endParaRPr lang="es-CO" dirty="0"/>
          </a:p>
          <a:p>
            <a:pPr lvl="0"/>
            <a:r>
              <a:rPr lang="en-US" i="1" dirty="0"/>
              <a:t>Pharmacy to buy medicament to his allergy</a:t>
            </a:r>
          </a:p>
          <a:p>
            <a:pPr lvl="0"/>
            <a:endParaRPr lang="en-US" i="1" dirty="0"/>
          </a:p>
          <a:p>
            <a:pPr marL="0" lvl="0" indent="0">
              <a:buNone/>
            </a:pPr>
            <a:r>
              <a:rPr lang="en-US" i="1" dirty="0"/>
              <a:t>The Colombian ask to help for us to, with cluster models applied in the Data Science Program, we can recommend him the Neighborhoods than accommodate to his requests.</a:t>
            </a:r>
            <a:r>
              <a:rPr lang="en-US" dirty="0"/>
              <a:t> </a:t>
            </a:r>
          </a:p>
          <a:p>
            <a:pPr marL="0" lvl="0" indent="0">
              <a:buNone/>
            </a:pPr>
            <a:r>
              <a:rPr lang="en-US" b="1" i="1" dirty="0"/>
              <a:t>Note</a:t>
            </a:r>
            <a:r>
              <a:rPr lang="en-US" i="1" dirty="0"/>
              <a:t>: We will not evaluate the security or living price in the Neighborhoods, only the closer venues.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3511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F87B-7405-4ABC-877A-136F5E2B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FE1A6F-DE6C-4B44-AEE0-D33CEBE45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1" y="2097088"/>
            <a:ext cx="9906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3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D5E6-B0F6-451B-9251-2B148E91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CCFFE5-A99F-4DEC-B20A-A7C40A564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8" y="2390937"/>
            <a:ext cx="5430775" cy="17820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95E80E-DC16-40D2-90DC-211AFBCD5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933" y="3796097"/>
            <a:ext cx="6469899" cy="29366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3D66F9-7406-46D0-914F-FDFFAFD8D4FE}"/>
              </a:ext>
            </a:extLst>
          </p:cNvPr>
          <p:cNvSpPr txBox="1"/>
          <p:nvPr/>
        </p:nvSpPr>
        <p:spPr>
          <a:xfrm>
            <a:off x="518445" y="1934008"/>
            <a:ext cx="389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BOGOTA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AA826F-EBAE-4083-BFD3-CB2CC8F5C23F}"/>
              </a:ext>
            </a:extLst>
          </p:cNvPr>
          <p:cNvSpPr txBox="1"/>
          <p:nvPr/>
        </p:nvSpPr>
        <p:spPr>
          <a:xfrm>
            <a:off x="5617933" y="3336984"/>
            <a:ext cx="389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CARTAGENA</a:t>
            </a:r>
          </a:p>
        </p:txBody>
      </p:sp>
    </p:spTree>
    <p:extLst>
      <p:ext uri="{BB962C8B-B14F-4D97-AF65-F5344CB8AC3E}">
        <p14:creationId xmlns:p14="http://schemas.microsoft.com/office/powerpoint/2010/main" val="1624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D5E6-B0F6-451B-9251-2B148E91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RESULT MAPS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3D66F9-7406-46D0-914F-FDFFAFD8D4FE}"/>
              </a:ext>
            </a:extLst>
          </p:cNvPr>
          <p:cNvSpPr txBox="1"/>
          <p:nvPr/>
        </p:nvSpPr>
        <p:spPr>
          <a:xfrm>
            <a:off x="518445" y="1934008"/>
            <a:ext cx="389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BOGOTA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AA826F-EBAE-4083-BFD3-CB2CC8F5C23F}"/>
              </a:ext>
            </a:extLst>
          </p:cNvPr>
          <p:cNvSpPr txBox="1"/>
          <p:nvPr/>
        </p:nvSpPr>
        <p:spPr>
          <a:xfrm>
            <a:off x="5617933" y="3336984"/>
            <a:ext cx="389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CARTAGENA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2ABBAE-D5D6-421A-AA19-7C384103F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45" y="2368256"/>
            <a:ext cx="4769490" cy="28645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0F8015-CDF1-43C7-94E6-DAD131771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480" y="3699942"/>
            <a:ext cx="5289931" cy="294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9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D5E6-B0F6-451B-9251-2B148E91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RESULT MAPS - CLUSTERING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3D66F9-7406-46D0-914F-FDFFAFD8D4FE}"/>
              </a:ext>
            </a:extLst>
          </p:cNvPr>
          <p:cNvSpPr txBox="1"/>
          <p:nvPr/>
        </p:nvSpPr>
        <p:spPr>
          <a:xfrm>
            <a:off x="518445" y="1934008"/>
            <a:ext cx="389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BOGOTA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AA826F-EBAE-4083-BFD3-CB2CC8F5C23F}"/>
              </a:ext>
            </a:extLst>
          </p:cNvPr>
          <p:cNvSpPr txBox="1"/>
          <p:nvPr/>
        </p:nvSpPr>
        <p:spPr>
          <a:xfrm>
            <a:off x="5617933" y="3336984"/>
            <a:ext cx="389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CARTAGENA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F8688-5CA6-4FC1-9945-150D55DEB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71" y="2407660"/>
            <a:ext cx="5282088" cy="31868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B410D6-467C-4776-9C98-A939304ED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3706316"/>
            <a:ext cx="4943413" cy="298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9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407A-416C-4D6A-A5FA-820BFF294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AC88C-2E27-4CE9-8F12-E67685CF0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00" y="1825904"/>
            <a:ext cx="9905999" cy="43194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i="1" dirty="0"/>
              <a:t>So, the conclusion to our freelancer Colombian is, if he decides to live in Bogotá:</a:t>
            </a:r>
            <a:r>
              <a:rPr lang="en-US" dirty="0"/>
              <a:t> </a:t>
            </a:r>
            <a:endParaRPr lang="es-CO" dirty="0"/>
          </a:p>
          <a:p>
            <a:pPr lvl="0"/>
            <a:r>
              <a:rPr lang="en-US" i="1" dirty="0"/>
              <a:t>We recommend the "LOCALIDAD SUBA" Neighborhood because its has 3 of the 4 requirements in 2 distinct places.</a:t>
            </a:r>
            <a:endParaRPr lang="es-CO" dirty="0"/>
          </a:p>
          <a:p>
            <a:pPr lvl="0"/>
            <a:r>
              <a:rPr lang="en-US" i="1" dirty="0"/>
              <a:t>In "LOCALIDAD BOSA" there are two places with Restaurants Vegetarian or Vegan, but is most common the bars, so if he likes the drink and the dance, we recommend this Neighborhood.</a:t>
            </a:r>
            <a:endParaRPr lang="es-CO" dirty="0"/>
          </a:p>
          <a:p>
            <a:pPr lvl="0"/>
            <a:r>
              <a:rPr lang="en-US" i="1" dirty="0"/>
              <a:t>And the most common venue in most of the Neighborhoods in Bogota is the Fast Food Restaurants.</a:t>
            </a:r>
            <a:endParaRPr lang="es-CO" dirty="0"/>
          </a:p>
          <a:p>
            <a:pPr marL="0" indent="0">
              <a:buNone/>
            </a:pPr>
            <a:r>
              <a:rPr lang="en-US" dirty="0"/>
              <a:t> </a:t>
            </a:r>
            <a:endParaRPr lang="es-CO" dirty="0"/>
          </a:p>
          <a:p>
            <a:pPr marL="0" indent="0">
              <a:buNone/>
            </a:pPr>
            <a:r>
              <a:rPr lang="en-US" i="1" dirty="0"/>
              <a:t>If he decides to live in Cartagena:</a:t>
            </a:r>
            <a:endParaRPr lang="es-CO" dirty="0"/>
          </a:p>
          <a:p>
            <a:pPr lvl="0"/>
            <a:r>
              <a:rPr lang="en-US" i="1" dirty="0"/>
              <a:t>In Cartagena there are not Neighborhoods with the special facilities, because it is a coast city and its first product is the fish, so the major of the venues are restaurants but no vegan or vegetarian.</a:t>
            </a:r>
            <a:endParaRPr lang="es-CO" dirty="0"/>
          </a:p>
          <a:p>
            <a:pPr lvl="0"/>
            <a:r>
              <a:rPr lang="en-US" i="1" dirty="0"/>
              <a:t>In Cartagena there are not many parks so, if he needs do physic exercise, he would have to swim in the beach.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97448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</TotalTime>
  <Words>154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THE BATTLE OF NEIGHBORHOODS</vt:lpstr>
      <vt:lpstr>BUSINESS PROBLEM</vt:lpstr>
      <vt:lpstr>DATA</vt:lpstr>
      <vt:lpstr>DATA</vt:lpstr>
      <vt:lpstr>RESULT MAPS</vt:lpstr>
      <vt:lpstr>RESULT MAPS - CLUSTERING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</dc:title>
  <dc:creator>JAIRO IVAN ORDOÑEZ ERAZO</dc:creator>
  <cp:lastModifiedBy>JAIRO IVAN ORDOÑEZ ERAZO</cp:lastModifiedBy>
  <cp:revision>9</cp:revision>
  <dcterms:created xsi:type="dcterms:W3CDTF">2019-12-29T20:37:48Z</dcterms:created>
  <dcterms:modified xsi:type="dcterms:W3CDTF">2019-12-29T20:46:12Z</dcterms:modified>
</cp:coreProperties>
</file>