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8AD77-2EFC-4936-9B5E-62E47F877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BE326E-561B-43D7-BB73-6321D7888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3F12DB-F43E-425D-9408-2F33509E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DA35-AC2E-4891-ACA9-9E7FA35D48D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1CE653-FB0F-4790-9234-83DB6449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63B034-323F-4155-BD14-34DE5742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DEAD-4B6E-4831-AB30-4C6FC25B2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33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EC586-870F-4E83-B3F7-3CFC9B04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E55772-591E-4F79-A7B8-A5EE62534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962B15-C0BD-40BA-80E7-BD3A7AA8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DA35-AC2E-4891-ACA9-9E7FA35D48D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5E40B2-FFB2-401F-A529-CD57821E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5F58DD-091E-48A6-835F-E11E75CF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DEAD-4B6E-4831-AB30-4C6FC25B2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91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5E14C9-7C2A-492E-88CF-890FA0157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FED3B7-F397-46B5-AC6F-6139E96E5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9D7202-94C8-480B-B07D-A70A5F5D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DA35-AC2E-4891-ACA9-9E7FA35D48D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223EB1-C59C-49AA-8458-E1DF6D26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11D226-D2E0-449A-862D-0BABC785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DEAD-4B6E-4831-AB30-4C6FC25B2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2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E98EC-9C7A-4C21-88EA-A54C55F4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06330A-F3B2-4031-88D7-16B67070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CC1319-2139-46E4-B09E-12285AF7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DA35-AC2E-4891-ACA9-9E7FA35D48D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8701CD-3CF9-4D8E-9F36-78CBE9C5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38BBCD-D5EF-4F47-8BDC-4DC74B81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DEAD-4B6E-4831-AB30-4C6FC25B2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98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9A5E6-52D4-4B52-8604-E166CCF3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A27C0F-DF47-423B-8477-7F975D484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A21674-A97B-4E6D-886C-6A2228AB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DA35-AC2E-4891-ACA9-9E7FA35D48D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E2AA92-EE86-49EB-87A1-60797378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5F3211-5B7A-4FA3-8FE0-FFB8D6A5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DEAD-4B6E-4831-AB30-4C6FC25B2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82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FCB2A-7E88-4110-9558-DC760F2A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765462-7592-4DA7-9717-15493A3E3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B99259-B8C0-45A3-8E27-DD99CDC53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78ABD6-0C5F-4DEF-B66D-7769EB36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DA35-AC2E-4891-ACA9-9E7FA35D48D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B481D4-40A0-494A-A998-96B09065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65923C-4A1B-4415-ACAF-7CA35648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DEAD-4B6E-4831-AB30-4C6FC25B2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93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ED6B9-FAC3-410B-9D3D-F6E7DF2D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173C6F-CCAF-428C-B6D6-E71E83C56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B747CD-D464-4D68-8105-BBC9EBB01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C6FC72-25E7-46FF-AD0E-EC98A07B8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C6E8A1-A981-4728-B86E-80FF48A35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8CDDE73-3ADA-4B19-8330-E4C76D20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DA35-AC2E-4891-ACA9-9E7FA35D48D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1A8C4C-7305-4BCE-8602-00E10CAC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7BEB33-9158-4497-B39C-D816EC1D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DEAD-4B6E-4831-AB30-4C6FC25B2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98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6A837-752C-4710-85CC-6D8BDFDC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DFE10B-CE6D-4DB7-920C-6D858916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DA35-AC2E-4891-ACA9-9E7FA35D48D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2664D7-6F40-4A32-BDD7-9B8974A2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E3F668-5C0E-42D6-9B2D-5C3E98F2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DEAD-4B6E-4831-AB30-4C6FC25B2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58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DD1DB4-93E1-45E9-94FF-57508284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DA35-AC2E-4891-ACA9-9E7FA35D48D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6CBF3F2-5C6C-42C2-99C3-46EA95C8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579C00-0930-469F-8B56-FA77ABA2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DEAD-4B6E-4831-AB30-4C6FC25B2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97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3D4CD-3BF8-4C7A-97BD-7F450F5A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FA517-A39D-48D0-AB73-A6296BEF8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8D4FB1-E08B-4CA2-AB57-68FFBFA6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E94A8E-B388-466A-AD2A-61529BAA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DA35-AC2E-4891-ACA9-9E7FA35D48D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1A7082-8629-44C8-AD9D-65A3510F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9CFB4D-B80E-451C-8A23-4E78F29C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DEAD-4B6E-4831-AB30-4C6FC25B2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33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771B1-9B95-44E4-BE2C-55630CB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07B838-4467-4574-9D35-BA0662D74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9C1F53-A120-4757-B50C-4980F43F1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4CD855-71F7-47B5-AD17-9FE91DF4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DA35-AC2E-4891-ACA9-9E7FA35D48D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A59958-F35C-4F9E-943A-036ECAE6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5D8972-2738-49DC-8AF1-C2C722A4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DEAD-4B6E-4831-AB30-4C6FC25B2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71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C84BB8-3463-43DE-BC14-E1F29333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C74806-CAC2-4B95-A7F9-6BB556C88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B1CE6B-2186-4112-8408-2DF4B784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5DA35-AC2E-4891-ACA9-9E7FA35D48D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FD1589-0956-4566-A12A-AE7C2B7A9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1B1BBC-97C5-464D-83E6-09D8B726F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DEAD-4B6E-4831-AB30-4C6FC25B2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59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A4F7EA4C-F1B3-4239-A6FB-3A7D29EDF40D}"/>
              </a:ext>
            </a:extLst>
          </p:cNvPr>
          <p:cNvSpPr/>
          <p:nvPr/>
        </p:nvSpPr>
        <p:spPr>
          <a:xfrm>
            <a:off x="3410465" y="321276"/>
            <a:ext cx="5745892" cy="45225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3E6A255-CC21-4392-A479-ED887B50B491}"/>
              </a:ext>
            </a:extLst>
          </p:cNvPr>
          <p:cNvSpPr/>
          <p:nvPr/>
        </p:nvSpPr>
        <p:spPr>
          <a:xfrm>
            <a:off x="3669958" y="3459896"/>
            <a:ext cx="5226907" cy="119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4F9A6B5-68EF-4B8B-B960-0803CE2F9B71}"/>
              </a:ext>
            </a:extLst>
          </p:cNvPr>
          <p:cNvSpPr txBox="1"/>
          <p:nvPr/>
        </p:nvSpPr>
        <p:spPr>
          <a:xfrm>
            <a:off x="5233086" y="3459895"/>
            <a:ext cx="2100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Regressões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9F89391-1DD9-4368-993A-F738D66278DE}"/>
              </a:ext>
            </a:extLst>
          </p:cNvPr>
          <p:cNvSpPr txBox="1"/>
          <p:nvPr/>
        </p:nvSpPr>
        <p:spPr>
          <a:xfrm>
            <a:off x="3768811" y="3803140"/>
            <a:ext cx="5029200" cy="2923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solidFill>
                  <a:schemeClr val="tx2">
                    <a:lumMod val="75000"/>
                  </a:schemeClr>
                </a:solidFill>
              </a:rPr>
              <a:t>Regressão linear com os dados do dólar e do preço do petróleo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3339875-02FA-482A-BB85-D76414D0A0EB}"/>
              </a:ext>
            </a:extLst>
          </p:cNvPr>
          <p:cNvSpPr txBox="1"/>
          <p:nvPr/>
        </p:nvSpPr>
        <p:spPr>
          <a:xfrm>
            <a:off x="3768811" y="4230820"/>
            <a:ext cx="5029200" cy="2923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solidFill>
                  <a:schemeClr val="tx2">
                    <a:lumMod val="75000"/>
                  </a:schemeClr>
                </a:solidFill>
              </a:rPr>
              <a:t>Regressão polinomial para previsão temporal</a:t>
            </a:r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7EAB949B-932E-469B-83EE-3C158B1072A4}"/>
              </a:ext>
            </a:extLst>
          </p:cNvPr>
          <p:cNvSpPr/>
          <p:nvPr/>
        </p:nvSpPr>
        <p:spPr>
          <a:xfrm>
            <a:off x="6184557" y="3087620"/>
            <a:ext cx="197709" cy="450906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836D299-9CBF-43E4-905E-2ADC49D9BE7B}"/>
              </a:ext>
            </a:extLst>
          </p:cNvPr>
          <p:cNvSpPr/>
          <p:nvPr/>
        </p:nvSpPr>
        <p:spPr>
          <a:xfrm>
            <a:off x="3669958" y="2051224"/>
            <a:ext cx="5226907" cy="119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5BFC9F-9E40-44F3-82AC-9022305EC6BC}"/>
              </a:ext>
            </a:extLst>
          </p:cNvPr>
          <p:cNvSpPr txBox="1"/>
          <p:nvPr/>
        </p:nvSpPr>
        <p:spPr>
          <a:xfrm>
            <a:off x="5233086" y="2051223"/>
            <a:ext cx="2100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Análise geral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32B0C8-4244-4F07-99D3-E3DDAEFE8FD0}"/>
              </a:ext>
            </a:extLst>
          </p:cNvPr>
          <p:cNvSpPr txBox="1"/>
          <p:nvPr/>
        </p:nvSpPr>
        <p:spPr>
          <a:xfrm>
            <a:off x="3768811" y="2394468"/>
            <a:ext cx="5029200" cy="2923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solidFill>
                  <a:schemeClr val="tx2">
                    <a:lumMod val="75000"/>
                  </a:schemeClr>
                </a:solidFill>
              </a:rPr>
              <a:t>Implementar algoritmo para detectar período inflacionário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CF57DBD-FD9C-4487-93EE-13E1A2A9844A}"/>
              </a:ext>
            </a:extLst>
          </p:cNvPr>
          <p:cNvSpPr txBox="1"/>
          <p:nvPr/>
        </p:nvSpPr>
        <p:spPr>
          <a:xfrm>
            <a:off x="3768811" y="2822148"/>
            <a:ext cx="5029200" cy="2923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solidFill>
                  <a:schemeClr val="tx2">
                    <a:lumMod val="75000"/>
                  </a:schemeClr>
                </a:solidFill>
              </a:rPr>
              <a:t>Análise de correlação entre variáveis</a:t>
            </a:r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66EF9FEF-9C58-4A14-B077-4A0EAD6EFC72}"/>
              </a:ext>
            </a:extLst>
          </p:cNvPr>
          <p:cNvSpPr/>
          <p:nvPr/>
        </p:nvSpPr>
        <p:spPr>
          <a:xfrm>
            <a:off x="6184557" y="1682928"/>
            <a:ext cx="197709" cy="450906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9340C6-13CE-411A-98E2-DEA6314EE2BE}"/>
              </a:ext>
            </a:extLst>
          </p:cNvPr>
          <p:cNvSpPr/>
          <p:nvPr/>
        </p:nvSpPr>
        <p:spPr>
          <a:xfrm>
            <a:off x="3669958" y="1087396"/>
            <a:ext cx="5226907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CB7405-E6AD-4653-9F49-6BC52A580B08}"/>
              </a:ext>
            </a:extLst>
          </p:cNvPr>
          <p:cNvSpPr txBox="1"/>
          <p:nvPr/>
        </p:nvSpPr>
        <p:spPr>
          <a:xfrm>
            <a:off x="5233086" y="1087395"/>
            <a:ext cx="2100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Pré-processamento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5665E45-601C-4741-8CC3-CF148F915034}"/>
              </a:ext>
            </a:extLst>
          </p:cNvPr>
          <p:cNvSpPr txBox="1"/>
          <p:nvPr/>
        </p:nvSpPr>
        <p:spPr>
          <a:xfrm>
            <a:off x="3768811" y="1430640"/>
            <a:ext cx="5029200" cy="2923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solidFill>
                  <a:schemeClr val="tx2">
                    <a:lumMod val="75000"/>
                  </a:schemeClr>
                </a:solidFill>
              </a:rPr>
              <a:t>Organizar os dados de acordo com as datas</a:t>
            </a:r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749F89AD-EE8F-463F-AEF0-7CB1A10E4E56}"/>
              </a:ext>
            </a:extLst>
          </p:cNvPr>
          <p:cNvSpPr/>
          <p:nvPr/>
        </p:nvSpPr>
        <p:spPr>
          <a:xfrm>
            <a:off x="6184557" y="697559"/>
            <a:ext cx="197709" cy="450906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5E3244E-C3E8-4AA6-9B36-9676EC94A92E}"/>
              </a:ext>
            </a:extLst>
          </p:cNvPr>
          <p:cNvSpPr/>
          <p:nvPr/>
        </p:nvSpPr>
        <p:spPr>
          <a:xfrm>
            <a:off x="5158946" y="464635"/>
            <a:ext cx="224893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B15C83-27A6-43EC-9ED6-B6B07C71B426}"/>
              </a:ext>
            </a:extLst>
          </p:cNvPr>
          <p:cNvSpPr txBox="1"/>
          <p:nvPr/>
        </p:nvSpPr>
        <p:spPr>
          <a:xfrm>
            <a:off x="5325762" y="458571"/>
            <a:ext cx="1915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BASE DE DADOS</a:t>
            </a:r>
          </a:p>
        </p:txBody>
      </p:sp>
    </p:spTree>
    <p:extLst>
      <p:ext uri="{BB962C8B-B14F-4D97-AF65-F5344CB8AC3E}">
        <p14:creationId xmlns:p14="http://schemas.microsoft.com/office/powerpoint/2010/main" val="2045579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jairo sousa santos</dc:creator>
  <cp:lastModifiedBy>jairo sousa santos</cp:lastModifiedBy>
  <cp:revision>1</cp:revision>
  <dcterms:created xsi:type="dcterms:W3CDTF">2021-09-03T23:46:47Z</dcterms:created>
  <dcterms:modified xsi:type="dcterms:W3CDTF">2021-09-03T23:48:26Z</dcterms:modified>
</cp:coreProperties>
</file>