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1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van cifuentes" userId="ef02b632568d56f4" providerId="LiveId" clId="{E9EA4829-C9B8-42D8-8B0F-E06711ECB8B4}"/>
    <pc:docChg chg="custSel addSld delSld modSld sldOrd">
      <pc:chgData name="duvan cifuentes" userId="ef02b632568d56f4" providerId="LiveId" clId="{E9EA4829-C9B8-42D8-8B0F-E06711ECB8B4}" dt="2021-07-01T17:51:32.191" v="484"/>
      <pc:docMkLst>
        <pc:docMk/>
      </pc:docMkLst>
      <pc:sldChg chg="modSp mod">
        <pc:chgData name="duvan cifuentes" userId="ef02b632568d56f4" providerId="LiveId" clId="{E9EA4829-C9B8-42D8-8B0F-E06711ECB8B4}" dt="2021-07-01T02:09:22.812" v="135" actId="313"/>
        <pc:sldMkLst>
          <pc:docMk/>
          <pc:sldMk cId="781176656" sldId="256"/>
        </pc:sldMkLst>
        <pc:spChg chg="mod">
          <ac:chgData name="duvan cifuentes" userId="ef02b632568d56f4" providerId="LiveId" clId="{E9EA4829-C9B8-42D8-8B0F-E06711ECB8B4}" dt="2021-07-01T02:09:22.812" v="135" actId="313"/>
          <ac:spMkLst>
            <pc:docMk/>
            <pc:sldMk cId="781176656" sldId="256"/>
            <ac:spMk id="3" creationId="{A08F9554-9748-45FE-82B0-C23394934544}"/>
          </ac:spMkLst>
        </pc:spChg>
      </pc:sldChg>
      <pc:sldChg chg="modSp mod">
        <pc:chgData name="duvan cifuentes" userId="ef02b632568d56f4" providerId="LiveId" clId="{E9EA4829-C9B8-42D8-8B0F-E06711ECB8B4}" dt="2021-07-01T02:11:55.273" v="277" actId="313"/>
        <pc:sldMkLst>
          <pc:docMk/>
          <pc:sldMk cId="2742635758" sldId="257"/>
        </pc:sldMkLst>
        <pc:spChg chg="mod">
          <ac:chgData name="duvan cifuentes" userId="ef02b632568d56f4" providerId="LiveId" clId="{E9EA4829-C9B8-42D8-8B0F-E06711ECB8B4}" dt="2021-07-01T02:11:55.273" v="277" actId="313"/>
          <ac:spMkLst>
            <pc:docMk/>
            <pc:sldMk cId="2742635758" sldId="257"/>
            <ac:spMk id="3" creationId="{43D8566B-DCA1-4BB4-92A6-DAF303E5E56C}"/>
          </ac:spMkLst>
        </pc:spChg>
      </pc:sldChg>
      <pc:sldChg chg="modSp mod">
        <pc:chgData name="duvan cifuentes" userId="ef02b632568d56f4" providerId="LiveId" clId="{E9EA4829-C9B8-42D8-8B0F-E06711ECB8B4}" dt="2021-07-01T02:00:04.999" v="31" actId="20577"/>
        <pc:sldMkLst>
          <pc:docMk/>
          <pc:sldMk cId="391837392" sldId="258"/>
        </pc:sldMkLst>
        <pc:spChg chg="mod">
          <ac:chgData name="duvan cifuentes" userId="ef02b632568d56f4" providerId="LiveId" clId="{E9EA4829-C9B8-42D8-8B0F-E06711ECB8B4}" dt="2021-07-01T02:00:04.999" v="31" actId="20577"/>
          <ac:spMkLst>
            <pc:docMk/>
            <pc:sldMk cId="391837392" sldId="258"/>
            <ac:spMk id="3" creationId="{CF10A608-D1CF-490D-98F5-26F2244C3067}"/>
          </ac:spMkLst>
        </pc:spChg>
      </pc:sldChg>
      <pc:sldChg chg="modSp mod">
        <pc:chgData name="duvan cifuentes" userId="ef02b632568d56f4" providerId="LiveId" clId="{E9EA4829-C9B8-42D8-8B0F-E06711ECB8B4}" dt="2021-07-01T02:13:17.559" v="297" actId="20577"/>
        <pc:sldMkLst>
          <pc:docMk/>
          <pc:sldMk cId="302779294" sldId="259"/>
        </pc:sldMkLst>
        <pc:spChg chg="mod">
          <ac:chgData name="duvan cifuentes" userId="ef02b632568d56f4" providerId="LiveId" clId="{E9EA4829-C9B8-42D8-8B0F-E06711ECB8B4}" dt="2021-07-01T02:13:17.559" v="297" actId="20577"/>
          <ac:spMkLst>
            <pc:docMk/>
            <pc:sldMk cId="302779294" sldId="259"/>
            <ac:spMk id="3" creationId="{06446D8D-71DA-476B-9E73-1E0E6E2F5035}"/>
          </ac:spMkLst>
        </pc:spChg>
      </pc:sldChg>
      <pc:sldChg chg="modSp mod">
        <pc:chgData name="duvan cifuentes" userId="ef02b632568d56f4" providerId="LiveId" clId="{E9EA4829-C9B8-42D8-8B0F-E06711ECB8B4}" dt="2021-07-01T02:14:59.720" v="433" actId="313"/>
        <pc:sldMkLst>
          <pc:docMk/>
          <pc:sldMk cId="1456026989" sldId="260"/>
        </pc:sldMkLst>
        <pc:spChg chg="mod">
          <ac:chgData name="duvan cifuentes" userId="ef02b632568d56f4" providerId="LiveId" clId="{E9EA4829-C9B8-42D8-8B0F-E06711ECB8B4}" dt="2021-07-01T02:14:59.720" v="433" actId="313"/>
          <ac:spMkLst>
            <pc:docMk/>
            <pc:sldMk cId="1456026989" sldId="260"/>
            <ac:spMk id="3" creationId="{EB160FDC-A04A-4D94-BAC9-80DE99448BD1}"/>
          </ac:spMkLst>
        </pc:spChg>
      </pc:sldChg>
      <pc:sldChg chg="del">
        <pc:chgData name="duvan cifuentes" userId="ef02b632568d56f4" providerId="LiveId" clId="{E9EA4829-C9B8-42D8-8B0F-E06711ECB8B4}" dt="2021-07-01T02:00:20.322" v="32" actId="47"/>
        <pc:sldMkLst>
          <pc:docMk/>
          <pc:sldMk cId="2083072863" sldId="263"/>
        </pc:sldMkLst>
      </pc:sldChg>
      <pc:sldChg chg="addSp delSp modSp new mod">
        <pc:chgData name="duvan cifuentes" userId="ef02b632568d56f4" providerId="LiveId" clId="{E9EA4829-C9B8-42D8-8B0F-E06711ECB8B4}" dt="2021-07-01T02:16:17.484" v="451"/>
        <pc:sldMkLst>
          <pc:docMk/>
          <pc:sldMk cId="3364696326" sldId="263"/>
        </pc:sldMkLst>
        <pc:spChg chg="mod">
          <ac:chgData name="duvan cifuentes" userId="ef02b632568d56f4" providerId="LiveId" clId="{E9EA4829-C9B8-42D8-8B0F-E06711ECB8B4}" dt="2021-07-01T02:16:08.720" v="450" actId="313"/>
          <ac:spMkLst>
            <pc:docMk/>
            <pc:sldMk cId="3364696326" sldId="263"/>
            <ac:spMk id="2" creationId="{B5FF421B-CDAD-4DDB-BADD-EE63ECAED53F}"/>
          </ac:spMkLst>
        </pc:spChg>
        <pc:spChg chg="del">
          <ac:chgData name="duvan cifuentes" userId="ef02b632568d56f4" providerId="LiveId" clId="{E9EA4829-C9B8-42D8-8B0F-E06711ECB8B4}" dt="2021-07-01T02:01:23.565" v="55" actId="931"/>
          <ac:spMkLst>
            <pc:docMk/>
            <pc:sldMk cId="3364696326" sldId="263"/>
            <ac:spMk id="3" creationId="{9F8B8CB9-33A5-4251-9593-E734760DFF85}"/>
          </ac:spMkLst>
        </pc:spChg>
        <pc:spChg chg="add del mod">
          <ac:chgData name="duvan cifuentes" userId="ef02b632568d56f4" providerId="LiveId" clId="{E9EA4829-C9B8-42D8-8B0F-E06711ECB8B4}" dt="2021-07-01T02:15:52.686" v="434"/>
          <ac:spMkLst>
            <pc:docMk/>
            <pc:sldMk cId="3364696326" sldId="263"/>
            <ac:spMk id="7" creationId="{382D1ABE-9F7B-447D-B486-6CC4C1ABB985}"/>
          </ac:spMkLst>
        </pc:spChg>
        <pc:picChg chg="add del mod">
          <ac:chgData name="duvan cifuentes" userId="ef02b632568d56f4" providerId="LiveId" clId="{E9EA4829-C9B8-42D8-8B0F-E06711ECB8B4}" dt="2021-07-01T02:02:09.006" v="62" actId="478"/>
          <ac:picMkLst>
            <pc:docMk/>
            <pc:sldMk cId="3364696326" sldId="263"/>
            <ac:picMk id="5" creationId="{D33B74A8-A244-4B3D-AFDE-F510CFA869AA}"/>
          </ac:picMkLst>
        </pc:picChg>
        <pc:picChg chg="add mod">
          <ac:chgData name="duvan cifuentes" userId="ef02b632568d56f4" providerId="LiveId" clId="{E9EA4829-C9B8-42D8-8B0F-E06711ECB8B4}" dt="2021-07-01T02:16:17.484" v="451"/>
          <ac:picMkLst>
            <pc:docMk/>
            <pc:sldMk cId="3364696326" sldId="263"/>
            <ac:picMk id="3074" creationId="{C49636AD-82DC-4371-9340-C131253AB236}"/>
          </ac:picMkLst>
        </pc:picChg>
      </pc:sldChg>
      <pc:sldChg chg="del">
        <pc:chgData name="duvan cifuentes" userId="ef02b632568d56f4" providerId="LiveId" clId="{E9EA4829-C9B8-42D8-8B0F-E06711ECB8B4}" dt="2021-07-01T02:00:20.322" v="32" actId="47"/>
        <pc:sldMkLst>
          <pc:docMk/>
          <pc:sldMk cId="1266524495" sldId="264"/>
        </pc:sldMkLst>
      </pc:sldChg>
      <pc:sldChg chg="addSp delSp modSp new mod">
        <pc:chgData name="duvan cifuentes" userId="ef02b632568d56f4" providerId="LiveId" clId="{E9EA4829-C9B8-42D8-8B0F-E06711ECB8B4}" dt="2021-07-01T02:02:47.137" v="94" actId="313"/>
        <pc:sldMkLst>
          <pc:docMk/>
          <pc:sldMk cId="1526354759" sldId="264"/>
        </pc:sldMkLst>
        <pc:spChg chg="mod">
          <ac:chgData name="duvan cifuentes" userId="ef02b632568d56f4" providerId="LiveId" clId="{E9EA4829-C9B8-42D8-8B0F-E06711ECB8B4}" dt="2021-07-01T02:02:47.137" v="94" actId="313"/>
          <ac:spMkLst>
            <pc:docMk/>
            <pc:sldMk cId="1526354759" sldId="264"/>
            <ac:spMk id="2" creationId="{E14D5DF3-DD7C-4DF5-AB6D-D2AC5CB24134}"/>
          </ac:spMkLst>
        </pc:spChg>
        <pc:spChg chg="del">
          <ac:chgData name="duvan cifuentes" userId="ef02b632568d56f4" providerId="LiveId" clId="{E9EA4829-C9B8-42D8-8B0F-E06711ECB8B4}" dt="2021-07-01T02:02:33.074" v="89" actId="931"/>
          <ac:spMkLst>
            <pc:docMk/>
            <pc:sldMk cId="1526354759" sldId="264"/>
            <ac:spMk id="3" creationId="{A81908A5-78FD-41F3-A966-8D1C863F1F47}"/>
          </ac:spMkLst>
        </pc:spChg>
        <pc:picChg chg="add mod">
          <ac:chgData name="duvan cifuentes" userId="ef02b632568d56f4" providerId="LiveId" clId="{E9EA4829-C9B8-42D8-8B0F-E06711ECB8B4}" dt="2021-07-01T02:02:36.936" v="91" actId="14100"/>
          <ac:picMkLst>
            <pc:docMk/>
            <pc:sldMk cId="1526354759" sldId="264"/>
            <ac:picMk id="5" creationId="{B56324CD-87D3-44CD-A345-AB0DAF179DD8}"/>
          </ac:picMkLst>
        </pc:picChg>
      </pc:sldChg>
      <pc:sldChg chg="del">
        <pc:chgData name="duvan cifuentes" userId="ef02b632568d56f4" providerId="LiveId" clId="{E9EA4829-C9B8-42D8-8B0F-E06711ECB8B4}" dt="2021-07-01T02:00:20.322" v="32" actId="47"/>
        <pc:sldMkLst>
          <pc:docMk/>
          <pc:sldMk cId="2898184250" sldId="265"/>
        </pc:sldMkLst>
      </pc:sldChg>
      <pc:sldChg chg="addSp delSp modSp new mod ord">
        <pc:chgData name="duvan cifuentes" userId="ef02b632568d56f4" providerId="LiveId" clId="{E9EA4829-C9B8-42D8-8B0F-E06711ECB8B4}" dt="2021-07-01T17:51:32.191" v="484"/>
        <pc:sldMkLst>
          <pc:docMk/>
          <pc:sldMk cId="4224031898" sldId="265"/>
        </pc:sldMkLst>
        <pc:spChg chg="mod">
          <ac:chgData name="duvan cifuentes" userId="ef02b632568d56f4" providerId="LiveId" clId="{E9EA4829-C9B8-42D8-8B0F-E06711ECB8B4}" dt="2021-07-01T02:06:44.766" v="122" actId="20577"/>
          <ac:spMkLst>
            <pc:docMk/>
            <pc:sldMk cId="4224031898" sldId="265"/>
            <ac:spMk id="2" creationId="{DEEC3924-8D18-4112-B1AB-688DAE64558D}"/>
          </ac:spMkLst>
        </pc:spChg>
        <pc:spChg chg="del">
          <ac:chgData name="duvan cifuentes" userId="ef02b632568d56f4" providerId="LiveId" clId="{E9EA4829-C9B8-42D8-8B0F-E06711ECB8B4}" dt="2021-07-01T02:06:34.488" v="98"/>
          <ac:spMkLst>
            <pc:docMk/>
            <pc:sldMk cId="4224031898" sldId="265"/>
            <ac:spMk id="3" creationId="{E1620A50-06C5-4F95-BEBF-A7F7C2BCC378}"/>
          </ac:spMkLst>
        </pc:spChg>
        <pc:picChg chg="add mod">
          <ac:chgData name="duvan cifuentes" userId="ef02b632568d56f4" providerId="LiveId" clId="{E9EA4829-C9B8-42D8-8B0F-E06711ECB8B4}" dt="2021-07-01T02:08:10.054" v="126" actId="1076"/>
          <ac:picMkLst>
            <pc:docMk/>
            <pc:sldMk cId="4224031898" sldId="265"/>
            <ac:picMk id="1026" creationId="{359ADE04-AD3D-405B-9D4A-3BFC7E2C44F4}"/>
          </ac:picMkLst>
        </pc:picChg>
      </pc:sldChg>
      <pc:sldChg chg="del">
        <pc:chgData name="duvan cifuentes" userId="ef02b632568d56f4" providerId="LiveId" clId="{E9EA4829-C9B8-42D8-8B0F-E06711ECB8B4}" dt="2021-07-01T02:00:20.322" v="32" actId="47"/>
        <pc:sldMkLst>
          <pc:docMk/>
          <pc:sldMk cId="2430428381" sldId="266"/>
        </pc:sldMkLst>
      </pc:sldChg>
      <pc:sldChg chg="addSp delSp modSp new mod">
        <pc:chgData name="duvan cifuentes" userId="ef02b632568d56f4" providerId="LiveId" clId="{E9EA4829-C9B8-42D8-8B0F-E06711ECB8B4}" dt="2021-07-01T02:09:12.638" v="134"/>
        <pc:sldMkLst>
          <pc:docMk/>
          <pc:sldMk cId="3242803382" sldId="266"/>
        </pc:sldMkLst>
        <pc:spChg chg="mod">
          <ac:chgData name="duvan cifuentes" userId="ef02b632568d56f4" providerId="LiveId" clId="{E9EA4829-C9B8-42D8-8B0F-E06711ECB8B4}" dt="2021-07-01T02:08:29.278" v="130" actId="20577"/>
          <ac:spMkLst>
            <pc:docMk/>
            <pc:sldMk cId="3242803382" sldId="266"/>
            <ac:spMk id="2" creationId="{0B074B8A-B3EC-432E-9B52-6CD5C7FD4DBB}"/>
          </ac:spMkLst>
        </pc:spChg>
        <pc:spChg chg="del">
          <ac:chgData name="duvan cifuentes" userId="ef02b632568d56f4" providerId="LiveId" clId="{E9EA4829-C9B8-42D8-8B0F-E06711ECB8B4}" dt="2021-07-01T02:09:00.644" v="131"/>
          <ac:spMkLst>
            <pc:docMk/>
            <pc:sldMk cId="3242803382" sldId="266"/>
            <ac:spMk id="3" creationId="{083667A5-8D1C-4E14-A609-662E2893976D}"/>
          </ac:spMkLst>
        </pc:spChg>
        <pc:picChg chg="add mod">
          <ac:chgData name="duvan cifuentes" userId="ef02b632568d56f4" providerId="LiveId" clId="{E9EA4829-C9B8-42D8-8B0F-E06711ECB8B4}" dt="2021-07-01T02:09:12.638" v="134"/>
          <ac:picMkLst>
            <pc:docMk/>
            <pc:sldMk cId="3242803382" sldId="266"/>
            <ac:picMk id="2050" creationId="{7AEA54D1-886E-4105-AAB1-AD8FF758888C}"/>
          </ac:picMkLst>
        </pc:picChg>
      </pc:sldChg>
      <pc:sldChg chg="del">
        <pc:chgData name="duvan cifuentes" userId="ef02b632568d56f4" providerId="LiveId" clId="{E9EA4829-C9B8-42D8-8B0F-E06711ECB8B4}" dt="2021-07-01T02:00:20.322" v="32" actId="47"/>
        <pc:sldMkLst>
          <pc:docMk/>
          <pc:sldMk cId="2323455255" sldId="267"/>
        </pc:sldMkLst>
      </pc:sldChg>
      <pc:sldChg chg="addSp delSp modSp new mod ord">
        <pc:chgData name="duvan cifuentes" userId="ef02b632568d56f4" providerId="LiveId" clId="{E9EA4829-C9B8-42D8-8B0F-E06711ECB8B4}" dt="2021-07-01T02:25:12.706" v="475" actId="1076"/>
        <pc:sldMkLst>
          <pc:docMk/>
          <pc:sldMk cId="2816357545" sldId="267"/>
        </pc:sldMkLst>
        <pc:spChg chg="mod">
          <ac:chgData name="duvan cifuentes" userId="ef02b632568d56f4" providerId="LiveId" clId="{E9EA4829-C9B8-42D8-8B0F-E06711ECB8B4}" dt="2021-07-01T02:25:00.631" v="470" actId="20577"/>
          <ac:spMkLst>
            <pc:docMk/>
            <pc:sldMk cId="2816357545" sldId="267"/>
            <ac:spMk id="2" creationId="{1984B099-3412-422B-A515-997FDF494C3B}"/>
          </ac:spMkLst>
        </pc:spChg>
        <pc:spChg chg="del">
          <ac:chgData name="duvan cifuentes" userId="ef02b632568d56f4" providerId="LiveId" clId="{E9EA4829-C9B8-42D8-8B0F-E06711ECB8B4}" dt="2021-07-01T02:24:52.678" v="457"/>
          <ac:spMkLst>
            <pc:docMk/>
            <pc:sldMk cId="2816357545" sldId="267"/>
            <ac:spMk id="3" creationId="{A2BB5C87-90FB-49E7-90EF-43F8115B5C1F}"/>
          </ac:spMkLst>
        </pc:spChg>
        <pc:picChg chg="add mod">
          <ac:chgData name="duvan cifuentes" userId="ef02b632568d56f4" providerId="LiveId" clId="{E9EA4829-C9B8-42D8-8B0F-E06711ECB8B4}" dt="2021-07-01T02:25:12.706" v="475" actId="1076"/>
          <ac:picMkLst>
            <pc:docMk/>
            <pc:sldMk cId="2816357545" sldId="267"/>
            <ac:picMk id="5" creationId="{66C31010-F1BF-48E7-9CAA-DA680DD5AA2C}"/>
          </ac:picMkLst>
        </pc:picChg>
      </pc:sldChg>
      <pc:sldChg chg="addSp delSp modSp new mod">
        <pc:chgData name="duvan cifuentes" userId="ef02b632568d56f4" providerId="LiveId" clId="{E9EA4829-C9B8-42D8-8B0F-E06711ECB8B4}" dt="2021-07-01T17:51:27.295" v="482" actId="1076"/>
        <pc:sldMkLst>
          <pc:docMk/>
          <pc:sldMk cId="627124716" sldId="268"/>
        </pc:sldMkLst>
        <pc:spChg chg="mod">
          <ac:chgData name="duvan cifuentes" userId="ef02b632568d56f4" providerId="LiveId" clId="{E9EA4829-C9B8-42D8-8B0F-E06711ECB8B4}" dt="2021-07-01T17:51:15.755" v="479" actId="20577"/>
          <ac:spMkLst>
            <pc:docMk/>
            <pc:sldMk cId="627124716" sldId="268"/>
            <ac:spMk id="2" creationId="{42089579-6FAF-4093-8955-0C0A1D15102F}"/>
          </ac:spMkLst>
        </pc:spChg>
        <pc:spChg chg="del">
          <ac:chgData name="duvan cifuentes" userId="ef02b632568d56f4" providerId="LiveId" clId="{E9EA4829-C9B8-42D8-8B0F-E06711ECB8B4}" dt="2021-07-01T17:51:21.704" v="480"/>
          <ac:spMkLst>
            <pc:docMk/>
            <pc:sldMk cId="627124716" sldId="268"/>
            <ac:spMk id="3" creationId="{289AF635-7878-419C-9DF8-891DB45D1F56}"/>
          </ac:spMkLst>
        </pc:spChg>
        <pc:picChg chg="add mod">
          <ac:chgData name="duvan cifuentes" userId="ef02b632568d56f4" providerId="LiveId" clId="{E9EA4829-C9B8-42D8-8B0F-E06711ECB8B4}" dt="2021-07-01T17:51:27.295" v="482" actId="1076"/>
          <ac:picMkLst>
            <pc:docMk/>
            <pc:sldMk cId="627124716" sldId="268"/>
            <ac:picMk id="4" creationId="{2F082BA6-6D0D-4F90-8647-7B76FA4B4824}"/>
          </ac:picMkLst>
        </pc:picChg>
      </pc:sldChg>
      <pc:sldChg chg="del">
        <pc:chgData name="duvan cifuentes" userId="ef02b632568d56f4" providerId="LiveId" clId="{E9EA4829-C9B8-42D8-8B0F-E06711ECB8B4}" dt="2021-07-01T02:00:20.322" v="32" actId="47"/>
        <pc:sldMkLst>
          <pc:docMk/>
          <pc:sldMk cId="2899669110" sldId="268"/>
        </pc:sldMkLst>
      </pc:sldChg>
      <pc:sldChg chg="del">
        <pc:chgData name="duvan cifuentes" userId="ef02b632568d56f4" providerId="LiveId" clId="{E9EA4829-C9B8-42D8-8B0F-E06711ECB8B4}" dt="2021-07-01T02:00:20.322" v="32" actId="47"/>
        <pc:sldMkLst>
          <pc:docMk/>
          <pc:sldMk cId="892049426" sldId="269"/>
        </pc:sldMkLst>
      </pc:sldChg>
    </pc:docChg>
  </pc:docChgLst>
  <pc:docChgLst>
    <pc:chgData name="duvan cifuentes" userId="ef02b632568d56f4" providerId="LiveId" clId="{D79EB66E-6CDF-4948-A227-F2B5EEDE70BE}"/>
    <pc:docChg chg="custSel addSld modSld sldOrd">
      <pc:chgData name="duvan cifuentes" userId="ef02b632568d56f4" providerId="LiveId" clId="{D79EB66E-6CDF-4948-A227-F2B5EEDE70BE}" dt="2021-07-01T17:54:16.333" v="19" actId="313"/>
      <pc:docMkLst>
        <pc:docMk/>
      </pc:docMkLst>
      <pc:sldChg chg="modSp new mod ord">
        <pc:chgData name="duvan cifuentes" userId="ef02b632568d56f4" providerId="LiveId" clId="{D79EB66E-6CDF-4948-A227-F2B5EEDE70BE}" dt="2021-07-01T17:54:16.333" v="19" actId="313"/>
        <pc:sldMkLst>
          <pc:docMk/>
          <pc:sldMk cId="198547784" sldId="269"/>
        </pc:sldMkLst>
        <pc:spChg chg="mod">
          <ac:chgData name="duvan cifuentes" userId="ef02b632568d56f4" providerId="LiveId" clId="{D79EB66E-6CDF-4948-A227-F2B5EEDE70BE}" dt="2021-07-01T17:54:16.333" v="19" actId="313"/>
          <ac:spMkLst>
            <pc:docMk/>
            <pc:sldMk cId="198547784" sldId="269"/>
            <ac:spMk id="2" creationId="{68DB322B-3FBF-42DB-83F9-B1251505E3B2}"/>
          </ac:spMkLst>
        </pc:spChg>
        <pc:spChg chg="mod">
          <ac:chgData name="duvan cifuentes" userId="ef02b632568d56f4" providerId="LiveId" clId="{D79EB66E-6CDF-4948-A227-F2B5EEDE70BE}" dt="2021-07-01T17:54:03.896" v="3"/>
          <ac:spMkLst>
            <pc:docMk/>
            <pc:sldMk cId="198547784" sldId="269"/>
            <ac:spMk id="3" creationId="{DEE51646-4C7B-4148-B0C5-2726B37D59E6}"/>
          </ac:spMkLst>
        </pc:spChg>
      </pc:sldChg>
    </pc:docChg>
  </pc:docChgLst>
  <pc:docChgLst>
    <pc:chgData name="duvan cifuentes" userId="ef02b632568d56f4" providerId="LiveId" clId="{D675C656-E211-4AAC-96C0-72F2FF28370C}"/>
    <pc:docChg chg="undo custSel addSld delSld modSld sldOrd">
      <pc:chgData name="duvan cifuentes" userId="ef02b632568d56f4" providerId="LiveId" clId="{D675C656-E211-4AAC-96C0-72F2FF28370C}" dt="2021-05-29T15:35:17.328" v="109" actId="47"/>
      <pc:docMkLst>
        <pc:docMk/>
      </pc:docMkLst>
      <pc:sldChg chg="modSp mod">
        <pc:chgData name="duvan cifuentes" userId="ef02b632568d56f4" providerId="LiveId" clId="{D675C656-E211-4AAC-96C0-72F2FF28370C}" dt="2021-05-29T15:31:58.414" v="15" actId="1076"/>
        <pc:sldMkLst>
          <pc:docMk/>
          <pc:sldMk cId="391837392" sldId="258"/>
        </pc:sldMkLst>
        <pc:spChg chg="mod">
          <ac:chgData name="duvan cifuentes" userId="ef02b632568d56f4" providerId="LiveId" clId="{D675C656-E211-4AAC-96C0-72F2FF28370C}" dt="2021-05-29T15:31:58.414" v="15" actId="1076"/>
          <ac:spMkLst>
            <pc:docMk/>
            <pc:sldMk cId="391837392" sldId="258"/>
            <ac:spMk id="3" creationId="{CF10A608-D1CF-490D-98F5-26F2244C3067}"/>
          </ac:spMkLst>
        </pc:spChg>
      </pc:sldChg>
      <pc:sldChg chg="modSp mod">
        <pc:chgData name="duvan cifuentes" userId="ef02b632568d56f4" providerId="LiveId" clId="{D675C656-E211-4AAC-96C0-72F2FF28370C}" dt="2021-05-29T15:34:34.624" v="59" actId="20577"/>
        <pc:sldMkLst>
          <pc:docMk/>
          <pc:sldMk cId="302779294" sldId="259"/>
        </pc:sldMkLst>
        <pc:spChg chg="mod">
          <ac:chgData name="duvan cifuentes" userId="ef02b632568d56f4" providerId="LiveId" clId="{D675C656-E211-4AAC-96C0-72F2FF28370C}" dt="2021-05-29T15:34:34.624" v="59" actId="20577"/>
          <ac:spMkLst>
            <pc:docMk/>
            <pc:sldMk cId="302779294" sldId="259"/>
            <ac:spMk id="3" creationId="{06446D8D-71DA-476B-9E73-1E0E6E2F5035}"/>
          </ac:spMkLst>
        </pc:spChg>
      </pc:sldChg>
      <pc:sldChg chg="modSp mod">
        <pc:chgData name="duvan cifuentes" userId="ef02b632568d56f4" providerId="LiveId" clId="{D675C656-E211-4AAC-96C0-72F2FF28370C}" dt="2021-05-29T15:34:34.240" v="56" actId="14100"/>
        <pc:sldMkLst>
          <pc:docMk/>
          <pc:sldMk cId="3295030280" sldId="262"/>
        </pc:sldMkLst>
        <pc:spChg chg="mod">
          <ac:chgData name="duvan cifuentes" userId="ef02b632568d56f4" providerId="LiveId" clId="{D675C656-E211-4AAC-96C0-72F2FF28370C}" dt="2021-05-29T15:34:34.240" v="56" actId="14100"/>
          <ac:spMkLst>
            <pc:docMk/>
            <pc:sldMk cId="3295030280" sldId="262"/>
            <ac:spMk id="3" creationId="{615C53BC-930E-49C2-BC3A-A6A9277399AD}"/>
          </ac:spMkLst>
        </pc:spChg>
      </pc:sldChg>
      <pc:sldChg chg="add del ord">
        <pc:chgData name="duvan cifuentes" userId="ef02b632568d56f4" providerId="LiveId" clId="{D675C656-E211-4AAC-96C0-72F2FF28370C}" dt="2021-05-29T15:35:02.801" v="97" actId="47"/>
        <pc:sldMkLst>
          <pc:docMk/>
          <pc:sldMk cId="2083072863" sldId="263"/>
        </pc:sldMkLst>
      </pc:sldChg>
      <pc:sldChg chg="add del">
        <pc:chgData name="duvan cifuentes" userId="ef02b632568d56f4" providerId="LiveId" clId="{D675C656-E211-4AAC-96C0-72F2FF28370C}" dt="2021-05-29T15:35:02.753" v="96" actId="47"/>
        <pc:sldMkLst>
          <pc:docMk/>
          <pc:sldMk cId="1266524495" sldId="264"/>
        </pc:sldMkLst>
      </pc:sldChg>
      <pc:sldChg chg="add del">
        <pc:chgData name="duvan cifuentes" userId="ef02b632568d56f4" providerId="LiveId" clId="{D675C656-E211-4AAC-96C0-72F2FF28370C}" dt="2021-05-29T15:35:02.718" v="95" actId="47"/>
        <pc:sldMkLst>
          <pc:docMk/>
          <pc:sldMk cId="2898184250" sldId="265"/>
        </pc:sldMkLst>
      </pc:sldChg>
      <pc:sldChg chg="add del">
        <pc:chgData name="duvan cifuentes" userId="ef02b632568d56f4" providerId="LiveId" clId="{D675C656-E211-4AAC-96C0-72F2FF28370C}" dt="2021-05-29T15:35:02.681" v="94" actId="47"/>
        <pc:sldMkLst>
          <pc:docMk/>
          <pc:sldMk cId="2430428381" sldId="266"/>
        </pc:sldMkLst>
      </pc:sldChg>
      <pc:sldChg chg="add del">
        <pc:chgData name="duvan cifuentes" userId="ef02b632568d56f4" providerId="LiveId" clId="{D675C656-E211-4AAC-96C0-72F2FF28370C}" dt="2021-05-29T15:35:02.675" v="93" actId="47"/>
        <pc:sldMkLst>
          <pc:docMk/>
          <pc:sldMk cId="2323455255" sldId="267"/>
        </pc:sldMkLst>
      </pc:sldChg>
      <pc:sldChg chg="add del">
        <pc:chgData name="duvan cifuentes" userId="ef02b632568d56f4" providerId="LiveId" clId="{D675C656-E211-4AAC-96C0-72F2FF28370C}" dt="2021-05-29T15:35:02.630" v="92" actId="47"/>
        <pc:sldMkLst>
          <pc:docMk/>
          <pc:sldMk cId="2899669110" sldId="268"/>
        </pc:sldMkLst>
      </pc:sldChg>
      <pc:sldChg chg="add del">
        <pc:chgData name="duvan cifuentes" userId="ef02b632568d56f4" providerId="LiveId" clId="{D675C656-E211-4AAC-96C0-72F2FF28370C}" dt="2021-05-29T15:35:02.602" v="91" actId="47"/>
        <pc:sldMkLst>
          <pc:docMk/>
          <pc:sldMk cId="892049426" sldId="269"/>
        </pc:sldMkLst>
      </pc:sldChg>
      <pc:sldChg chg="add del">
        <pc:chgData name="duvan cifuentes" userId="ef02b632568d56f4" providerId="LiveId" clId="{D675C656-E211-4AAC-96C0-72F2FF28370C}" dt="2021-05-29T15:35:16.707" v="108" actId="47"/>
        <pc:sldMkLst>
          <pc:docMk/>
          <pc:sldMk cId="249676355" sldId="270"/>
        </pc:sldMkLst>
      </pc:sldChg>
      <pc:sldChg chg="add del">
        <pc:chgData name="duvan cifuentes" userId="ef02b632568d56f4" providerId="LiveId" clId="{D675C656-E211-4AAC-96C0-72F2FF28370C}" dt="2021-05-29T15:35:17.328" v="109" actId="47"/>
        <pc:sldMkLst>
          <pc:docMk/>
          <pc:sldMk cId="2563597435" sldId="271"/>
        </pc:sldMkLst>
      </pc:sldChg>
      <pc:sldChg chg="add del">
        <pc:chgData name="duvan cifuentes" userId="ef02b632568d56f4" providerId="LiveId" clId="{D675C656-E211-4AAC-96C0-72F2FF28370C}" dt="2021-05-29T15:35:16.140" v="107" actId="47"/>
        <pc:sldMkLst>
          <pc:docMk/>
          <pc:sldMk cId="3976600058" sldId="272"/>
        </pc:sldMkLst>
      </pc:sldChg>
      <pc:sldChg chg="add del">
        <pc:chgData name="duvan cifuentes" userId="ef02b632568d56f4" providerId="LiveId" clId="{D675C656-E211-4AAC-96C0-72F2FF28370C}" dt="2021-05-29T15:35:15.868" v="106" actId="47"/>
        <pc:sldMkLst>
          <pc:docMk/>
          <pc:sldMk cId="636969893" sldId="273"/>
        </pc:sldMkLst>
      </pc:sldChg>
      <pc:sldChg chg="add del">
        <pc:chgData name="duvan cifuentes" userId="ef02b632568d56f4" providerId="LiveId" clId="{D675C656-E211-4AAC-96C0-72F2FF28370C}" dt="2021-05-29T15:35:15.576" v="105" actId="47"/>
        <pc:sldMkLst>
          <pc:docMk/>
          <pc:sldMk cId="1284242904" sldId="274"/>
        </pc:sldMkLst>
      </pc:sldChg>
      <pc:sldChg chg="add del">
        <pc:chgData name="duvan cifuentes" userId="ef02b632568d56f4" providerId="LiveId" clId="{D675C656-E211-4AAC-96C0-72F2FF28370C}" dt="2021-05-29T15:35:15.192" v="104" actId="47"/>
        <pc:sldMkLst>
          <pc:docMk/>
          <pc:sldMk cId="4042272803" sldId="275"/>
        </pc:sldMkLst>
      </pc:sldChg>
      <pc:sldChg chg="add del">
        <pc:chgData name="duvan cifuentes" userId="ef02b632568d56f4" providerId="LiveId" clId="{D675C656-E211-4AAC-96C0-72F2FF28370C}" dt="2021-05-29T15:35:14.921" v="103" actId="47"/>
        <pc:sldMkLst>
          <pc:docMk/>
          <pc:sldMk cId="983764862" sldId="276"/>
        </pc:sldMkLst>
      </pc:sldChg>
      <pc:sldChg chg="add del">
        <pc:chgData name="duvan cifuentes" userId="ef02b632568d56f4" providerId="LiveId" clId="{D675C656-E211-4AAC-96C0-72F2FF28370C}" dt="2021-05-29T15:35:14.400" v="101" actId="47"/>
        <pc:sldMkLst>
          <pc:docMk/>
          <pc:sldMk cId="2881144298" sldId="277"/>
        </pc:sldMkLst>
      </pc:sldChg>
      <pc:sldChg chg="add del">
        <pc:chgData name="duvan cifuentes" userId="ef02b632568d56f4" providerId="LiveId" clId="{D675C656-E211-4AAC-96C0-72F2FF28370C}" dt="2021-05-29T15:35:14.685" v="102" actId="47"/>
        <pc:sldMkLst>
          <pc:docMk/>
          <pc:sldMk cId="194760696" sldId="278"/>
        </pc:sldMkLst>
      </pc:sldChg>
      <pc:sldChg chg="add del">
        <pc:chgData name="duvan cifuentes" userId="ef02b632568d56f4" providerId="LiveId" clId="{D675C656-E211-4AAC-96C0-72F2FF28370C}" dt="2021-05-29T15:35:14.118" v="100" actId="47"/>
        <pc:sldMkLst>
          <pc:docMk/>
          <pc:sldMk cId="3588192904" sldId="279"/>
        </pc:sldMkLst>
      </pc:sldChg>
      <pc:sldChg chg="add del">
        <pc:chgData name="duvan cifuentes" userId="ef02b632568d56f4" providerId="LiveId" clId="{D675C656-E211-4AAC-96C0-72F2FF28370C}" dt="2021-05-29T15:35:13.851" v="99" actId="47"/>
        <pc:sldMkLst>
          <pc:docMk/>
          <pc:sldMk cId="577838041" sldId="280"/>
        </pc:sldMkLst>
      </pc:sldChg>
      <pc:sldChg chg="add del">
        <pc:chgData name="duvan cifuentes" userId="ef02b632568d56f4" providerId="LiveId" clId="{D675C656-E211-4AAC-96C0-72F2FF28370C}" dt="2021-05-29T15:35:13.529" v="98" actId="47"/>
        <pc:sldMkLst>
          <pc:docMk/>
          <pc:sldMk cId="23629871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391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556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277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36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123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512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8494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1477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50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592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712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94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70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348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465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119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18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25FD14-112C-4695-AD47-EFAE9E2B020D}" type="datetimeFigureOut">
              <a:rPr lang="es-CO" smtClean="0"/>
              <a:t>1/07/2021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9435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.docs.live.net/ef02b632568d56f4/Escritorio/ProjectoAplicacionesIIReparado/Documentaci&#243;nYVideo/diccionario%20-%20Mapa%20conceptual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.docs.live.net/ef02b632568d56f4/Escritorio/ProjectoAplicacionesIIReparado/Documentaci&#243;nYVideo/DDLTechnoHard.sq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.docs.live.net/ef02b632568d56f4/Escritorio/ProjectoAplicacionesIIReparado/Documentaci&#243;nYVideo/DDLTechnoHard.sq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.docs.live.net/ef02b632568d56f4/Escritorio/ProjectoAplicacionesIIReparado/Documentaci&#243;nYVideo/BASEDEDATOSTECHNOHARD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09ADE-2CA7-4909-B048-3E2A8DB2B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CICLO DE VIDA DEL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F9554-9748-45FE-82B0-C23394934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74130"/>
          </a:xfrm>
        </p:spPr>
        <p:txBody>
          <a:bodyPr/>
          <a:lstStyle/>
          <a:p>
            <a:r>
              <a:rPr lang="es-CO" dirty="0"/>
              <a:t>Duvan Felipe Cifuentes Novoa</a:t>
            </a:r>
          </a:p>
          <a:p>
            <a:r>
              <a:rPr lang="es-CO" dirty="0"/>
              <a:t>Valeria Orozco</a:t>
            </a:r>
          </a:p>
          <a:p>
            <a:r>
              <a:rPr lang="es-CO" dirty="0"/>
              <a:t>Jairo Vargas</a:t>
            </a:r>
          </a:p>
        </p:txBody>
      </p:sp>
    </p:spTree>
    <p:extLst>
      <p:ext uri="{BB962C8B-B14F-4D97-AF65-F5344CB8AC3E}">
        <p14:creationId xmlns:p14="http://schemas.microsoft.com/office/powerpoint/2010/main" val="781176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C3924-8D18-4112-B1AB-688DAE64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Diccionario De Datos</a:t>
            </a:r>
          </a:p>
        </p:txBody>
      </p:sp>
      <p:pic>
        <p:nvPicPr>
          <p:cNvPr id="1026" name="Picture 2" descr="DICCIONARIO DE DATOS | Tproduccionmultimedia&amp;#39;s Blog">
            <a:hlinkClick r:id="rId2"/>
            <a:extLst>
              <a:ext uri="{FF2B5EF4-FFF2-40B4-BE49-F238E27FC236}">
                <a16:creationId xmlns:a16="http://schemas.microsoft.com/office/drawing/2014/main" id="{359ADE04-AD3D-405B-9D4A-3BFC7E2C4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428" y="2069306"/>
            <a:ext cx="52578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0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74B8A-B3EC-432E-9B52-6CD5C7FD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pic>
        <p:nvPicPr>
          <p:cNvPr id="2050" name="Picture 2" descr="Base de datos : ¿qué tipos hay y cómo funciona conectada a un software?">
            <a:hlinkClick r:id="rId2"/>
            <a:extLst>
              <a:ext uri="{FF2B5EF4-FFF2-40B4-BE49-F238E27FC236}">
                <a16:creationId xmlns:a16="http://schemas.microsoft.com/office/drawing/2014/main" id="{7AEA54D1-886E-4105-AAB1-AD8FF75888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15" y="2166791"/>
            <a:ext cx="3022243" cy="302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0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89579-6FAF-4093-8955-0C0A1D15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DML</a:t>
            </a:r>
          </a:p>
        </p:txBody>
      </p:sp>
      <p:pic>
        <p:nvPicPr>
          <p:cNvPr id="4" name="Picture 2" descr="Base de datos : ¿qué tipos hay y cómo funciona conectada a un software?">
            <a:hlinkClick r:id="rId2"/>
            <a:extLst>
              <a:ext uri="{FF2B5EF4-FFF2-40B4-BE49-F238E27FC236}">
                <a16:creationId xmlns:a16="http://schemas.microsoft.com/office/drawing/2014/main" id="{2F082BA6-6D0D-4F90-8647-7B76FA4B48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56" y="1753666"/>
            <a:ext cx="3251087" cy="32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2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4B099-3412-422B-A515-997FDF49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 De Uso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6C31010-F1BF-48E7-9CAA-DA680DD5A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63" y="1250302"/>
            <a:ext cx="5835674" cy="5032470"/>
          </a:xfrm>
        </p:spPr>
      </p:pic>
    </p:spTree>
    <p:extLst>
      <p:ext uri="{BB962C8B-B14F-4D97-AF65-F5344CB8AC3E}">
        <p14:creationId xmlns:p14="http://schemas.microsoft.com/office/powerpoint/2010/main" val="281635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B322B-3FBF-42DB-83F9-B1251505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Link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51646-4C7B-4148-B0C5-2726B37D5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https://github.com/JairoVargasGonzalez/Tecno</a:t>
            </a:r>
          </a:p>
        </p:txBody>
      </p:sp>
    </p:spTree>
    <p:extLst>
      <p:ext uri="{BB962C8B-B14F-4D97-AF65-F5344CB8AC3E}">
        <p14:creationId xmlns:p14="http://schemas.microsoft.com/office/powerpoint/2010/main" val="19854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638FB-53A0-4AD4-B698-2533FC3D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del 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0A608-D1CF-490D-98F5-26F2244C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5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La empresa </a:t>
            </a:r>
            <a:r>
              <a:rPr lang="es-CO" dirty="0" err="1"/>
              <a:t>TecnoHardw</a:t>
            </a:r>
            <a:r>
              <a:rPr lang="es-CO" dirty="0"/>
              <a:t> que se dedica a comercializar productos de computo y tecnología hardware, </a:t>
            </a:r>
            <a:r>
              <a:rPr lang="es-ES" dirty="0"/>
              <a:t>Debido a la alta demanda de los productos que comercializa, requiere de una plataforma web, que le permita presentar y promocionar sus productos de una forma fácil y al alcance de sus clientes</a:t>
            </a: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1837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22721-B0FA-4197-9D89-224D0BB4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Requisitos del software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8566B-DCA1-4BB4-92A6-DAF303E5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Funcionales:</a:t>
            </a:r>
          </a:p>
          <a:p>
            <a:r>
              <a:rPr lang="es-CO" dirty="0"/>
              <a:t>Permite mostrar los productos que ofrece la empresa clasificados por categorías </a:t>
            </a:r>
          </a:p>
          <a:p>
            <a:r>
              <a:rPr lang="es-CO" dirty="0"/>
              <a:t>Permite agregar productos y relacionarlos con los proveedores</a:t>
            </a:r>
          </a:p>
          <a:p>
            <a:r>
              <a:rPr lang="es-CO" dirty="0"/>
              <a:t>Permite gestionar la base de datos proveedores, categorías y productos (CRUD)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b="1" dirty="0"/>
              <a:t>No Funcionales:</a:t>
            </a:r>
          </a:p>
          <a:p>
            <a:r>
              <a:rPr lang="es-CO" dirty="0"/>
              <a:t>El software requiere de un ordenador</a:t>
            </a:r>
          </a:p>
        </p:txBody>
      </p:sp>
    </p:spTree>
    <p:extLst>
      <p:ext uri="{BB962C8B-B14F-4D97-AF65-F5344CB8AC3E}">
        <p14:creationId xmlns:p14="http://schemas.microsoft.com/office/powerpoint/2010/main" val="2742635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54E8A-7CA7-48FA-86B2-97CCFB0F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46D8D-71DA-476B-9E73-1E0E6E2F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206" y="1853248"/>
            <a:ext cx="8946541" cy="4195481"/>
          </a:xfrm>
        </p:spPr>
        <p:txBody>
          <a:bodyPr/>
          <a:lstStyle/>
          <a:p>
            <a:r>
              <a:rPr lang="es-CO" dirty="0"/>
              <a:t>Se diseñará un software que satisfaga las necesidades del cliente,  desarrollando así un aplicativo web ya que es lo que pide el cliente </a:t>
            </a:r>
          </a:p>
          <a:p>
            <a:r>
              <a:rPr lang="es-CO" dirty="0"/>
              <a:t>Se diseñará una base de datos relacional con las tablas necesarias para el correcto funcionamiento del aplicativo.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779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DD99D-8185-47AA-9733-42A32537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60FDC-A04A-4D94-BAC9-80DE9944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desarrollará una aplicación de web utilizando como herramienta el software </a:t>
            </a:r>
            <a:r>
              <a:rPr lang="es-CO" b="1" dirty="0"/>
              <a:t>Visual Studio 2019 </a:t>
            </a:r>
            <a:r>
              <a:rPr lang="es-CO" dirty="0"/>
              <a:t>y utilizando como lenguaje de programación </a:t>
            </a:r>
            <a:r>
              <a:rPr lang="es-CO" b="1" dirty="0"/>
              <a:t>C#</a:t>
            </a:r>
            <a:r>
              <a:rPr lang="es-CO" dirty="0"/>
              <a:t>.</a:t>
            </a:r>
          </a:p>
          <a:p>
            <a:r>
              <a:rPr lang="es-CO" dirty="0"/>
              <a:t>Se creará una base de datos en </a:t>
            </a:r>
            <a:r>
              <a:rPr lang="es-CO" b="1" dirty="0"/>
              <a:t>SQL server </a:t>
            </a:r>
            <a:r>
              <a:rPr lang="es-CO" dirty="0"/>
              <a:t>debido a la fácil implementación de ésta con el lenguaje de programación utilizado.</a:t>
            </a:r>
          </a:p>
          <a:p>
            <a:r>
              <a:rPr lang="es-CO" dirty="0"/>
              <a:t>Para gestionar la base de datos se utilizara </a:t>
            </a:r>
            <a:r>
              <a:rPr lang="es-CO" dirty="0" err="1"/>
              <a:t>Entity</a:t>
            </a:r>
            <a:r>
              <a:rPr lang="es-CO" dirty="0"/>
              <a:t> Framework</a:t>
            </a:r>
          </a:p>
          <a:p>
            <a:r>
              <a:rPr lang="es-CO" dirty="0"/>
              <a:t>Para el diseño se utilizara HTML, Bootstrap y css.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6026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B4ACF-C5B7-4D80-9BC9-9C40D3E5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Verificación</a:t>
            </a:r>
            <a:r>
              <a:rPr lang="es-CO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5F985-E843-43D7-B8A8-0EB0C1BC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Se realizaran las pruebas necesarias de todos los componentes y funcionalidades de la aplicación para comprobar su correcto funcionamiento, se corregirán errores en caso de encontrarlos.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10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F8A5-075B-44DD-BE54-AD5E3EF2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Instalación y mantenimiento</a:t>
            </a:r>
            <a:r>
              <a:rPr lang="es-CO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C53BC-930E-49C2-BC3A-A6A92773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instala la aplicación en el sistema y se comprueba que funcione correctamente</a:t>
            </a:r>
          </a:p>
          <a:p>
            <a:r>
              <a:rPr lang="es-ES" dirty="0"/>
              <a:t>Se realizará un mantenimiento del software periódico para determinar errores.</a:t>
            </a:r>
          </a:p>
          <a:p>
            <a:r>
              <a:rPr lang="es-ES" dirty="0"/>
              <a:t>Se realizará mantenimiento a mejoras o nuevas funcionalidades según lo requiera o solicite el cliente con fechas estimadas de entrega.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5030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F421B-CDAD-4DDB-BADD-EE63ECAE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Normalización</a:t>
            </a:r>
          </a:p>
        </p:txBody>
      </p:sp>
      <p:pic>
        <p:nvPicPr>
          <p:cNvPr id="3074" name="Picture 2" descr="Heli Sulbaran: Normalización de Base de Datos">
            <a:hlinkClick r:id="rId2"/>
            <a:extLst>
              <a:ext uri="{FF2B5EF4-FFF2-40B4-BE49-F238E27FC236}">
                <a16:creationId xmlns:a16="http://schemas.microsoft.com/office/drawing/2014/main" id="{C49636AD-82DC-4371-9340-C131253AB2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970" y="2258009"/>
            <a:ext cx="5344730" cy="38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69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D5DF3-DD7C-4DF5-AB6D-D2AC5CB2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Entidad Relación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6324CD-87D3-44CD-A345-AB0DAF179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88" y="1331119"/>
            <a:ext cx="7608992" cy="5260990"/>
          </a:xfrm>
        </p:spPr>
      </p:pic>
    </p:spTree>
    <p:extLst>
      <p:ext uri="{BB962C8B-B14F-4D97-AF65-F5344CB8AC3E}">
        <p14:creationId xmlns:p14="http://schemas.microsoft.com/office/powerpoint/2010/main" val="152635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446</TotalTime>
  <Words>323</Words>
  <Application>Microsoft Office PowerPoint</Application>
  <PresentationFormat>Panorámica</PresentationFormat>
  <Paragraphs>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CICLO DE VIDA DEL SOFTWARE</vt:lpstr>
      <vt:lpstr>Análisis del problema </vt:lpstr>
      <vt:lpstr>Requisitos del software</vt:lpstr>
      <vt:lpstr>Diseño</vt:lpstr>
      <vt:lpstr>Implementación</vt:lpstr>
      <vt:lpstr>Verificación </vt:lpstr>
      <vt:lpstr>Instalación y mantenimiento </vt:lpstr>
      <vt:lpstr>Normalización</vt:lpstr>
      <vt:lpstr>Modelo Entidad Relación </vt:lpstr>
      <vt:lpstr>Diccionario De Datos</vt:lpstr>
      <vt:lpstr>DDL</vt:lpstr>
      <vt:lpstr>DML</vt:lpstr>
      <vt:lpstr>Caso De Uso</vt:lpstr>
      <vt:lpstr>Link 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duvan cifuentes</dc:creator>
  <cp:lastModifiedBy>duvan cifuentes</cp:lastModifiedBy>
  <cp:revision>21</cp:revision>
  <dcterms:created xsi:type="dcterms:W3CDTF">2021-05-16T15:59:08Z</dcterms:created>
  <dcterms:modified xsi:type="dcterms:W3CDTF">2021-07-01T17:54:18Z</dcterms:modified>
</cp:coreProperties>
</file>