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5244" autoAdjust="0"/>
  </p:normalViewPr>
  <p:slideViewPr>
    <p:cSldViewPr snapToGrid="0">
      <p:cViewPr varScale="1">
        <p:scale>
          <a:sx n="82" d="100"/>
          <a:sy n="82" d="100"/>
        </p:scale>
        <p:origin x="715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van cifuentes" userId="ef02b632568d56f4" providerId="LiveId" clId="{D675C656-E211-4AAC-96C0-72F2FF28370C}"/>
    <pc:docChg chg="undo custSel addSld delSld modSld sldOrd">
      <pc:chgData name="duvan cifuentes" userId="ef02b632568d56f4" providerId="LiveId" clId="{D675C656-E211-4AAC-96C0-72F2FF28370C}" dt="2021-05-29T15:35:17.328" v="109" actId="47"/>
      <pc:docMkLst>
        <pc:docMk/>
      </pc:docMkLst>
      <pc:sldChg chg="modSp mod">
        <pc:chgData name="duvan cifuentes" userId="ef02b632568d56f4" providerId="LiveId" clId="{D675C656-E211-4AAC-96C0-72F2FF28370C}" dt="2021-05-29T15:31:58.414" v="15" actId="1076"/>
        <pc:sldMkLst>
          <pc:docMk/>
          <pc:sldMk cId="391837392" sldId="258"/>
        </pc:sldMkLst>
        <pc:spChg chg="mod">
          <ac:chgData name="duvan cifuentes" userId="ef02b632568d56f4" providerId="LiveId" clId="{D675C656-E211-4AAC-96C0-72F2FF28370C}" dt="2021-05-29T15:31:58.414" v="15" actId="1076"/>
          <ac:spMkLst>
            <pc:docMk/>
            <pc:sldMk cId="391837392" sldId="258"/>
            <ac:spMk id="3" creationId="{CF10A608-D1CF-490D-98F5-26F2244C3067}"/>
          </ac:spMkLst>
        </pc:spChg>
      </pc:sldChg>
      <pc:sldChg chg="modSp mod">
        <pc:chgData name="duvan cifuentes" userId="ef02b632568d56f4" providerId="LiveId" clId="{D675C656-E211-4AAC-96C0-72F2FF28370C}" dt="2021-05-29T15:34:34.624" v="59" actId="20577"/>
        <pc:sldMkLst>
          <pc:docMk/>
          <pc:sldMk cId="302779294" sldId="259"/>
        </pc:sldMkLst>
        <pc:spChg chg="mod">
          <ac:chgData name="duvan cifuentes" userId="ef02b632568d56f4" providerId="LiveId" clId="{D675C656-E211-4AAC-96C0-72F2FF28370C}" dt="2021-05-29T15:34:34.624" v="59" actId="20577"/>
          <ac:spMkLst>
            <pc:docMk/>
            <pc:sldMk cId="302779294" sldId="259"/>
            <ac:spMk id="3" creationId="{06446D8D-71DA-476B-9E73-1E0E6E2F5035}"/>
          </ac:spMkLst>
        </pc:spChg>
      </pc:sldChg>
      <pc:sldChg chg="modSp mod">
        <pc:chgData name="duvan cifuentes" userId="ef02b632568d56f4" providerId="LiveId" clId="{D675C656-E211-4AAC-96C0-72F2FF28370C}" dt="2021-05-29T15:34:34.240" v="56" actId="14100"/>
        <pc:sldMkLst>
          <pc:docMk/>
          <pc:sldMk cId="3295030280" sldId="262"/>
        </pc:sldMkLst>
        <pc:spChg chg="mod">
          <ac:chgData name="duvan cifuentes" userId="ef02b632568d56f4" providerId="LiveId" clId="{D675C656-E211-4AAC-96C0-72F2FF28370C}" dt="2021-05-29T15:34:34.240" v="56" actId="14100"/>
          <ac:spMkLst>
            <pc:docMk/>
            <pc:sldMk cId="3295030280" sldId="262"/>
            <ac:spMk id="3" creationId="{615C53BC-930E-49C2-BC3A-A6A9277399AD}"/>
          </ac:spMkLst>
        </pc:spChg>
      </pc:sldChg>
      <pc:sldChg chg="add del ord">
        <pc:chgData name="duvan cifuentes" userId="ef02b632568d56f4" providerId="LiveId" clId="{D675C656-E211-4AAC-96C0-72F2FF28370C}" dt="2021-05-29T15:35:02.801" v="97" actId="47"/>
        <pc:sldMkLst>
          <pc:docMk/>
          <pc:sldMk cId="2083072863" sldId="263"/>
        </pc:sldMkLst>
      </pc:sldChg>
      <pc:sldChg chg="add del">
        <pc:chgData name="duvan cifuentes" userId="ef02b632568d56f4" providerId="LiveId" clId="{D675C656-E211-4AAC-96C0-72F2FF28370C}" dt="2021-05-29T15:35:02.753" v="96" actId="47"/>
        <pc:sldMkLst>
          <pc:docMk/>
          <pc:sldMk cId="1266524495" sldId="264"/>
        </pc:sldMkLst>
      </pc:sldChg>
      <pc:sldChg chg="add del">
        <pc:chgData name="duvan cifuentes" userId="ef02b632568d56f4" providerId="LiveId" clId="{D675C656-E211-4AAC-96C0-72F2FF28370C}" dt="2021-05-29T15:35:02.718" v="95" actId="47"/>
        <pc:sldMkLst>
          <pc:docMk/>
          <pc:sldMk cId="2898184250" sldId="265"/>
        </pc:sldMkLst>
      </pc:sldChg>
      <pc:sldChg chg="add del">
        <pc:chgData name="duvan cifuentes" userId="ef02b632568d56f4" providerId="LiveId" clId="{D675C656-E211-4AAC-96C0-72F2FF28370C}" dt="2021-05-29T15:35:02.681" v="94" actId="47"/>
        <pc:sldMkLst>
          <pc:docMk/>
          <pc:sldMk cId="2430428381" sldId="266"/>
        </pc:sldMkLst>
      </pc:sldChg>
      <pc:sldChg chg="add del">
        <pc:chgData name="duvan cifuentes" userId="ef02b632568d56f4" providerId="LiveId" clId="{D675C656-E211-4AAC-96C0-72F2FF28370C}" dt="2021-05-29T15:35:02.675" v="93" actId="47"/>
        <pc:sldMkLst>
          <pc:docMk/>
          <pc:sldMk cId="2323455255" sldId="267"/>
        </pc:sldMkLst>
      </pc:sldChg>
      <pc:sldChg chg="add del">
        <pc:chgData name="duvan cifuentes" userId="ef02b632568d56f4" providerId="LiveId" clId="{D675C656-E211-4AAC-96C0-72F2FF28370C}" dt="2021-05-29T15:35:02.630" v="92" actId="47"/>
        <pc:sldMkLst>
          <pc:docMk/>
          <pc:sldMk cId="2899669110" sldId="268"/>
        </pc:sldMkLst>
      </pc:sldChg>
      <pc:sldChg chg="add del">
        <pc:chgData name="duvan cifuentes" userId="ef02b632568d56f4" providerId="LiveId" clId="{D675C656-E211-4AAC-96C0-72F2FF28370C}" dt="2021-05-29T15:35:02.602" v="91" actId="47"/>
        <pc:sldMkLst>
          <pc:docMk/>
          <pc:sldMk cId="892049426" sldId="269"/>
        </pc:sldMkLst>
      </pc:sldChg>
      <pc:sldChg chg="add del">
        <pc:chgData name="duvan cifuentes" userId="ef02b632568d56f4" providerId="LiveId" clId="{D675C656-E211-4AAC-96C0-72F2FF28370C}" dt="2021-05-29T15:35:16.707" v="108" actId="47"/>
        <pc:sldMkLst>
          <pc:docMk/>
          <pc:sldMk cId="249676355" sldId="270"/>
        </pc:sldMkLst>
      </pc:sldChg>
      <pc:sldChg chg="add del">
        <pc:chgData name="duvan cifuentes" userId="ef02b632568d56f4" providerId="LiveId" clId="{D675C656-E211-4AAC-96C0-72F2FF28370C}" dt="2021-05-29T15:35:17.328" v="109" actId="47"/>
        <pc:sldMkLst>
          <pc:docMk/>
          <pc:sldMk cId="2563597435" sldId="271"/>
        </pc:sldMkLst>
      </pc:sldChg>
      <pc:sldChg chg="add del">
        <pc:chgData name="duvan cifuentes" userId="ef02b632568d56f4" providerId="LiveId" clId="{D675C656-E211-4AAC-96C0-72F2FF28370C}" dt="2021-05-29T15:35:16.140" v="107" actId="47"/>
        <pc:sldMkLst>
          <pc:docMk/>
          <pc:sldMk cId="3976600058" sldId="272"/>
        </pc:sldMkLst>
      </pc:sldChg>
      <pc:sldChg chg="add del">
        <pc:chgData name="duvan cifuentes" userId="ef02b632568d56f4" providerId="LiveId" clId="{D675C656-E211-4AAC-96C0-72F2FF28370C}" dt="2021-05-29T15:35:15.868" v="106" actId="47"/>
        <pc:sldMkLst>
          <pc:docMk/>
          <pc:sldMk cId="636969893" sldId="273"/>
        </pc:sldMkLst>
      </pc:sldChg>
      <pc:sldChg chg="add del">
        <pc:chgData name="duvan cifuentes" userId="ef02b632568d56f4" providerId="LiveId" clId="{D675C656-E211-4AAC-96C0-72F2FF28370C}" dt="2021-05-29T15:35:15.576" v="105" actId="47"/>
        <pc:sldMkLst>
          <pc:docMk/>
          <pc:sldMk cId="1284242904" sldId="274"/>
        </pc:sldMkLst>
      </pc:sldChg>
      <pc:sldChg chg="add del">
        <pc:chgData name="duvan cifuentes" userId="ef02b632568d56f4" providerId="LiveId" clId="{D675C656-E211-4AAC-96C0-72F2FF28370C}" dt="2021-05-29T15:35:15.192" v="104" actId="47"/>
        <pc:sldMkLst>
          <pc:docMk/>
          <pc:sldMk cId="4042272803" sldId="275"/>
        </pc:sldMkLst>
      </pc:sldChg>
      <pc:sldChg chg="add del">
        <pc:chgData name="duvan cifuentes" userId="ef02b632568d56f4" providerId="LiveId" clId="{D675C656-E211-4AAC-96C0-72F2FF28370C}" dt="2021-05-29T15:35:14.921" v="103" actId="47"/>
        <pc:sldMkLst>
          <pc:docMk/>
          <pc:sldMk cId="983764862" sldId="276"/>
        </pc:sldMkLst>
      </pc:sldChg>
      <pc:sldChg chg="add del">
        <pc:chgData name="duvan cifuentes" userId="ef02b632568d56f4" providerId="LiveId" clId="{D675C656-E211-4AAC-96C0-72F2FF28370C}" dt="2021-05-29T15:35:14.400" v="101" actId="47"/>
        <pc:sldMkLst>
          <pc:docMk/>
          <pc:sldMk cId="2881144298" sldId="277"/>
        </pc:sldMkLst>
      </pc:sldChg>
      <pc:sldChg chg="add del">
        <pc:chgData name="duvan cifuentes" userId="ef02b632568d56f4" providerId="LiveId" clId="{D675C656-E211-4AAC-96C0-72F2FF28370C}" dt="2021-05-29T15:35:14.685" v="102" actId="47"/>
        <pc:sldMkLst>
          <pc:docMk/>
          <pc:sldMk cId="194760696" sldId="278"/>
        </pc:sldMkLst>
      </pc:sldChg>
      <pc:sldChg chg="add del">
        <pc:chgData name="duvan cifuentes" userId="ef02b632568d56f4" providerId="LiveId" clId="{D675C656-E211-4AAC-96C0-72F2FF28370C}" dt="2021-05-29T15:35:14.118" v="100" actId="47"/>
        <pc:sldMkLst>
          <pc:docMk/>
          <pc:sldMk cId="3588192904" sldId="279"/>
        </pc:sldMkLst>
      </pc:sldChg>
      <pc:sldChg chg="add del">
        <pc:chgData name="duvan cifuentes" userId="ef02b632568d56f4" providerId="LiveId" clId="{D675C656-E211-4AAC-96C0-72F2FF28370C}" dt="2021-05-29T15:35:13.851" v="99" actId="47"/>
        <pc:sldMkLst>
          <pc:docMk/>
          <pc:sldMk cId="577838041" sldId="280"/>
        </pc:sldMkLst>
      </pc:sldChg>
      <pc:sldChg chg="add del">
        <pc:chgData name="duvan cifuentes" userId="ef02b632568d56f4" providerId="LiveId" clId="{D675C656-E211-4AAC-96C0-72F2FF28370C}" dt="2021-05-29T15:35:13.529" v="98" actId="47"/>
        <pc:sldMkLst>
          <pc:docMk/>
          <pc:sldMk cId="23629871" sldId="2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FD14-112C-4695-AD47-EFAE9E2B020D}" type="datetimeFigureOut">
              <a:rPr lang="es-CO" smtClean="0"/>
              <a:t>29/05/2021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F7C1F-E478-42B7-9CDA-5C09926D8CC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3391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FD14-112C-4695-AD47-EFAE9E2B020D}" type="datetimeFigureOut">
              <a:rPr lang="es-CO" smtClean="0"/>
              <a:t>29/05/2021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F7C1F-E478-42B7-9CDA-5C09926D8CC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25568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FD14-112C-4695-AD47-EFAE9E2B020D}" type="datetimeFigureOut">
              <a:rPr lang="es-CO" smtClean="0"/>
              <a:t>29/05/2021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F7C1F-E478-42B7-9CDA-5C09926D8CC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02770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FD14-112C-4695-AD47-EFAE9E2B020D}" type="datetimeFigureOut">
              <a:rPr lang="es-CO" smtClean="0"/>
              <a:t>29/05/2021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F7C1F-E478-42B7-9CDA-5C09926D8CC9}" type="slidenum">
              <a:rPr lang="es-CO" smtClean="0"/>
              <a:t>‹Nº›</a:t>
            </a:fld>
            <a:endParaRPr lang="es-CO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536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FD14-112C-4695-AD47-EFAE9E2B020D}" type="datetimeFigureOut">
              <a:rPr lang="es-CO" smtClean="0"/>
              <a:t>29/05/2021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F7C1F-E478-42B7-9CDA-5C09926D8CC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01237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FD14-112C-4695-AD47-EFAE9E2B020D}" type="datetimeFigureOut">
              <a:rPr lang="es-CO" smtClean="0"/>
              <a:t>29/05/2021</a:t>
            </a:fld>
            <a:endParaRPr lang="es-CO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F7C1F-E478-42B7-9CDA-5C09926D8CC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85123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FD14-112C-4695-AD47-EFAE9E2B020D}" type="datetimeFigureOut">
              <a:rPr lang="es-CO" smtClean="0"/>
              <a:t>29/05/2021</a:t>
            </a:fld>
            <a:endParaRPr lang="es-CO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F7C1F-E478-42B7-9CDA-5C09926D8CC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08494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FD14-112C-4695-AD47-EFAE9E2B020D}" type="datetimeFigureOut">
              <a:rPr lang="es-CO" smtClean="0"/>
              <a:t>29/05/2021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F7C1F-E478-42B7-9CDA-5C09926D8CC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31477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FD14-112C-4695-AD47-EFAE9E2B020D}" type="datetimeFigureOut">
              <a:rPr lang="es-CO" smtClean="0"/>
              <a:t>29/05/2021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F7C1F-E478-42B7-9CDA-5C09926D8CC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7504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FD14-112C-4695-AD47-EFAE9E2B020D}" type="datetimeFigureOut">
              <a:rPr lang="es-CO" smtClean="0"/>
              <a:t>29/05/2021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F7C1F-E478-42B7-9CDA-5C09926D8CC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0592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FD14-112C-4695-AD47-EFAE9E2B020D}" type="datetimeFigureOut">
              <a:rPr lang="es-CO" smtClean="0"/>
              <a:t>29/05/2021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F7C1F-E478-42B7-9CDA-5C09926D8CC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0712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FD14-112C-4695-AD47-EFAE9E2B020D}" type="datetimeFigureOut">
              <a:rPr lang="es-CO" smtClean="0"/>
              <a:t>29/05/2021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F7C1F-E478-42B7-9CDA-5C09926D8CC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6949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FD14-112C-4695-AD47-EFAE9E2B020D}" type="datetimeFigureOut">
              <a:rPr lang="es-CO" smtClean="0"/>
              <a:t>29/05/2021</a:t>
            </a:fld>
            <a:endParaRPr lang="es-CO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F7C1F-E478-42B7-9CDA-5C09926D8CC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9703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FD14-112C-4695-AD47-EFAE9E2B020D}" type="datetimeFigureOut">
              <a:rPr lang="es-CO" smtClean="0"/>
              <a:t>29/05/2021</a:t>
            </a:fld>
            <a:endParaRPr lang="es-CO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F7C1F-E478-42B7-9CDA-5C09926D8CC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1348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FD14-112C-4695-AD47-EFAE9E2B020D}" type="datetimeFigureOut">
              <a:rPr lang="es-CO" smtClean="0"/>
              <a:t>29/05/2021</a:t>
            </a:fld>
            <a:endParaRPr lang="es-CO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F7C1F-E478-42B7-9CDA-5C09926D8CC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6465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FD14-112C-4695-AD47-EFAE9E2B020D}" type="datetimeFigureOut">
              <a:rPr lang="es-CO" smtClean="0"/>
              <a:t>29/05/2021</a:t>
            </a:fld>
            <a:endParaRPr lang="es-CO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F7C1F-E478-42B7-9CDA-5C09926D8CC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3119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FD14-112C-4695-AD47-EFAE9E2B020D}" type="datetimeFigureOut">
              <a:rPr lang="es-CO" smtClean="0"/>
              <a:t>29/05/2021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F7C1F-E478-42B7-9CDA-5C09926D8CC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818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E25FD14-112C-4695-AD47-EFAE9E2B020D}" type="datetimeFigureOut">
              <a:rPr lang="es-CO" smtClean="0"/>
              <a:t>29/05/2021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F7C1F-E478-42B7-9CDA-5C09926D8CC9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29435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09ADE-2CA7-4909-B048-3E2A8DB2B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CICLO DE VIDA DEL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8F9554-9748-45FE-82B0-C233949345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Duvan Felipe Cifuentes Novoa</a:t>
            </a:r>
          </a:p>
        </p:txBody>
      </p:sp>
    </p:spTree>
    <p:extLst>
      <p:ext uri="{BB962C8B-B14F-4D97-AF65-F5344CB8AC3E}">
        <p14:creationId xmlns:p14="http://schemas.microsoft.com/office/powerpoint/2010/main" val="7811766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E08F4-2E2B-471F-8FB8-02DCCBE0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PROCESO DE ADQUISICIÓN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BA0EA7-E519-4E95-B4C1-01668C645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endParaRPr lang="es-CO" dirty="0"/>
          </a:p>
          <a:p>
            <a:r>
              <a:rPr lang="es-CO" dirty="0"/>
              <a:t>A partir de la identificación del problema el cliente define que necesidades y requisitos presenta la aplicación que necesita y contrata nuestros servicios para desarrollar su software  </a:t>
            </a:r>
          </a:p>
        </p:txBody>
      </p:sp>
    </p:spTree>
    <p:extLst>
      <p:ext uri="{BB962C8B-B14F-4D97-AF65-F5344CB8AC3E}">
        <p14:creationId xmlns:p14="http://schemas.microsoft.com/office/powerpoint/2010/main" val="28981842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54188-CF81-429A-82E2-35F53238D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PROCESO DE SUMINISTRO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9C33DA-93BE-4B5D-AD7C-A41A206CA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Se definen todas las actividades que realizaremos para la gestión del proyecto con el fin de una ejecución exitosa. </a:t>
            </a:r>
          </a:p>
        </p:txBody>
      </p:sp>
    </p:spTree>
    <p:extLst>
      <p:ext uri="{BB962C8B-B14F-4D97-AF65-F5344CB8AC3E}">
        <p14:creationId xmlns:p14="http://schemas.microsoft.com/office/powerpoint/2010/main" val="243042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2D999-BFB6-4413-B812-DFBA8D9B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PROCESO DE DESARROLLO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277D4-DBDA-4E5E-87AA-6F1DF9ADE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En este proceso se realizaran todas las actividades relacionadas al desarrollo de software:</a:t>
            </a:r>
          </a:p>
          <a:p>
            <a:pPr lvl="1"/>
            <a:r>
              <a:rPr lang="es-ES" dirty="0"/>
              <a:t>Análisis de requerimientos.</a:t>
            </a:r>
          </a:p>
          <a:p>
            <a:pPr lvl="1"/>
            <a:r>
              <a:rPr lang="es-ES" dirty="0"/>
              <a:t>Diseño.</a:t>
            </a:r>
          </a:p>
          <a:p>
            <a:pPr lvl="1"/>
            <a:r>
              <a:rPr lang="es-ES" dirty="0"/>
              <a:t>Codificación.  </a:t>
            </a:r>
          </a:p>
          <a:p>
            <a:pPr lvl="1"/>
            <a:r>
              <a:rPr lang="es-ES" dirty="0"/>
              <a:t>Implementación.</a:t>
            </a:r>
          </a:p>
          <a:p>
            <a:pPr lvl="1"/>
            <a:r>
              <a:rPr lang="es-ES" dirty="0"/>
              <a:t>Pruebas del software.</a:t>
            </a:r>
          </a:p>
          <a:p>
            <a:pPr lvl="1"/>
            <a:r>
              <a:rPr lang="es-ES" dirty="0"/>
              <a:t>Instalación. </a:t>
            </a:r>
          </a:p>
          <a:p>
            <a:pPr lvl="1"/>
            <a:r>
              <a:rPr lang="es-ES" dirty="0"/>
              <a:t>Mantenimiento.</a:t>
            </a:r>
          </a:p>
          <a:p>
            <a:pPr marL="457200" lvl="1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23455255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94721-27D8-4FAF-9087-46E1CB91A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PROCESO DE OPERACIÓN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BFD67E-6697-4850-82A8-4321ED3EB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En este proceso se implementa el software y se realizan pruebas de operación, además de que se realiza la inducción al usuario.</a:t>
            </a:r>
          </a:p>
        </p:txBody>
      </p:sp>
    </p:spTree>
    <p:extLst>
      <p:ext uri="{BB962C8B-B14F-4D97-AF65-F5344CB8AC3E}">
        <p14:creationId xmlns:p14="http://schemas.microsoft.com/office/powerpoint/2010/main" val="289966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D8366-016D-4B36-8248-C63366051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PROCESO DE MANTENIMIENTO </a:t>
            </a:r>
            <a:r>
              <a:rPr lang="es-CO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A7F820-4856-4CF1-B047-621719F29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En este proceso se realizan mantenimientos preventivos periódicamente, adicionalmente siempre que lo requiera el cliente o se presenten fallas del software, se realizan e implementan modificaciones que sean requeridas.</a:t>
            </a:r>
          </a:p>
        </p:txBody>
      </p:sp>
    </p:spTree>
    <p:extLst>
      <p:ext uri="{BB962C8B-B14F-4D97-AF65-F5344CB8AC3E}">
        <p14:creationId xmlns:p14="http://schemas.microsoft.com/office/powerpoint/2010/main" val="892049426"/>
      </p:ext>
    </p:extLst>
  </p:cSld>
  <p:clrMapOvr>
    <a:masterClrMapping/>
  </p:clrMapOvr>
  <p:transition spd="slow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638FB-53A0-4AD4-B698-2533FC3D9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Análisis del problema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10A608-D1CF-490D-98F5-26F2244C3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553" y="185324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La empresa </a:t>
            </a:r>
            <a:r>
              <a:rPr lang="es-CO" dirty="0" err="1"/>
              <a:t>TecnoHardw</a:t>
            </a:r>
            <a:r>
              <a:rPr lang="es-CO" dirty="0"/>
              <a:t> que se dedica a comercializar productos de computo y tecnología hardware, </a:t>
            </a:r>
            <a:r>
              <a:rPr lang="es-ES" dirty="0"/>
              <a:t>Debido a la alta demanda de los productos que comercializa, requiere de una plataforma web, que le permita presentar y promocionar sus productos de una forma fácil y al alcance de sus clientes</a:t>
            </a:r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CO" dirty="0"/>
              <a:t>El modelo de desarrollo que se adoptara en este desarrollo es el modelo en cascada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918373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22721-B0FA-4197-9D89-224D0BB49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b="1" dirty="0"/>
              <a:t>Requisitos del software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D8566B-DCA1-4BB4-92A6-DAF303E5E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CO" b="1" dirty="0"/>
              <a:t>Funcionales:</a:t>
            </a:r>
          </a:p>
          <a:p>
            <a:r>
              <a:rPr lang="es-CO" dirty="0"/>
              <a:t>Permite mostrar los productos que ofrece la empresa clasificados por categorías </a:t>
            </a:r>
          </a:p>
          <a:p>
            <a:r>
              <a:rPr lang="es-CO" dirty="0"/>
              <a:t>Permite agregar movimientos (salida y entrada) de productos en base de datos.</a:t>
            </a:r>
          </a:p>
          <a:p>
            <a:r>
              <a:rPr lang="es-CO" dirty="0"/>
              <a:t>Permite descargar un detallado de los movimientos realizados según una serie de filtros opcionales.</a:t>
            </a:r>
          </a:p>
          <a:p>
            <a:r>
              <a:rPr lang="es-CO" dirty="0"/>
              <a:t>Permite comprar diferentes productos mediante la aplicación.</a:t>
            </a:r>
          </a:p>
          <a:p>
            <a:r>
              <a:rPr lang="es-CO" dirty="0"/>
              <a:t>Genera las facturas de manera correcta.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b="1" dirty="0"/>
              <a:t>No Funcionales:</a:t>
            </a:r>
          </a:p>
          <a:p>
            <a:r>
              <a:rPr lang="es-CO" dirty="0"/>
              <a:t>El software requiere de un ordenador</a:t>
            </a:r>
          </a:p>
        </p:txBody>
      </p:sp>
    </p:spTree>
    <p:extLst>
      <p:ext uri="{BB962C8B-B14F-4D97-AF65-F5344CB8AC3E}">
        <p14:creationId xmlns:p14="http://schemas.microsoft.com/office/powerpoint/2010/main" val="27426357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54E8A-7CA7-48FA-86B2-97CCFB0FB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446D8D-71DA-476B-9E73-1E0E6E2F5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7206" y="1853248"/>
            <a:ext cx="8946541" cy="4195481"/>
          </a:xfrm>
        </p:spPr>
        <p:txBody>
          <a:bodyPr/>
          <a:lstStyle/>
          <a:p>
            <a:r>
              <a:rPr lang="es-CO" dirty="0"/>
              <a:t>Se diseñará un software que satisfaga las necesidades del cliente,  desarrollando así un aplicativo web ya que es lo que pide el cliente </a:t>
            </a:r>
          </a:p>
          <a:p>
            <a:r>
              <a:rPr lang="es-CO" dirty="0"/>
              <a:t>Se diseñará una base de datos relaciona con las tablas necesarias para el correcto funcionamiento del aplicativo.</a:t>
            </a:r>
            <a:endParaRPr lang="en-US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27792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DD99D-8185-47AA-9733-42A32537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Implementación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160FDC-A04A-4D94-BAC9-80DE9944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Se desarrollará una aplicación de web utilizando como herramienta el software </a:t>
            </a:r>
            <a:r>
              <a:rPr lang="es-CO" b="1" dirty="0"/>
              <a:t>Visual Studio 2019 </a:t>
            </a:r>
            <a:r>
              <a:rPr lang="es-CO" dirty="0"/>
              <a:t>y utilizando como lenguaje de programación </a:t>
            </a:r>
            <a:r>
              <a:rPr lang="es-CO" b="1" dirty="0"/>
              <a:t>C#</a:t>
            </a:r>
            <a:r>
              <a:rPr lang="es-CO" dirty="0"/>
              <a:t>.</a:t>
            </a:r>
          </a:p>
          <a:p>
            <a:r>
              <a:rPr lang="es-CO" dirty="0"/>
              <a:t>Se creará una base de datos en </a:t>
            </a:r>
            <a:r>
              <a:rPr lang="es-CO" b="1" dirty="0"/>
              <a:t>SQL server </a:t>
            </a:r>
            <a:r>
              <a:rPr lang="es-CO" dirty="0"/>
              <a:t>debido a la fácil implementación de ésta con el lenguaje de programación utilizado.</a:t>
            </a:r>
            <a:endParaRPr lang="en-US" b="1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560269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B4ACF-C5B7-4D80-9BC9-9C40D3E5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Verificación</a:t>
            </a:r>
            <a:r>
              <a:rPr lang="es-CO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25F985-E843-43D7-B8A8-0EB0C1BC9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r>
              <a:rPr lang="es-CO" dirty="0"/>
              <a:t>Se realizaran las pruebas necesarias de todos los componentes y funcionalidades de la aplicación para comprobar su correcto funcionamiento, se corregirán errores en caso de encontrarlos.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910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9F8A5-075B-44DD-BE54-AD5E3EF2D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Instalación y mantenimiento</a:t>
            </a:r>
            <a:r>
              <a:rPr lang="es-CO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5C53BC-930E-49C2-BC3A-A6A927739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instala la aplicación en el sistema y se comprueba que funcione correctamente</a:t>
            </a:r>
          </a:p>
          <a:p>
            <a:r>
              <a:rPr lang="es-ES" dirty="0"/>
              <a:t>Se realizará un mantenimiento del software periódico para determinar errores.</a:t>
            </a:r>
          </a:p>
          <a:p>
            <a:r>
              <a:rPr lang="es-ES" dirty="0"/>
              <a:t>Se realizará mantenimiento a mejoras o nuevas funcionalidades según lo requiera o solicite el cliente con fechas estimadas de entrega.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950302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C9ED8E-B6AF-49F6-9A5E-EDC053FB7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474"/>
            <a:ext cx="10515600" cy="5615489"/>
          </a:xfrm>
        </p:spPr>
        <p:txBody>
          <a:bodyPr/>
          <a:lstStyle/>
          <a:p>
            <a:pPr marL="0" indent="0" algn="ctr">
              <a:buNone/>
            </a:pPr>
            <a:endParaRPr lang="es-CO" sz="6600" b="1" dirty="0"/>
          </a:p>
          <a:p>
            <a:pPr marL="0" indent="0" algn="ctr">
              <a:buNone/>
            </a:pPr>
            <a:endParaRPr lang="es-CO" sz="6600" b="1" dirty="0"/>
          </a:p>
          <a:p>
            <a:pPr marL="0" indent="0" algn="ctr">
              <a:buNone/>
            </a:pPr>
            <a:r>
              <a:rPr lang="es-CO" sz="6600" b="1" dirty="0"/>
              <a:t>Aplicación ISO 12207</a:t>
            </a:r>
          </a:p>
          <a:p>
            <a:pPr marL="0" indent="0">
              <a:buNone/>
            </a:pP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30728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B7B2FA-94A8-4535-ADED-002D527FB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8968"/>
            <a:ext cx="10515600" cy="58079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O" sz="7200" b="1" dirty="0"/>
          </a:p>
          <a:p>
            <a:pPr marL="0" indent="0">
              <a:buNone/>
            </a:pPr>
            <a:endParaRPr lang="es-CO" sz="7200" b="1" dirty="0"/>
          </a:p>
          <a:p>
            <a:pPr marL="0" indent="0" algn="ctr">
              <a:buNone/>
            </a:pPr>
            <a:r>
              <a:rPr lang="es-CO" sz="7200" b="1" dirty="0"/>
              <a:t>Procesos principales 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2665244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326</TotalTime>
  <Words>469</Words>
  <Application>Microsoft Office PowerPoint</Application>
  <PresentationFormat>Panorámica</PresentationFormat>
  <Paragraphs>66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CICLO DE VIDA DEL SOFTWARE</vt:lpstr>
      <vt:lpstr>Análisis del problema </vt:lpstr>
      <vt:lpstr>Requisitos del software</vt:lpstr>
      <vt:lpstr>Diseño</vt:lpstr>
      <vt:lpstr>Implementación</vt:lpstr>
      <vt:lpstr>Verificación </vt:lpstr>
      <vt:lpstr>Instalación y mantenimiento </vt:lpstr>
      <vt:lpstr>Presentación de PowerPoint</vt:lpstr>
      <vt:lpstr>Presentación de PowerPoint</vt:lpstr>
      <vt:lpstr>PROCESO DE ADQUISICIÓN</vt:lpstr>
      <vt:lpstr>PROCESO DE SUMINISTRO </vt:lpstr>
      <vt:lpstr>PROCESO DE DESARROLLO </vt:lpstr>
      <vt:lpstr>PROCESO DE OPERACIÓN</vt:lpstr>
      <vt:lpstr>PROCESO DE MANTENIMIENTO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duvan cifuentes</dc:creator>
  <cp:lastModifiedBy>duvan cifuentes</cp:lastModifiedBy>
  <cp:revision>18</cp:revision>
  <dcterms:created xsi:type="dcterms:W3CDTF">2021-05-16T15:59:08Z</dcterms:created>
  <dcterms:modified xsi:type="dcterms:W3CDTF">2021-05-29T15:35:19Z</dcterms:modified>
</cp:coreProperties>
</file>