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E4A45C-DF4C-4AF7-B300-34B00581459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1EDD600F-AFF0-44A5-B303-066C48789B90}">
      <dgm:prSet/>
      <dgm:spPr/>
      <dgm:t>
        <a:bodyPr/>
        <a:lstStyle/>
        <a:p>
          <a:r>
            <a:rPr lang="es-MX"/>
            <a:t>Implementación de indicadores de rendimiento en el área de ventas de la empresa Phymed</a:t>
          </a:r>
          <a:endParaRPr lang="es-PE"/>
        </a:p>
      </dgm:t>
    </dgm:pt>
    <dgm:pt modelId="{F3943A4B-85DC-4671-B721-7F0967292CB5}" type="parTrans" cxnId="{A4D659A0-F479-4CBC-B67C-6F03B1B0BF23}">
      <dgm:prSet/>
      <dgm:spPr/>
      <dgm:t>
        <a:bodyPr/>
        <a:lstStyle/>
        <a:p>
          <a:endParaRPr lang="es-PE"/>
        </a:p>
      </dgm:t>
    </dgm:pt>
    <dgm:pt modelId="{333E35C2-13C1-42DE-A058-8AC74FF78970}" type="sibTrans" cxnId="{A4D659A0-F479-4CBC-B67C-6F03B1B0BF23}">
      <dgm:prSet/>
      <dgm:spPr/>
      <dgm:t>
        <a:bodyPr/>
        <a:lstStyle/>
        <a:p>
          <a:endParaRPr lang="es-PE"/>
        </a:p>
      </dgm:t>
    </dgm:pt>
    <dgm:pt modelId="{372422F6-DA91-4F8E-9CD2-9EFC1D270A85}">
      <dgm:prSet/>
      <dgm:spPr/>
      <dgm:t>
        <a:bodyPr/>
        <a:lstStyle/>
        <a:p>
          <a:r>
            <a:rPr lang="es-MX"/>
            <a:t>Informe de datos</a:t>
          </a:r>
          <a:endParaRPr lang="es-PE"/>
        </a:p>
      </dgm:t>
    </dgm:pt>
    <dgm:pt modelId="{A6D0F986-6622-4FB4-BB93-22783E662696}" type="parTrans" cxnId="{18F104E7-3911-4E1F-8D2B-7DF185A204F7}">
      <dgm:prSet/>
      <dgm:spPr/>
      <dgm:t>
        <a:bodyPr/>
        <a:lstStyle/>
        <a:p>
          <a:endParaRPr lang="es-PE"/>
        </a:p>
      </dgm:t>
    </dgm:pt>
    <dgm:pt modelId="{75B72EAD-614F-4C6E-A443-48C2059F4DA4}" type="sibTrans" cxnId="{18F104E7-3911-4E1F-8D2B-7DF185A204F7}">
      <dgm:prSet/>
      <dgm:spPr/>
      <dgm:t>
        <a:bodyPr/>
        <a:lstStyle/>
        <a:p>
          <a:endParaRPr lang="es-PE"/>
        </a:p>
      </dgm:t>
    </dgm:pt>
    <dgm:pt modelId="{E16ECFD2-4B26-48B7-93D9-8428B08E59CC}">
      <dgm:prSet/>
      <dgm:spPr/>
      <dgm:t>
        <a:bodyPr/>
        <a:lstStyle/>
        <a:p>
          <a:r>
            <a:rPr lang="es-MX"/>
            <a:t>Reportes de ventas</a:t>
          </a:r>
          <a:endParaRPr lang="es-PE"/>
        </a:p>
      </dgm:t>
    </dgm:pt>
    <dgm:pt modelId="{FD5DD81A-E51C-4D9D-8C1E-915D125577D3}" type="parTrans" cxnId="{3D47BB26-4584-4B33-AE15-62A066F4CBF7}">
      <dgm:prSet/>
      <dgm:spPr/>
      <dgm:t>
        <a:bodyPr/>
        <a:lstStyle/>
        <a:p>
          <a:endParaRPr lang="es-PE"/>
        </a:p>
      </dgm:t>
    </dgm:pt>
    <dgm:pt modelId="{852E8AFF-0630-43D4-B220-EE5CF7B2AA28}" type="sibTrans" cxnId="{3D47BB26-4584-4B33-AE15-62A066F4CBF7}">
      <dgm:prSet/>
      <dgm:spPr/>
      <dgm:t>
        <a:bodyPr/>
        <a:lstStyle/>
        <a:p>
          <a:endParaRPr lang="es-PE"/>
        </a:p>
      </dgm:t>
    </dgm:pt>
    <dgm:pt modelId="{5518CCC8-11F7-4750-AA72-9EB9516F8241}">
      <dgm:prSet/>
      <dgm:spPr/>
      <dgm:t>
        <a:bodyPr/>
        <a:lstStyle/>
        <a:p>
          <a:r>
            <a:rPr lang="es-MX"/>
            <a:t>Base de datos de ventas</a:t>
          </a:r>
          <a:endParaRPr lang="es-PE"/>
        </a:p>
      </dgm:t>
    </dgm:pt>
    <dgm:pt modelId="{C6CCB0E3-58D5-45BB-9B62-C6BAB34B2B36}" type="parTrans" cxnId="{2D15A04A-CE87-4E9E-BD10-B2C3B9010092}">
      <dgm:prSet/>
      <dgm:spPr/>
      <dgm:t>
        <a:bodyPr/>
        <a:lstStyle/>
        <a:p>
          <a:endParaRPr lang="es-PE"/>
        </a:p>
      </dgm:t>
    </dgm:pt>
    <dgm:pt modelId="{22CCD451-B974-4D5A-8600-AF3EC3103552}" type="sibTrans" cxnId="{2D15A04A-CE87-4E9E-BD10-B2C3B9010092}">
      <dgm:prSet/>
      <dgm:spPr/>
      <dgm:t>
        <a:bodyPr/>
        <a:lstStyle/>
        <a:p>
          <a:endParaRPr lang="es-PE"/>
        </a:p>
      </dgm:t>
    </dgm:pt>
    <dgm:pt modelId="{2E8512AD-34A6-48F8-9420-DBF4AA4CE112}">
      <dgm:prSet/>
      <dgm:spPr/>
      <dgm:t>
        <a:bodyPr/>
        <a:lstStyle/>
        <a:p>
          <a:r>
            <a:rPr lang="es-PE"/>
            <a:t>Diseño de tablero</a:t>
          </a:r>
        </a:p>
      </dgm:t>
    </dgm:pt>
    <dgm:pt modelId="{B336E8AF-BD4D-4E32-8E50-91EE3ABF25D2}" type="parTrans" cxnId="{B334308D-936F-41EA-B1BB-2BEF8A0A0F64}">
      <dgm:prSet/>
      <dgm:spPr/>
      <dgm:t>
        <a:bodyPr/>
        <a:lstStyle/>
        <a:p>
          <a:endParaRPr lang="es-PE"/>
        </a:p>
      </dgm:t>
    </dgm:pt>
    <dgm:pt modelId="{3A4F99DE-AE3A-4160-80CE-3B09F08A3A27}" type="sibTrans" cxnId="{B334308D-936F-41EA-B1BB-2BEF8A0A0F64}">
      <dgm:prSet/>
      <dgm:spPr/>
      <dgm:t>
        <a:bodyPr/>
        <a:lstStyle/>
        <a:p>
          <a:endParaRPr lang="es-PE"/>
        </a:p>
      </dgm:t>
    </dgm:pt>
    <dgm:pt modelId="{FA1B702D-18EF-4F07-A44C-47A545522D06}">
      <dgm:prSet/>
      <dgm:spPr/>
      <dgm:t>
        <a:bodyPr/>
        <a:lstStyle/>
        <a:p>
          <a:r>
            <a:rPr lang="es-PE"/>
            <a:t>Diseño visual</a:t>
          </a:r>
        </a:p>
      </dgm:t>
    </dgm:pt>
    <dgm:pt modelId="{370CC43B-83E2-40B1-93C4-B62B5EF6FD5D}" type="parTrans" cxnId="{7BEF1CC9-EA6D-444F-9479-F2D55E34B2E8}">
      <dgm:prSet/>
      <dgm:spPr/>
      <dgm:t>
        <a:bodyPr/>
        <a:lstStyle/>
        <a:p>
          <a:endParaRPr lang="es-PE"/>
        </a:p>
      </dgm:t>
    </dgm:pt>
    <dgm:pt modelId="{606E5ED3-2F41-4D05-B9F7-FB0E02D0CFE3}" type="sibTrans" cxnId="{7BEF1CC9-EA6D-444F-9479-F2D55E34B2E8}">
      <dgm:prSet/>
      <dgm:spPr/>
      <dgm:t>
        <a:bodyPr/>
        <a:lstStyle/>
        <a:p>
          <a:endParaRPr lang="es-PE"/>
        </a:p>
      </dgm:t>
    </dgm:pt>
    <dgm:pt modelId="{B0BD2F0D-66CF-48B1-A705-A86AF72E5F51}">
      <dgm:prSet/>
      <dgm:spPr/>
      <dgm:t>
        <a:bodyPr/>
        <a:lstStyle/>
        <a:p>
          <a:r>
            <a:rPr lang="es-PE"/>
            <a:t>KPIS definidos</a:t>
          </a:r>
        </a:p>
      </dgm:t>
    </dgm:pt>
    <dgm:pt modelId="{CEEBACE3-A3FF-4630-8D3C-23C645573878}" type="parTrans" cxnId="{AFF84B4B-4501-4800-8CBE-1E5DF82C2A69}">
      <dgm:prSet/>
      <dgm:spPr/>
      <dgm:t>
        <a:bodyPr/>
        <a:lstStyle/>
        <a:p>
          <a:endParaRPr lang="es-PE"/>
        </a:p>
      </dgm:t>
    </dgm:pt>
    <dgm:pt modelId="{A698857B-616E-4AAA-A60B-B5086A49ACE1}" type="sibTrans" cxnId="{AFF84B4B-4501-4800-8CBE-1E5DF82C2A69}">
      <dgm:prSet/>
      <dgm:spPr/>
      <dgm:t>
        <a:bodyPr/>
        <a:lstStyle/>
        <a:p>
          <a:endParaRPr lang="es-PE"/>
        </a:p>
      </dgm:t>
    </dgm:pt>
    <dgm:pt modelId="{BE120C81-3D54-43BF-9873-A007DE24A7CF}">
      <dgm:prSet/>
      <dgm:spPr/>
      <dgm:t>
        <a:bodyPr/>
        <a:lstStyle/>
        <a:p>
          <a:r>
            <a:rPr lang="es-PE"/>
            <a:t>Informe de implementación de PowerBI</a:t>
          </a:r>
        </a:p>
      </dgm:t>
    </dgm:pt>
    <dgm:pt modelId="{FDE1DA2E-B5D1-4BBC-9AFC-08B3C521E9C5}" type="parTrans" cxnId="{1D180C42-BFC9-4330-BCD5-7DB26BAA2E3D}">
      <dgm:prSet/>
      <dgm:spPr/>
      <dgm:t>
        <a:bodyPr/>
        <a:lstStyle/>
        <a:p>
          <a:endParaRPr lang="es-PE"/>
        </a:p>
      </dgm:t>
    </dgm:pt>
    <dgm:pt modelId="{5531AB0D-BB3B-4540-ACA2-AB08E7FED778}" type="sibTrans" cxnId="{1D180C42-BFC9-4330-BCD5-7DB26BAA2E3D}">
      <dgm:prSet/>
      <dgm:spPr/>
      <dgm:t>
        <a:bodyPr/>
        <a:lstStyle/>
        <a:p>
          <a:endParaRPr lang="es-PE"/>
        </a:p>
      </dgm:t>
    </dgm:pt>
    <dgm:pt modelId="{4BD8121C-0A83-4AB4-B235-673B2C93A1C2}">
      <dgm:prSet/>
      <dgm:spPr/>
      <dgm:t>
        <a:bodyPr/>
        <a:lstStyle/>
        <a:p>
          <a:r>
            <a:rPr lang="es-PE"/>
            <a:t>Informes automatizados </a:t>
          </a:r>
        </a:p>
      </dgm:t>
    </dgm:pt>
    <dgm:pt modelId="{29571F1E-CF61-4325-B628-106A958441B6}" type="parTrans" cxnId="{97210371-76A3-4595-A9B3-4785A2EB7A3E}">
      <dgm:prSet/>
      <dgm:spPr/>
      <dgm:t>
        <a:bodyPr/>
        <a:lstStyle/>
        <a:p>
          <a:endParaRPr lang="es-PE"/>
        </a:p>
      </dgm:t>
    </dgm:pt>
    <dgm:pt modelId="{087FAD99-3350-4FCE-92CB-6D313DE5DE6A}" type="sibTrans" cxnId="{97210371-76A3-4595-A9B3-4785A2EB7A3E}">
      <dgm:prSet/>
      <dgm:spPr/>
      <dgm:t>
        <a:bodyPr/>
        <a:lstStyle/>
        <a:p>
          <a:endParaRPr lang="es-PE"/>
        </a:p>
      </dgm:t>
    </dgm:pt>
    <dgm:pt modelId="{BDFA2A8B-641A-4AB7-A029-C1DF2CECF72E}">
      <dgm:prSet/>
      <dgm:spPr/>
      <dgm:t>
        <a:bodyPr/>
        <a:lstStyle/>
        <a:p>
          <a:r>
            <a:rPr lang="es-PE"/>
            <a:t>Informes interactivos</a:t>
          </a:r>
        </a:p>
      </dgm:t>
    </dgm:pt>
    <dgm:pt modelId="{71782215-96A1-4F7C-BE81-9EFC106BF8F4}" type="parTrans" cxnId="{929D61E2-0372-40AA-9D95-50B7F1FA3462}">
      <dgm:prSet/>
      <dgm:spPr/>
      <dgm:t>
        <a:bodyPr/>
        <a:lstStyle/>
        <a:p>
          <a:endParaRPr lang="es-PE"/>
        </a:p>
      </dgm:t>
    </dgm:pt>
    <dgm:pt modelId="{372B842E-0648-4B7C-A3A1-8E4FD4557E2E}" type="sibTrans" cxnId="{929D61E2-0372-40AA-9D95-50B7F1FA3462}">
      <dgm:prSet/>
      <dgm:spPr/>
      <dgm:t>
        <a:bodyPr/>
        <a:lstStyle/>
        <a:p>
          <a:endParaRPr lang="es-PE"/>
        </a:p>
      </dgm:t>
    </dgm:pt>
    <dgm:pt modelId="{2E106CBA-4FE1-430E-94E1-CDF8976548F0}">
      <dgm:prSet/>
      <dgm:spPr/>
      <dgm:t>
        <a:bodyPr/>
        <a:lstStyle/>
        <a:p>
          <a:r>
            <a:rPr lang="es-PE"/>
            <a:t>Informe de evaluación y recomendaciones post-implementación de PowerBI</a:t>
          </a:r>
        </a:p>
      </dgm:t>
    </dgm:pt>
    <dgm:pt modelId="{4B4A48D6-7495-49AE-9093-7C6181BD67E7}" type="parTrans" cxnId="{5169F9D3-D560-4583-8F4A-BB14C6288389}">
      <dgm:prSet/>
      <dgm:spPr/>
      <dgm:t>
        <a:bodyPr/>
        <a:lstStyle/>
        <a:p>
          <a:endParaRPr lang="es-PE"/>
        </a:p>
      </dgm:t>
    </dgm:pt>
    <dgm:pt modelId="{FDBB7298-A884-4883-8DFE-1225418A4518}" type="sibTrans" cxnId="{5169F9D3-D560-4583-8F4A-BB14C6288389}">
      <dgm:prSet/>
      <dgm:spPr/>
      <dgm:t>
        <a:bodyPr/>
        <a:lstStyle/>
        <a:p>
          <a:endParaRPr lang="es-PE"/>
        </a:p>
      </dgm:t>
    </dgm:pt>
    <dgm:pt modelId="{13E2CC58-07F2-415C-A788-7AAA7DE35F46}">
      <dgm:prSet/>
      <dgm:spPr/>
      <dgm:t>
        <a:bodyPr/>
        <a:lstStyle/>
        <a:p>
          <a:r>
            <a:rPr lang="es-PE"/>
            <a:t>Resultados obtenidos</a:t>
          </a:r>
        </a:p>
      </dgm:t>
    </dgm:pt>
    <dgm:pt modelId="{B8E34DBC-5738-4F53-A2D0-5D4B6E6FFD79}" type="parTrans" cxnId="{FF5D59B0-7B55-45B4-85F7-5403DF68DADD}">
      <dgm:prSet/>
      <dgm:spPr/>
      <dgm:t>
        <a:bodyPr/>
        <a:lstStyle/>
        <a:p>
          <a:endParaRPr lang="es-PE"/>
        </a:p>
      </dgm:t>
    </dgm:pt>
    <dgm:pt modelId="{2811E369-62D7-48C5-AB60-7C11098A9442}" type="sibTrans" cxnId="{FF5D59B0-7B55-45B4-85F7-5403DF68DADD}">
      <dgm:prSet/>
      <dgm:spPr/>
      <dgm:t>
        <a:bodyPr/>
        <a:lstStyle/>
        <a:p>
          <a:endParaRPr lang="es-PE"/>
        </a:p>
      </dgm:t>
    </dgm:pt>
    <dgm:pt modelId="{75C9209E-701D-4800-A0D4-AF427B41EE3A}">
      <dgm:prSet/>
      <dgm:spPr/>
      <dgm:t>
        <a:bodyPr/>
        <a:lstStyle/>
        <a:p>
          <a:r>
            <a:rPr lang="es-PE"/>
            <a:t>Medidas tomadas</a:t>
          </a:r>
        </a:p>
      </dgm:t>
    </dgm:pt>
    <dgm:pt modelId="{06531D02-0C43-44EA-B865-09BD91C76408}" type="parTrans" cxnId="{D2BF4286-FD13-45FA-8726-945CAD19C39E}">
      <dgm:prSet/>
      <dgm:spPr/>
      <dgm:t>
        <a:bodyPr/>
        <a:lstStyle/>
        <a:p>
          <a:endParaRPr lang="es-PE"/>
        </a:p>
      </dgm:t>
    </dgm:pt>
    <dgm:pt modelId="{BF8FA405-83C1-4E64-A9B4-28D505AFDAF6}" type="sibTrans" cxnId="{D2BF4286-FD13-45FA-8726-945CAD19C39E}">
      <dgm:prSet/>
      <dgm:spPr/>
      <dgm:t>
        <a:bodyPr/>
        <a:lstStyle/>
        <a:p>
          <a:endParaRPr lang="es-PE"/>
        </a:p>
      </dgm:t>
    </dgm:pt>
    <dgm:pt modelId="{134DD596-7B45-4583-86E7-FE0FCE1DF49E}">
      <dgm:prSet/>
      <dgm:spPr/>
      <dgm:t>
        <a:bodyPr/>
        <a:lstStyle/>
        <a:p>
          <a:r>
            <a:rPr lang="es-PE"/>
            <a:t>Informe Final</a:t>
          </a:r>
        </a:p>
      </dgm:t>
    </dgm:pt>
    <dgm:pt modelId="{7CF8FF37-1141-405E-9DFA-791C7B9EF997}" type="parTrans" cxnId="{168C4545-4AA3-485B-B24D-20B571FF17BA}">
      <dgm:prSet/>
      <dgm:spPr/>
      <dgm:t>
        <a:bodyPr/>
        <a:lstStyle/>
        <a:p>
          <a:endParaRPr lang="es-PE"/>
        </a:p>
      </dgm:t>
    </dgm:pt>
    <dgm:pt modelId="{3DC13A8C-5E4B-474F-9408-8BF64407A401}" type="sibTrans" cxnId="{168C4545-4AA3-485B-B24D-20B571FF17BA}">
      <dgm:prSet/>
      <dgm:spPr/>
      <dgm:t>
        <a:bodyPr/>
        <a:lstStyle/>
        <a:p>
          <a:endParaRPr lang="es-PE"/>
        </a:p>
      </dgm:t>
    </dgm:pt>
    <dgm:pt modelId="{933CB3CD-6D4E-4A2C-8EBF-F89A6027C60A}">
      <dgm:prSet/>
      <dgm:spPr/>
      <dgm:t>
        <a:bodyPr/>
        <a:lstStyle/>
        <a:p>
          <a:r>
            <a:rPr lang="es-PE"/>
            <a:t>Resultados post implementación</a:t>
          </a:r>
        </a:p>
      </dgm:t>
    </dgm:pt>
    <dgm:pt modelId="{EEBF35F1-DD07-4B1C-8728-CE283906EA24}" type="parTrans" cxnId="{40EAD578-84B0-4821-869B-65E9CAE99712}">
      <dgm:prSet/>
      <dgm:spPr/>
      <dgm:t>
        <a:bodyPr/>
        <a:lstStyle/>
        <a:p>
          <a:endParaRPr lang="es-PE"/>
        </a:p>
      </dgm:t>
    </dgm:pt>
    <dgm:pt modelId="{9E6F598D-BB47-4DFB-8C01-8D6814E6B90D}" type="sibTrans" cxnId="{40EAD578-84B0-4821-869B-65E9CAE99712}">
      <dgm:prSet/>
      <dgm:spPr/>
      <dgm:t>
        <a:bodyPr/>
        <a:lstStyle/>
        <a:p>
          <a:endParaRPr lang="es-PE"/>
        </a:p>
      </dgm:t>
    </dgm:pt>
    <dgm:pt modelId="{2122DEEA-4BC3-42CD-AF86-31612D2A39E5}">
      <dgm:prSet/>
      <dgm:spPr/>
      <dgm:t>
        <a:bodyPr/>
        <a:lstStyle/>
        <a:p>
          <a:r>
            <a:rPr lang="es-PE"/>
            <a:t>Recomendaciones finales</a:t>
          </a:r>
        </a:p>
      </dgm:t>
    </dgm:pt>
    <dgm:pt modelId="{4CC1B8B3-5622-471F-ABEB-CCAE589E3872}" type="parTrans" cxnId="{B332AEB1-EAAB-471F-A45B-1D5228E4F2B9}">
      <dgm:prSet/>
      <dgm:spPr/>
      <dgm:t>
        <a:bodyPr/>
        <a:lstStyle/>
        <a:p>
          <a:endParaRPr lang="es-PE"/>
        </a:p>
      </dgm:t>
    </dgm:pt>
    <dgm:pt modelId="{80C748C6-FEEA-4E89-A832-84260088E594}" type="sibTrans" cxnId="{B332AEB1-EAAB-471F-A45B-1D5228E4F2B9}">
      <dgm:prSet/>
      <dgm:spPr/>
      <dgm:t>
        <a:bodyPr/>
        <a:lstStyle/>
        <a:p>
          <a:endParaRPr lang="es-PE"/>
        </a:p>
      </dgm:t>
    </dgm:pt>
    <dgm:pt modelId="{D5314EB1-007A-4206-9A1B-7B854DD9F753}" type="pres">
      <dgm:prSet presAssocID="{6DE4A45C-DF4C-4AF7-B300-34B00581459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AC0F1A-3E4A-47BB-BDB8-E5121F41E584}" type="pres">
      <dgm:prSet presAssocID="{1EDD600F-AFF0-44A5-B303-066C48789B90}" presName="hierRoot1" presStyleCnt="0">
        <dgm:presLayoutVars>
          <dgm:hierBranch val="init"/>
        </dgm:presLayoutVars>
      </dgm:prSet>
      <dgm:spPr/>
    </dgm:pt>
    <dgm:pt modelId="{036768AC-579F-4CB6-B4A0-A1825AE19E26}" type="pres">
      <dgm:prSet presAssocID="{1EDD600F-AFF0-44A5-B303-066C48789B90}" presName="rootComposite1" presStyleCnt="0"/>
      <dgm:spPr/>
    </dgm:pt>
    <dgm:pt modelId="{5995657B-6684-4252-8068-FB2B6CFF96A8}" type="pres">
      <dgm:prSet presAssocID="{1EDD600F-AFF0-44A5-B303-066C48789B90}" presName="rootText1" presStyleLbl="alignAcc1" presStyleIdx="0" presStyleCnt="0">
        <dgm:presLayoutVars>
          <dgm:chPref val="3"/>
        </dgm:presLayoutVars>
      </dgm:prSet>
      <dgm:spPr/>
    </dgm:pt>
    <dgm:pt modelId="{D3D9DE9F-4867-4471-9F22-027606D3B5D4}" type="pres">
      <dgm:prSet presAssocID="{1EDD600F-AFF0-44A5-B303-066C48789B90}" presName="topArc1" presStyleLbl="parChTrans1D1" presStyleIdx="0" presStyleCnt="32"/>
      <dgm:spPr/>
    </dgm:pt>
    <dgm:pt modelId="{58050A15-BDB6-4F45-87D1-7EA4686734C9}" type="pres">
      <dgm:prSet presAssocID="{1EDD600F-AFF0-44A5-B303-066C48789B90}" presName="bottomArc1" presStyleLbl="parChTrans1D1" presStyleIdx="1" presStyleCnt="32"/>
      <dgm:spPr/>
    </dgm:pt>
    <dgm:pt modelId="{6F915C74-2F38-46A0-B612-3BF64BD13E17}" type="pres">
      <dgm:prSet presAssocID="{1EDD600F-AFF0-44A5-B303-066C48789B90}" presName="topConnNode1" presStyleLbl="node1" presStyleIdx="0" presStyleCnt="0"/>
      <dgm:spPr/>
    </dgm:pt>
    <dgm:pt modelId="{EC2E52C1-D8BB-47E4-AF7D-DF5F367685D8}" type="pres">
      <dgm:prSet presAssocID="{1EDD600F-AFF0-44A5-B303-066C48789B90}" presName="hierChild2" presStyleCnt="0"/>
      <dgm:spPr/>
    </dgm:pt>
    <dgm:pt modelId="{42EF0E44-1309-4941-9054-B96B3A909750}" type="pres">
      <dgm:prSet presAssocID="{A6D0F986-6622-4FB4-BB93-22783E662696}" presName="Name28" presStyleLbl="parChTrans1D2" presStyleIdx="0" presStyleCnt="5"/>
      <dgm:spPr/>
    </dgm:pt>
    <dgm:pt modelId="{17C67F26-9451-4218-98E9-E636103C8805}" type="pres">
      <dgm:prSet presAssocID="{372422F6-DA91-4F8E-9CD2-9EFC1D270A85}" presName="hierRoot2" presStyleCnt="0">
        <dgm:presLayoutVars>
          <dgm:hierBranch val="init"/>
        </dgm:presLayoutVars>
      </dgm:prSet>
      <dgm:spPr/>
    </dgm:pt>
    <dgm:pt modelId="{B76CBCBE-7013-42ED-AD78-15260FDD73D2}" type="pres">
      <dgm:prSet presAssocID="{372422F6-DA91-4F8E-9CD2-9EFC1D270A85}" presName="rootComposite2" presStyleCnt="0"/>
      <dgm:spPr/>
    </dgm:pt>
    <dgm:pt modelId="{73EC1A68-9223-4088-83BB-A2A5EB3EBEC6}" type="pres">
      <dgm:prSet presAssocID="{372422F6-DA91-4F8E-9CD2-9EFC1D270A85}" presName="rootText2" presStyleLbl="alignAcc1" presStyleIdx="0" presStyleCnt="0">
        <dgm:presLayoutVars>
          <dgm:chPref val="3"/>
        </dgm:presLayoutVars>
      </dgm:prSet>
      <dgm:spPr/>
    </dgm:pt>
    <dgm:pt modelId="{062BD0E6-6F51-430E-A037-143DAB3ADF5B}" type="pres">
      <dgm:prSet presAssocID="{372422F6-DA91-4F8E-9CD2-9EFC1D270A85}" presName="topArc2" presStyleLbl="parChTrans1D1" presStyleIdx="2" presStyleCnt="32"/>
      <dgm:spPr/>
    </dgm:pt>
    <dgm:pt modelId="{B1E63672-934B-4577-BE21-5783446B1C97}" type="pres">
      <dgm:prSet presAssocID="{372422F6-DA91-4F8E-9CD2-9EFC1D270A85}" presName="bottomArc2" presStyleLbl="parChTrans1D1" presStyleIdx="3" presStyleCnt="32"/>
      <dgm:spPr/>
    </dgm:pt>
    <dgm:pt modelId="{215BEB0D-A854-42F8-92D9-FB7F1CFF82DC}" type="pres">
      <dgm:prSet presAssocID="{372422F6-DA91-4F8E-9CD2-9EFC1D270A85}" presName="topConnNode2" presStyleLbl="node2" presStyleIdx="0" presStyleCnt="0"/>
      <dgm:spPr/>
    </dgm:pt>
    <dgm:pt modelId="{B7772027-9CDD-4960-B775-26FC6A789FC8}" type="pres">
      <dgm:prSet presAssocID="{372422F6-DA91-4F8E-9CD2-9EFC1D270A85}" presName="hierChild4" presStyleCnt="0"/>
      <dgm:spPr/>
    </dgm:pt>
    <dgm:pt modelId="{6460A1FB-B70C-478B-B197-BCC6DF076367}" type="pres">
      <dgm:prSet presAssocID="{FD5DD81A-E51C-4D9D-8C1E-915D125577D3}" presName="Name28" presStyleLbl="parChTrans1D3" presStyleIdx="0" presStyleCnt="10"/>
      <dgm:spPr/>
    </dgm:pt>
    <dgm:pt modelId="{CD33988A-C860-46A5-A843-B551B17AB11C}" type="pres">
      <dgm:prSet presAssocID="{E16ECFD2-4B26-48B7-93D9-8428B08E59CC}" presName="hierRoot2" presStyleCnt="0">
        <dgm:presLayoutVars>
          <dgm:hierBranch val="init"/>
        </dgm:presLayoutVars>
      </dgm:prSet>
      <dgm:spPr/>
    </dgm:pt>
    <dgm:pt modelId="{F3E05300-9082-4FB4-BFF3-8719937977C7}" type="pres">
      <dgm:prSet presAssocID="{E16ECFD2-4B26-48B7-93D9-8428B08E59CC}" presName="rootComposite2" presStyleCnt="0"/>
      <dgm:spPr/>
    </dgm:pt>
    <dgm:pt modelId="{E7559E15-A9E8-41C0-BB8C-6F2A2002E8A6}" type="pres">
      <dgm:prSet presAssocID="{E16ECFD2-4B26-48B7-93D9-8428B08E59CC}" presName="rootText2" presStyleLbl="alignAcc1" presStyleIdx="0" presStyleCnt="0">
        <dgm:presLayoutVars>
          <dgm:chPref val="3"/>
        </dgm:presLayoutVars>
      </dgm:prSet>
      <dgm:spPr/>
    </dgm:pt>
    <dgm:pt modelId="{EA23BB8B-5B36-4D05-B4E0-6E03EA9771D9}" type="pres">
      <dgm:prSet presAssocID="{E16ECFD2-4B26-48B7-93D9-8428B08E59CC}" presName="topArc2" presStyleLbl="parChTrans1D1" presStyleIdx="4" presStyleCnt="32"/>
      <dgm:spPr/>
    </dgm:pt>
    <dgm:pt modelId="{F412B47C-01BC-4704-94A5-C94CBB7B570D}" type="pres">
      <dgm:prSet presAssocID="{E16ECFD2-4B26-48B7-93D9-8428B08E59CC}" presName="bottomArc2" presStyleLbl="parChTrans1D1" presStyleIdx="5" presStyleCnt="32"/>
      <dgm:spPr/>
    </dgm:pt>
    <dgm:pt modelId="{99EA8BF1-3766-4139-8532-7F43A9FE572B}" type="pres">
      <dgm:prSet presAssocID="{E16ECFD2-4B26-48B7-93D9-8428B08E59CC}" presName="topConnNode2" presStyleLbl="node3" presStyleIdx="0" presStyleCnt="0"/>
      <dgm:spPr/>
    </dgm:pt>
    <dgm:pt modelId="{B84BBF7C-EA02-4F78-A649-09E1A054A271}" type="pres">
      <dgm:prSet presAssocID="{E16ECFD2-4B26-48B7-93D9-8428B08E59CC}" presName="hierChild4" presStyleCnt="0"/>
      <dgm:spPr/>
    </dgm:pt>
    <dgm:pt modelId="{7C21F226-936E-4DE3-ABE8-3D69A1E8A210}" type="pres">
      <dgm:prSet presAssocID="{E16ECFD2-4B26-48B7-93D9-8428B08E59CC}" presName="hierChild5" presStyleCnt="0"/>
      <dgm:spPr/>
    </dgm:pt>
    <dgm:pt modelId="{140A157C-D107-4308-9278-6B707D7A62DB}" type="pres">
      <dgm:prSet presAssocID="{C6CCB0E3-58D5-45BB-9B62-C6BAB34B2B36}" presName="Name28" presStyleLbl="parChTrans1D3" presStyleIdx="1" presStyleCnt="10"/>
      <dgm:spPr/>
    </dgm:pt>
    <dgm:pt modelId="{0F4CE79F-B4BF-4CC7-AA23-D08AE90EB681}" type="pres">
      <dgm:prSet presAssocID="{5518CCC8-11F7-4750-AA72-9EB9516F8241}" presName="hierRoot2" presStyleCnt="0">
        <dgm:presLayoutVars>
          <dgm:hierBranch val="init"/>
        </dgm:presLayoutVars>
      </dgm:prSet>
      <dgm:spPr/>
    </dgm:pt>
    <dgm:pt modelId="{1DF24C3B-8631-4EB4-8AB9-7CD499BAAA4D}" type="pres">
      <dgm:prSet presAssocID="{5518CCC8-11F7-4750-AA72-9EB9516F8241}" presName="rootComposite2" presStyleCnt="0"/>
      <dgm:spPr/>
    </dgm:pt>
    <dgm:pt modelId="{B6B9CE79-66A8-47D7-859C-577F5BC0F8E6}" type="pres">
      <dgm:prSet presAssocID="{5518CCC8-11F7-4750-AA72-9EB9516F8241}" presName="rootText2" presStyleLbl="alignAcc1" presStyleIdx="0" presStyleCnt="0">
        <dgm:presLayoutVars>
          <dgm:chPref val="3"/>
        </dgm:presLayoutVars>
      </dgm:prSet>
      <dgm:spPr/>
    </dgm:pt>
    <dgm:pt modelId="{93962FDD-A009-4568-99CB-1464760E6862}" type="pres">
      <dgm:prSet presAssocID="{5518CCC8-11F7-4750-AA72-9EB9516F8241}" presName="topArc2" presStyleLbl="parChTrans1D1" presStyleIdx="6" presStyleCnt="32"/>
      <dgm:spPr/>
    </dgm:pt>
    <dgm:pt modelId="{E7075FAF-7996-454F-925E-7B33CF7581E0}" type="pres">
      <dgm:prSet presAssocID="{5518CCC8-11F7-4750-AA72-9EB9516F8241}" presName="bottomArc2" presStyleLbl="parChTrans1D1" presStyleIdx="7" presStyleCnt="32"/>
      <dgm:spPr/>
    </dgm:pt>
    <dgm:pt modelId="{776FE4B9-E4CD-4682-89B1-B7F172F5CB6C}" type="pres">
      <dgm:prSet presAssocID="{5518CCC8-11F7-4750-AA72-9EB9516F8241}" presName="topConnNode2" presStyleLbl="node3" presStyleIdx="0" presStyleCnt="0"/>
      <dgm:spPr/>
    </dgm:pt>
    <dgm:pt modelId="{0AFAEA42-2378-4702-A7BD-B088DD984786}" type="pres">
      <dgm:prSet presAssocID="{5518CCC8-11F7-4750-AA72-9EB9516F8241}" presName="hierChild4" presStyleCnt="0"/>
      <dgm:spPr/>
    </dgm:pt>
    <dgm:pt modelId="{DC93702A-08B3-4B92-8634-661AB16918A0}" type="pres">
      <dgm:prSet presAssocID="{5518CCC8-11F7-4750-AA72-9EB9516F8241}" presName="hierChild5" presStyleCnt="0"/>
      <dgm:spPr/>
    </dgm:pt>
    <dgm:pt modelId="{D8FEF61E-03FC-4B48-A29F-F21EE6A71871}" type="pres">
      <dgm:prSet presAssocID="{372422F6-DA91-4F8E-9CD2-9EFC1D270A85}" presName="hierChild5" presStyleCnt="0"/>
      <dgm:spPr/>
    </dgm:pt>
    <dgm:pt modelId="{3EBD987D-8FFC-404A-9437-7A57F301D91B}" type="pres">
      <dgm:prSet presAssocID="{B336E8AF-BD4D-4E32-8E50-91EE3ABF25D2}" presName="Name28" presStyleLbl="parChTrans1D2" presStyleIdx="1" presStyleCnt="5"/>
      <dgm:spPr/>
    </dgm:pt>
    <dgm:pt modelId="{08DD3556-92E4-48FF-8906-C833EA310694}" type="pres">
      <dgm:prSet presAssocID="{2E8512AD-34A6-48F8-9420-DBF4AA4CE112}" presName="hierRoot2" presStyleCnt="0">
        <dgm:presLayoutVars>
          <dgm:hierBranch val="init"/>
        </dgm:presLayoutVars>
      </dgm:prSet>
      <dgm:spPr/>
    </dgm:pt>
    <dgm:pt modelId="{37BF92B5-403B-4AF7-A77B-06C8F1866D54}" type="pres">
      <dgm:prSet presAssocID="{2E8512AD-34A6-48F8-9420-DBF4AA4CE112}" presName="rootComposite2" presStyleCnt="0"/>
      <dgm:spPr/>
    </dgm:pt>
    <dgm:pt modelId="{4C66BA71-0D49-43C8-A03B-2A8C049C3466}" type="pres">
      <dgm:prSet presAssocID="{2E8512AD-34A6-48F8-9420-DBF4AA4CE112}" presName="rootText2" presStyleLbl="alignAcc1" presStyleIdx="0" presStyleCnt="0">
        <dgm:presLayoutVars>
          <dgm:chPref val="3"/>
        </dgm:presLayoutVars>
      </dgm:prSet>
      <dgm:spPr/>
    </dgm:pt>
    <dgm:pt modelId="{FA501168-B099-4BAA-AE91-05BB18EE4F43}" type="pres">
      <dgm:prSet presAssocID="{2E8512AD-34A6-48F8-9420-DBF4AA4CE112}" presName="topArc2" presStyleLbl="parChTrans1D1" presStyleIdx="8" presStyleCnt="32"/>
      <dgm:spPr/>
    </dgm:pt>
    <dgm:pt modelId="{45C8EB72-DAF0-40F0-AE44-8E65033D9F10}" type="pres">
      <dgm:prSet presAssocID="{2E8512AD-34A6-48F8-9420-DBF4AA4CE112}" presName="bottomArc2" presStyleLbl="parChTrans1D1" presStyleIdx="9" presStyleCnt="32"/>
      <dgm:spPr/>
    </dgm:pt>
    <dgm:pt modelId="{4D7ACFF7-A783-4A5A-8D04-4CFA4B3574A2}" type="pres">
      <dgm:prSet presAssocID="{2E8512AD-34A6-48F8-9420-DBF4AA4CE112}" presName="topConnNode2" presStyleLbl="node2" presStyleIdx="0" presStyleCnt="0"/>
      <dgm:spPr/>
    </dgm:pt>
    <dgm:pt modelId="{E8C1C76B-2793-4270-A8FD-E123A9C6B877}" type="pres">
      <dgm:prSet presAssocID="{2E8512AD-34A6-48F8-9420-DBF4AA4CE112}" presName="hierChild4" presStyleCnt="0"/>
      <dgm:spPr/>
    </dgm:pt>
    <dgm:pt modelId="{A486167A-B4CD-449C-AFAA-82EFCEA4A934}" type="pres">
      <dgm:prSet presAssocID="{370CC43B-83E2-40B1-93C4-B62B5EF6FD5D}" presName="Name28" presStyleLbl="parChTrans1D3" presStyleIdx="2" presStyleCnt="10"/>
      <dgm:spPr/>
    </dgm:pt>
    <dgm:pt modelId="{453BF04F-B872-4AF9-9D0C-D93728E6DF5A}" type="pres">
      <dgm:prSet presAssocID="{FA1B702D-18EF-4F07-A44C-47A545522D06}" presName="hierRoot2" presStyleCnt="0">
        <dgm:presLayoutVars>
          <dgm:hierBranch val="init"/>
        </dgm:presLayoutVars>
      </dgm:prSet>
      <dgm:spPr/>
    </dgm:pt>
    <dgm:pt modelId="{F5039193-85B8-4C78-8E57-D14FE054B1A9}" type="pres">
      <dgm:prSet presAssocID="{FA1B702D-18EF-4F07-A44C-47A545522D06}" presName="rootComposite2" presStyleCnt="0"/>
      <dgm:spPr/>
    </dgm:pt>
    <dgm:pt modelId="{213A2C94-A0BC-4F77-B3DE-FEBE71F5E086}" type="pres">
      <dgm:prSet presAssocID="{FA1B702D-18EF-4F07-A44C-47A545522D06}" presName="rootText2" presStyleLbl="alignAcc1" presStyleIdx="0" presStyleCnt="0">
        <dgm:presLayoutVars>
          <dgm:chPref val="3"/>
        </dgm:presLayoutVars>
      </dgm:prSet>
      <dgm:spPr/>
    </dgm:pt>
    <dgm:pt modelId="{8C9A4F38-DCCA-4F19-B79B-B9A9598EFE88}" type="pres">
      <dgm:prSet presAssocID="{FA1B702D-18EF-4F07-A44C-47A545522D06}" presName="topArc2" presStyleLbl="parChTrans1D1" presStyleIdx="10" presStyleCnt="32"/>
      <dgm:spPr/>
    </dgm:pt>
    <dgm:pt modelId="{6B0936AE-1B59-4D2E-8782-7AD0EE93F240}" type="pres">
      <dgm:prSet presAssocID="{FA1B702D-18EF-4F07-A44C-47A545522D06}" presName="bottomArc2" presStyleLbl="parChTrans1D1" presStyleIdx="11" presStyleCnt="32"/>
      <dgm:spPr/>
    </dgm:pt>
    <dgm:pt modelId="{A805AE65-6450-4E22-AFEE-2E04E6900708}" type="pres">
      <dgm:prSet presAssocID="{FA1B702D-18EF-4F07-A44C-47A545522D06}" presName="topConnNode2" presStyleLbl="node3" presStyleIdx="0" presStyleCnt="0"/>
      <dgm:spPr/>
    </dgm:pt>
    <dgm:pt modelId="{4F290F17-E2A7-4924-8556-400484E199DA}" type="pres">
      <dgm:prSet presAssocID="{FA1B702D-18EF-4F07-A44C-47A545522D06}" presName="hierChild4" presStyleCnt="0"/>
      <dgm:spPr/>
    </dgm:pt>
    <dgm:pt modelId="{726386FC-F088-4C23-8C6A-D03B85F54124}" type="pres">
      <dgm:prSet presAssocID="{FA1B702D-18EF-4F07-A44C-47A545522D06}" presName="hierChild5" presStyleCnt="0"/>
      <dgm:spPr/>
    </dgm:pt>
    <dgm:pt modelId="{3B06E133-71AE-41D5-B90D-90FB904322AC}" type="pres">
      <dgm:prSet presAssocID="{CEEBACE3-A3FF-4630-8D3C-23C645573878}" presName="Name28" presStyleLbl="parChTrans1D3" presStyleIdx="3" presStyleCnt="10"/>
      <dgm:spPr/>
    </dgm:pt>
    <dgm:pt modelId="{CF5F24F9-2D69-427A-88CE-0450DBB619C6}" type="pres">
      <dgm:prSet presAssocID="{B0BD2F0D-66CF-48B1-A705-A86AF72E5F51}" presName="hierRoot2" presStyleCnt="0">
        <dgm:presLayoutVars>
          <dgm:hierBranch val="init"/>
        </dgm:presLayoutVars>
      </dgm:prSet>
      <dgm:spPr/>
    </dgm:pt>
    <dgm:pt modelId="{56103B6F-0A45-4B25-9F06-0B30A7E8372F}" type="pres">
      <dgm:prSet presAssocID="{B0BD2F0D-66CF-48B1-A705-A86AF72E5F51}" presName="rootComposite2" presStyleCnt="0"/>
      <dgm:spPr/>
    </dgm:pt>
    <dgm:pt modelId="{C94F9EC1-E403-40A4-AF2A-83F0D00B674F}" type="pres">
      <dgm:prSet presAssocID="{B0BD2F0D-66CF-48B1-A705-A86AF72E5F51}" presName="rootText2" presStyleLbl="alignAcc1" presStyleIdx="0" presStyleCnt="0">
        <dgm:presLayoutVars>
          <dgm:chPref val="3"/>
        </dgm:presLayoutVars>
      </dgm:prSet>
      <dgm:spPr/>
    </dgm:pt>
    <dgm:pt modelId="{AFAFF982-0CDB-4A91-9135-2BB84028D489}" type="pres">
      <dgm:prSet presAssocID="{B0BD2F0D-66CF-48B1-A705-A86AF72E5F51}" presName="topArc2" presStyleLbl="parChTrans1D1" presStyleIdx="12" presStyleCnt="32"/>
      <dgm:spPr/>
    </dgm:pt>
    <dgm:pt modelId="{78C99574-89D3-4AA9-83F8-EFB1A6D84AC5}" type="pres">
      <dgm:prSet presAssocID="{B0BD2F0D-66CF-48B1-A705-A86AF72E5F51}" presName="bottomArc2" presStyleLbl="parChTrans1D1" presStyleIdx="13" presStyleCnt="32"/>
      <dgm:spPr/>
    </dgm:pt>
    <dgm:pt modelId="{CD70FBA9-8BE8-4DFE-9515-A07A2F3BA91D}" type="pres">
      <dgm:prSet presAssocID="{B0BD2F0D-66CF-48B1-A705-A86AF72E5F51}" presName="topConnNode2" presStyleLbl="node3" presStyleIdx="0" presStyleCnt="0"/>
      <dgm:spPr/>
    </dgm:pt>
    <dgm:pt modelId="{7F3A824B-2716-4D27-B13F-384EEFBABEEF}" type="pres">
      <dgm:prSet presAssocID="{B0BD2F0D-66CF-48B1-A705-A86AF72E5F51}" presName="hierChild4" presStyleCnt="0"/>
      <dgm:spPr/>
    </dgm:pt>
    <dgm:pt modelId="{076ECDE3-4597-49DF-8F56-8F5DF5409E8E}" type="pres">
      <dgm:prSet presAssocID="{B0BD2F0D-66CF-48B1-A705-A86AF72E5F51}" presName="hierChild5" presStyleCnt="0"/>
      <dgm:spPr/>
    </dgm:pt>
    <dgm:pt modelId="{BAD6E911-C652-4D36-B1CA-2ED43A5CB1D5}" type="pres">
      <dgm:prSet presAssocID="{2E8512AD-34A6-48F8-9420-DBF4AA4CE112}" presName="hierChild5" presStyleCnt="0"/>
      <dgm:spPr/>
    </dgm:pt>
    <dgm:pt modelId="{341CEF0E-5E60-415D-B380-E0126746463E}" type="pres">
      <dgm:prSet presAssocID="{FDE1DA2E-B5D1-4BBC-9AFC-08B3C521E9C5}" presName="Name28" presStyleLbl="parChTrans1D2" presStyleIdx="2" presStyleCnt="5"/>
      <dgm:spPr/>
    </dgm:pt>
    <dgm:pt modelId="{6090381C-53B7-4BDA-B5A4-14949A8079EF}" type="pres">
      <dgm:prSet presAssocID="{BE120C81-3D54-43BF-9873-A007DE24A7CF}" presName="hierRoot2" presStyleCnt="0">
        <dgm:presLayoutVars>
          <dgm:hierBranch val="init"/>
        </dgm:presLayoutVars>
      </dgm:prSet>
      <dgm:spPr/>
    </dgm:pt>
    <dgm:pt modelId="{E1B5FF3E-2A40-48E7-BF12-19D6A27BFAF9}" type="pres">
      <dgm:prSet presAssocID="{BE120C81-3D54-43BF-9873-A007DE24A7CF}" presName="rootComposite2" presStyleCnt="0"/>
      <dgm:spPr/>
    </dgm:pt>
    <dgm:pt modelId="{930598CD-E4E9-4B67-A9FA-449CAF879356}" type="pres">
      <dgm:prSet presAssocID="{BE120C81-3D54-43BF-9873-A007DE24A7CF}" presName="rootText2" presStyleLbl="alignAcc1" presStyleIdx="0" presStyleCnt="0">
        <dgm:presLayoutVars>
          <dgm:chPref val="3"/>
        </dgm:presLayoutVars>
      </dgm:prSet>
      <dgm:spPr/>
    </dgm:pt>
    <dgm:pt modelId="{9CA779C0-6B8C-4CB5-B8E5-94E35F6A388F}" type="pres">
      <dgm:prSet presAssocID="{BE120C81-3D54-43BF-9873-A007DE24A7CF}" presName="topArc2" presStyleLbl="parChTrans1D1" presStyleIdx="14" presStyleCnt="32"/>
      <dgm:spPr/>
    </dgm:pt>
    <dgm:pt modelId="{B5599655-3202-44BC-AEB8-97808EA818C0}" type="pres">
      <dgm:prSet presAssocID="{BE120C81-3D54-43BF-9873-A007DE24A7CF}" presName="bottomArc2" presStyleLbl="parChTrans1D1" presStyleIdx="15" presStyleCnt="32"/>
      <dgm:spPr/>
    </dgm:pt>
    <dgm:pt modelId="{CB693E1E-0407-47EB-BB50-250E5C21B5AD}" type="pres">
      <dgm:prSet presAssocID="{BE120C81-3D54-43BF-9873-A007DE24A7CF}" presName="topConnNode2" presStyleLbl="node2" presStyleIdx="0" presStyleCnt="0"/>
      <dgm:spPr/>
    </dgm:pt>
    <dgm:pt modelId="{BC33E167-00A3-4804-AA29-3C84FCF278EC}" type="pres">
      <dgm:prSet presAssocID="{BE120C81-3D54-43BF-9873-A007DE24A7CF}" presName="hierChild4" presStyleCnt="0"/>
      <dgm:spPr/>
    </dgm:pt>
    <dgm:pt modelId="{ACC19627-0FBB-4A92-B21A-A41906C5A966}" type="pres">
      <dgm:prSet presAssocID="{29571F1E-CF61-4325-B628-106A958441B6}" presName="Name28" presStyleLbl="parChTrans1D3" presStyleIdx="4" presStyleCnt="10"/>
      <dgm:spPr/>
    </dgm:pt>
    <dgm:pt modelId="{3757B2F2-A3BA-43D9-8662-11A72DA7ED72}" type="pres">
      <dgm:prSet presAssocID="{4BD8121C-0A83-4AB4-B235-673B2C93A1C2}" presName="hierRoot2" presStyleCnt="0">
        <dgm:presLayoutVars>
          <dgm:hierBranch val="init"/>
        </dgm:presLayoutVars>
      </dgm:prSet>
      <dgm:spPr/>
    </dgm:pt>
    <dgm:pt modelId="{859A36E6-4E6C-4ECE-AF1A-1A29BD09F0CF}" type="pres">
      <dgm:prSet presAssocID="{4BD8121C-0A83-4AB4-B235-673B2C93A1C2}" presName="rootComposite2" presStyleCnt="0"/>
      <dgm:spPr/>
    </dgm:pt>
    <dgm:pt modelId="{F7945794-7C66-4CA5-AAD9-A4E4ED07C57E}" type="pres">
      <dgm:prSet presAssocID="{4BD8121C-0A83-4AB4-B235-673B2C93A1C2}" presName="rootText2" presStyleLbl="alignAcc1" presStyleIdx="0" presStyleCnt="0">
        <dgm:presLayoutVars>
          <dgm:chPref val="3"/>
        </dgm:presLayoutVars>
      </dgm:prSet>
      <dgm:spPr/>
    </dgm:pt>
    <dgm:pt modelId="{2755FDC0-4AB6-4EB5-933A-EA24C38A1032}" type="pres">
      <dgm:prSet presAssocID="{4BD8121C-0A83-4AB4-B235-673B2C93A1C2}" presName="topArc2" presStyleLbl="parChTrans1D1" presStyleIdx="16" presStyleCnt="32"/>
      <dgm:spPr/>
    </dgm:pt>
    <dgm:pt modelId="{2703DB80-62D4-4187-8E6E-B78F7A95A392}" type="pres">
      <dgm:prSet presAssocID="{4BD8121C-0A83-4AB4-B235-673B2C93A1C2}" presName="bottomArc2" presStyleLbl="parChTrans1D1" presStyleIdx="17" presStyleCnt="32"/>
      <dgm:spPr/>
    </dgm:pt>
    <dgm:pt modelId="{045D5AEE-AA8D-4AA2-BA8E-1EB59ACFFB10}" type="pres">
      <dgm:prSet presAssocID="{4BD8121C-0A83-4AB4-B235-673B2C93A1C2}" presName="topConnNode2" presStyleLbl="node3" presStyleIdx="0" presStyleCnt="0"/>
      <dgm:spPr/>
    </dgm:pt>
    <dgm:pt modelId="{597AF38B-4843-4A3A-A2AF-C3C4ED32CEA5}" type="pres">
      <dgm:prSet presAssocID="{4BD8121C-0A83-4AB4-B235-673B2C93A1C2}" presName="hierChild4" presStyleCnt="0"/>
      <dgm:spPr/>
    </dgm:pt>
    <dgm:pt modelId="{13499C02-C855-4953-9043-FD74F81BF502}" type="pres">
      <dgm:prSet presAssocID="{4BD8121C-0A83-4AB4-B235-673B2C93A1C2}" presName="hierChild5" presStyleCnt="0"/>
      <dgm:spPr/>
    </dgm:pt>
    <dgm:pt modelId="{D5D82B32-9D90-4E83-BF9B-E0438B0E86F3}" type="pres">
      <dgm:prSet presAssocID="{71782215-96A1-4F7C-BE81-9EFC106BF8F4}" presName="Name28" presStyleLbl="parChTrans1D3" presStyleIdx="5" presStyleCnt="10"/>
      <dgm:spPr/>
    </dgm:pt>
    <dgm:pt modelId="{873753FA-F7BC-4A79-8F04-59E4010F68C3}" type="pres">
      <dgm:prSet presAssocID="{BDFA2A8B-641A-4AB7-A029-C1DF2CECF72E}" presName="hierRoot2" presStyleCnt="0">
        <dgm:presLayoutVars>
          <dgm:hierBranch val="init"/>
        </dgm:presLayoutVars>
      </dgm:prSet>
      <dgm:spPr/>
    </dgm:pt>
    <dgm:pt modelId="{1508B1DD-7E4B-436C-8083-1DFB4A6E56CA}" type="pres">
      <dgm:prSet presAssocID="{BDFA2A8B-641A-4AB7-A029-C1DF2CECF72E}" presName="rootComposite2" presStyleCnt="0"/>
      <dgm:spPr/>
    </dgm:pt>
    <dgm:pt modelId="{9B438AD6-26EB-4FB4-B72E-4B953AC29F1C}" type="pres">
      <dgm:prSet presAssocID="{BDFA2A8B-641A-4AB7-A029-C1DF2CECF72E}" presName="rootText2" presStyleLbl="alignAcc1" presStyleIdx="0" presStyleCnt="0">
        <dgm:presLayoutVars>
          <dgm:chPref val="3"/>
        </dgm:presLayoutVars>
      </dgm:prSet>
      <dgm:spPr/>
    </dgm:pt>
    <dgm:pt modelId="{1A0375F0-06AB-4918-A23C-9E2170819E38}" type="pres">
      <dgm:prSet presAssocID="{BDFA2A8B-641A-4AB7-A029-C1DF2CECF72E}" presName="topArc2" presStyleLbl="parChTrans1D1" presStyleIdx="18" presStyleCnt="32"/>
      <dgm:spPr/>
    </dgm:pt>
    <dgm:pt modelId="{68BC2556-83ED-42FF-9353-1F8C6E23E6E4}" type="pres">
      <dgm:prSet presAssocID="{BDFA2A8B-641A-4AB7-A029-C1DF2CECF72E}" presName="bottomArc2" presStyleLbl="parChTrans1D1" presStyleIdx="19" presStyleCnt="32"/>
      <dgm:spPr/>
    </dgm:pt>
    <dgm:pt modelId="{E6BB5DE6-1D2D-4DB2-BAFB-1B3BD6B42EA1}" type="pres">
      <dgm:prSet presAssocID="{BDFA2A8B-641A-4AB7-A029-C1DF2CECF72E}" presName="topConnNode2" presStyleLbl="node3" presStyleIdx="0" presStyleCnt="0"/>
      <dgm:spPr/>
    </dgm:pt>
    <dgm:pt modelId="{6649AAAB-2314-43A6-A98C-5BB71180F659}" type="pres">
      <dgm:prSet presAssocID="{BDFA2A8B-641A-4AB7-A029-C1DF2CECF72E}" presName="hierChild4" presStyleCnt="0"/>
      <dgm:spPr/>
    </dgm:pt>
    <dgm:pt modelId="{A57B2020-749C-422D-A021-C1EEA58235DE}" type="pres">
      <dgm:prSet presAssocID="{BDFA2A8B-641A-4AB7-A029-C1DF2CECF72E}" presName="hierChild5" presStyleCnt="0"/>
      <dgm:spPr/>
    </dgm:pt>
    <dgm:pt modelId="{6E2DCC1D-028A-4A14-A498-A13072F1AA91}" type="pres">
      <dgm:prSet presAssocID="{BE120C81-3D54-43BF-9873-A007DE24A7CF}" presName="hierChild5" presStyleCnt="0"/>
      <dgm:spPr/>
    </dgm:pt>
    <dgm:pt modelId="{3C020966-DFF8-4992-99A4-60C9C3954B2B}" type="pres">
      <dgm:prSet presAssocID="{4B4A48D6-7495-49AE-9093-7C6181BD67E7}" presName="Name28" presStyleLbl="parChTrans1D2" presStyleIdx="3" presStyleCnt="5"/>
      <dgm:spPr/>
    </dgm:pt>
    <dgm:pt modelId="{764E9CEA-613B-417E-9513-AC123E3A22FF}" type="pres">
      <dgm:prSet presAssocID="{2E106CBA-4FE1-430E-94E1-CDF8976548F0}" presName="hierRoot2" presStyleCnt="0">
        <dgm:presLayoutVars>
          <dgm:hierBranch val="init"/>
        </dgm:presLayoutVars>
      </dgm:prSet>
      <dgm:spPr/>
    </dgm:pt>
    <dgm:pt modelId="{00924464-190B-4F43-A857-9A5619879725}" type="pres">
      <dgm:prSet presAssocID="{2E106CBA-4FE1-430E-94E1-CDF8976548F0}" presName="rootComposite2" presStyleCnt="0"/>
      <dgm:spPr/>
    </dgm:pt>
    <dgm:pt modelId="{F0DB85D9-B678-43B7-A4EA-50F68D7ED67E}" type="pres">
      <dgm:prSet presAssocID="{2E106CBA-4FE1-430E-94E1-CDF8976548F0}" presName="rootText2" presStyleLbl="alignAcc1" presStyleIdx="0" presStyleCnt="0">
        <dgm:presLayoutVars>
          <dgm:chPref val="3"/>
        </dgm:presLayoutVars>
      </dgm:prSet>
      <dgm:spPr/>
    </dgm:pt>
    <dgm:pt modelId="{ECA84805-C280-4B60-8317-067BC1A7FEFF}" type="pres">
      <dgm:prSet presAssocID="{2E106CBA-4FE1-430E-94E1-CDF8976548F0}" presName="topArc2" presStyleLbl="parChTrans1D1" presStyleIdx="20" presStyleCnt="32"/>
      <dgm:spPr/>
    </dgm:pt>
    <dgm:pt modelId="{CA0F9C1B-AC30-46B1-83F2-AA6AF8E686A8}" type="pres">
      <dgm:prSet presAssocID="{2E106CBA-4FE1-430E-94E1-CDF8976548F0}" presName="bottomArc2" presStyleLbl="parChTrans1D1" presStyleIdx="21" presStyleCnt="32"/>
      <dgm:spPr/>
    </dgm:pt>
    <dgm:pt modelId="{B799A99A-8328-49EA-A54A-914EDB123342}" type="pres">
      <dgm:prSet presAssocID="{2E106CBA-4FE1-430E-94E1-CDF8976548F0}" presName="topConnNode2" presStyleLbl="node2" presStyleIdx="0" presStyleCnt="0"/>
      <dgm:spPr/>
    </dgm:pt>
    <dgm:pt modelId="{75E238C1-CC46-46C9-BDE2-DA375A8C972F}" type="pres">
      <dgm:prSet presAssocID="{2E106CBA-4FE1-430E-94E1-CDF8976548F0}" presName="hierChild4" presStyleCnt="0"/>
      <dgm:spPr/>
    </dgm:pt>
    <dgm:pt modelId="{CF3C0703-0C70-4DC4-8B3C-3DDB31E818AB}" type="pres">
      <dgm:prSet presAssocID="{B8E34DBC-5738-4F53-A2D0-5D4B6E6FFD79}" presName="Name28" presStyleLbl="parChTrans1D3" presStyleIdx="6" presStyleCnt="10"/>
      <dgm:spPr/>
    </dgm:pt>
    <dgm:pt modelId="{3DB795C9-A7AF-41E6-A576-EC2135A82663}" type="pres">
      <dgm:prSet presAssocID="{13E2CC58-07F2-415C-A788-7AAA7DE35F46}" presName="hierRoot2" presStyleCnt="0">
        <dgm:presLayoutVars>
          <dgm:hierBranch val="init"/>
        </dgm:presLayoutVars>
      </dgm:prSet>
      <dgm:spPr/>
    </dgm:pt>
    <dgm:pt modelId="{5EADDD84-05AF-4917-9B3F-9966D90F387B}" type="pres">
      <dgm:prSet presAssocID="{13E2CC58-07F2-415C-A788-7AAA7DE35F46}" presName="rootComposite2" presStyleCnt="0"/>
      <dgm:spPr/>
    </dgm:pt>
    <dgm:pt modelId="{4B26D4F2-35F1-4F72-96C7-0E1ABE25CE27}" type="pres">
      <dgm:prSet presAssocID="{13E2CC58-07F2-415C-A788-7AAA7DE35F46}" presName="rootText2" presStyleLbl="alignAcc1" presStyleIdx="0" presStyleCnt="0">
        <dgm:presLayoutVars>
          <dgm:chPref val="3"/>
        </dgm:presLayoutVars>
      </dgm:prSet>
      <dgm:spPr/>
    </dgm:pt>
    <dgm:pt modelId="{BA4AAA35-8E81-43B5-A6A7-7AE7D0B6292B}" type="pres">
      <dgm:prSet presAssocID="{13E2CC58-07F2-415C-A788-7AAA7DE35F46}" presName="topArc2" presStyleLbl="parChTrans1D1" presStyleIdx="22" presStyleCnt="32"/>
      <dgm:spPr/>
    </dgm:pt>
    <dgm:pt modelId="{6CA5B135-E733-4B4E-A583-708FF43F1970}" type="pres">
      <dgm:prSet presAssocID="{13E2CC58-07F2-415C-A788-7AAA7DE35F46}" presName="bottomArc2" presStyleLbl="parChTrans1D1" presStyleIdx="23" presStyleCnt="32"/>
      <dgm:spPr/>
    </dgm:pt>
    <dgm:pt modelId="{F501CBA5-5DB8-458F-9B70-511A5A65CBD9}" type="pres">
      <dgm:prSet presAssocID="{13E2CC58-07F2-415C-A788-7AAA7DE35F46}" presName="topConnNode2" presStyleLbl="node3" presStyleIdx="0" presStyleCnt="0"/>
      <dgm:spPr/>
    </dgm:pt>
    <dgm:pt modelId="{1A45B85A-FB9B-4959-BD95-3734A9D24BF5}" type="pres">
      <dgm:prSet presAssocID="{13E2CC58-07F2-415C-A788-7AAA7DE35F46}" presName="hierChild4" presStyleCnt="0"/>
      <dgm:spPr/>
    </dgm:pt>
    <dgm:pt modelId="{4F3FF879-5EEF-4316-9536-624B87321B1F}" type="pres">
      <dgm:prSet presAssocID="{13E2CC58-07F2-415C-A788-7AAA7DE35F46}" presName="hierChild5" presStyleCnt="0"/>
      <dgm:spPr/>
    </dgm:pt>
    <dgm:pt modelId="{F2BA204C-32FF-45C8-AB80-D4156A64C191}" type="pres">
      <dgm:prSet presAssocID="{06531D02-0C43-44EA-B865-09BD91C76408}" presName="Name28" presStyleLbl="parChTrans1D3" presStyleIdx="7" presStyleCnt="10"/>
      <dgm:spPr/>
    </dgm:pt>
    <dgm:pt modelId="{F161AD77-683C-4506-9CF0-7C67C5961D74}" type="pres">
      <dgm:prSet presAssocID="{75C9209E-701D-4800-A0D4-AF427B41EE3A}" presName="hierRoot2" presStyleCnt="0">
        <dgm:presLayoutVars>
          <dgm:hierBranch val="init"/>
        </dgm:presLayoutVars>
      </dgm:prSet>
      <dgm:spPr/>
    </dgm:pt>
    <dgm:pt modelId="{30091E95-2313-40A2-A3CE-D110A8C575B8}" type="pres">
      <dgm:prSet presAssocID="{75C9209E-701D-4800-A0D4-AF427B41EE3A}" presName="rootComposite2" presStyleCnt="0"/>
      <dgm:spPr/>
    </dgm:pt>
    <dgm:pt modelId="{7DE72775-3605-48C7-9BC0-1C7D3F5CB940}" type="pres">
      <dgm:prSet presAssocID="{75C9209E-701D-4800-A0D4-AF427B41EE3A}" presName="rootText2" presStyleLbl="alignAcc1" presStyleIdx="0" presStyleCnt="0">
        <dgm:presLayoutVars>
          <dgm:chPref val="3"/>
        </dgm:presLayoutVars>
      </dgm:prSet>
      <dgm:spPr/>
    </dgm:pt>
    <dgm:pt modelId="{F93D9A75-988A-4308-BA23-19A96B54CBAB}" type="pres">
      <dgm:prSet presAssocID="{75C9209E-701D-4800-A0D4-AF427B41EE3A}" presName="topArc2" presStyleLbl="parChTrans1D1" presStyleIdx="24" presStyleCnt="32"/>
      <dgm:spPr/>
    </dgm:pt>
    <dgm:pt modelId="{BEA35594-8105-4F8D-A311-0063323AFD98}" type="pres">
      <dgm:prSet presAssocID="{75C9209E-701D-4800-A0D4-AF427B41EE3A}" presName="bottomArc2" presStyleLbl="parChTrans1D1" presStyleIdx="25" presStyleCnt="32"/>
      <dgm:spPr/>
    </dgm:pt>
    <dgm:pt modelId="{94575F04-8AFA-45D3-89FF-CF0550A2912F}" type="pres">
      <dgm:prSet presAssocID="{75C9209E-701D-4800-A0D4-AF427B41EE3A}" presName="topConnNode2" presStyleLbl="node3" presStyleIdx="0" presStyleCnt="0"/>
      <dgm:spPr/>
    </dgm:pt>
    <dgm:pt modelId="{07A2010A-AE99-4CAC-8C95-535B24ECCF61}" type="pres">
      <dgm:prSet presAssocID="{75C9209E-701D-4800-A0D4-AF427B41EE3A}" presName="hierChild4" presStyleCnt="0"/>
      <dgm:spPr/>
    </dgm:pt>
    <dgm:pt modelId="{4E950BD7-EEDF-414B-82E0-9E36E8FED800}" type="pres">
      <dgm:prSet presAssocID="{75C9209E-701D-4800-A0D4-AF427B41EE3A}" presName="hierChild5" presStyleCnt="0"/>
      <dgm:spPr/>
    </dgm:pt>
    <dgm:pt modelId="{E4FB74CB-A86E-401A-AD8B-218B372FD4EE}" type="pres">
      <dgm:prSet presAssocID="{2E106CBA-4FE1-430E-94E1-CDF8976548F0}" presName="hierChild5" presStyleCnt="0"/>
      <dgm:spPr/>
    </dgm:pt>
    <dgm:pt modelId="{90A5F099-0DC9-4AE0-A68C-75C0B0FFAE2D}" type="pres">
      <dgm:prSet presAssocID="{7CF8FF37-1141-405E-9DFA-791C7B9EF997}" presName="Name28" presStyleLbl="parChTrans1D2" presStyleIdx="4" presStyleCnt="5"/>
      <dgm:spPr/>
    </dgm:pt>
    <dgm:pt modelId="{2E0911EF-4643-4C0C-A6F6-1E1B02003CD8}" type="pres">
      <dgm:prSet presAssocID="{134DD596-7B45-4583-86E7-FE0FCE1DF49E}" presName="hierRoot2" presStyleCnt="0">
        <dgm:presLayoutVars>
          <dgm:hierBranch val="init"/>
        </dgm:presLayoutVars>
      </dgm:prSet>
      <dgm:spPr/>
    </dgm:pt>
    <dgm:pt modelId="{009AEC5B-3C07-41D3-8C6C-602BD2ED2D81}" type="pres">
      <dgm:prSet presAssocID="{134DD596-7B45-4583-86E7-FE0FCE1DF49E}" presName="rootComposite2" presStyleCnt="0"/>
      <dgm:spPr/>
    </dgm:pt>
    <dgm:pt modelId="{5EEB148D-D6A2-4386-B35B-6DA45B42CFE5}" type="pres">
      <dgm:prSet presAssocID="{134DD596-7B45-4583-86E7-FE0FCE1DF49E}" presName="rootText2" presStyleLbl="alignAcc1" presStyleIdx="0" presStyleCnt="0">
        <dgm:presLayoutVars>
          <dgm:chPref val="3"/>
        </dgm:presLayoutVars>
      </dgm:prSet>
      <dgm:spPr/>
    </dgm:pt>
    <dgm:pt modelId="{B8FAAD39-E27D-436C-819A-1B68394DA8A5}" type="pres">
      <dgm:prSet presAssocID="{134DD596-7B45-4583-86E7-FE0FCE1DF49E}" presName="topArc2" presStyleLbl="parChTrans1D1" presStyleIdx="26" presStyleCnt="32"/>
      <dgm:spPr/>
    </dgm:pt>
    <dgm:pt modelId="{A6655309-8219-4671-879F-70C45D111137}" type="pres">
      <dgm:prSet presAssocID="{134DD596-7B45-4583-86E7-FE0FCE1DF49E}" presName="bottomArc2" presStyleLbl="parChTrans1D1" presStyleIdx="27" presStyleCnt="32"/>
      <dgm:spPr/>
    </dgm:pt>
    <dgm:pt modelId="{F773BABA-5C29-4C8A-B0F1-F742B282A5E1}" type="pres">
      <dgm:prSet presAssocID="{134DD596-7B45-4583-86E7-FE0FCE1DF49E}" presName="topConnNode2" presStyleLbl="node2" presStyleIdx="0" presStyleCnt="0"/>
      <dgm:spPr/>
    </dgm:pt>
    <dgm:pt modelId="{F68B0666-9A8B-4803-A6C9-3CE4858F6A84}" type="pres">
      <dgm:prSet presAssocID="{134DD596-7B45-4583-86E7-FE0FCE1DF49E}" presName="hierChild4" presStyleCnt="0"/>
      <dgm:spPr/>
    </dgm:pt>
    <dgm:pt modelId="{ADF5684B-ECDE-4FF0-88CE-FEE2C0C28ACD}" type="pres">
      <dgm:prSet presAssocID="{EEBF35F1-DD07-4B1C-8728-CE283906EA24}" presName="Name28" presStyleLbl="parChTrans1D3" presStyleIdx="8" presStyleCnt="10"/>
      <dgm:spPr/>
    </dgm:pt>
    <dgm:pt modelId="{18D5C8EC-1E37-4379-85F1-BD2842321CEE}" type="pres">
      <dgm:prSet presAssocID="{933CB3CD-6D4E-4A2C-8EBF-F89A6027C60A}" presName="hierRoot2" presStyleCnt="0">
        <dgm:presLayoutVars>
          <dgm:hierBranch val="init"/>
        </dgm:presLayoutVars>
      </dgm:prSet>
      <dgm:spPr/>
    </dgm:pt>
    <dgm:pt modelId="{1C91027E-6909-45D3-97C7-9CF4C494B3E2}" type="pres">
      <dgm:prSet presAssocID="{933CB3CD-6D4E-4A2C-8EBF-F89A6027C60A}" presName="rootComposite2" presStyleCnt="0"/>
      <dgm:spPr/>
    </dgm:pt>
    <dgm:pt modelId="{47303A2D-90EC-4E66-B26E-DDC563954C4E}" type="pres">
      <dgm:prSet presAssocID="{933CB3CD-6D4E-4A2C-8EBF-F89A6027C60A}" presName="rootText2" presStyleLbl="alignAcc1" presStyleIdx="0" presStyleCnt="0">
        <dgm:presLayoutVars>
          <dgm:chPref val="3"/>
        </dgm:presLayoutVars>
      </dgm:prSet>
      <dgm:spPr/>
    </dgm:pt>
    <dgm:pt modelId="{E631A7EB-BD0B-473C-B502-9282391C97CF}" type="pres">
      <dgm:prSet presAssocID="{933CB3CD-6D4E-4A2C-8EBF-F89A6027C60A}" presName="topArc2" presStyleLbl="parChTrans1D1" presStyleIdx="28" presStyleCnt="32"/>
      <dgm:spPr/>
    </dgm:pt>
    <dgm:pt modelId="{12D21741-0090-40B2-8A2D-01FA9D358437}" type="pres">
      <dgm:prSet presAssocID="{933CB3CD-6D4E-4A2C-8EBF-F89A6027C60A}" presName="bottomArc2" presStyleLbl="parChTrans1D1" presStyleIdx="29" presStyleCnt="32"/>
      <dgm:spPr/>
    </dgm:pt>
    <dgm:pt modelId="{64DD5461-932F-4CFD-9076-22607CC7A230}" type="pres">
      <dgm:prSet presAssocID="{933CB3CD-6D4E-4A2C-8EBF-F89A6027C60A}" presName="topConnNode2" presStyleLbl="node3" presStyleIdx="0" presStyleCnt="0"/>
      <dgm:spPr/>
    </dgm:pt>
    <dgm:pt modelId="{FD4F66F9-838E-40DA-9FE7-BB7AFA040F82}" type="pres">
      <dgm:prSet presAssocID="{933CB3CD-6D4E-4A2C-8EBF-F89A6027C60A}" presName="hierChild4" presStyleCnt="0"/>
      <dgm:spPr/>
    </dgm:pt>
    <dgm:pt modelId="{85D35776-4380-481C-96BB-28B50442AA63}" type="pres">
      <dgm:prSet presAssocID="{933CB3CD-6D4E-4A2C-8EBF-F89A6027C60A}" presName="hierChild5" presStyleCnt="0"/>
      <dgm:spPr/>
    </dgm:pt>
    <dgm:pt modelId="{F7D3F37C-498A-4B69-BEBE-3D2EFF3C08D4}" type="pres">
      <dgm:prSet presAssocID="{4CC1B8B3-5622-471F-ABEB-CCAE589E3872}" presName="Name28" presStyleLbl="parChTrans1D3" presStyleIdx="9" presStyleCnt="10"/>
      <dgm:spPr/>
    </dgm:pt>
    <dgm:pt modelId="{11534CCC-8B65-44BC-8CDA-C1257A64D9E1}" type="pres">
      <dgm:prSet presAssocID="{2122DEEA-4BC3-42CD-AF86-31612D2A39E5}" presName="hierRoot2" presStyleCnt="0">
        <dgm:presLayoutVars>
          <dgm:hierBranch val="init"/>
        </dgm:presLayoutVars>
      </dgm:prSet>
      <dgm:spPr/>
    </dgm:pt>
    <dgm:pt modelId="{D8FC27C7-471B-40B6-A0D4-7EF765D72A7D}" type="pres">
      <dgm:prSet presAssocID="{2122DEEA-4BC3-42CD-AF86-31612D2A39E5}" presName="rootComposite2" presStyleCnt="0"/>
      <dgm:spPr/>
    </dgm:pt>
    <dgm:pt modelId="{028A73F1-9B1B-4EF6-B70F-7D5A7F96A4E8}" type="pres">
      <dgm:prSet presAssocID="{2122DEEA-4BC3-42CD-AF86-31612D2A39E5}" presName="rootText2" presStyleLbl="alignAcc1" presStyleIdx="0" presStyleCnt="0">
        <dgm:presLayoutVars>
          <dgm:chPref val="3"/>
        </dgm:presLayoutVars>
      </dgm:prSet>
      <dgm:spPr/>
    </dgm:pt>
    <dgm:pt modelId="{2E6B3714-AA05-483A-B9DF-904AD9CD121C}" type="pres">
      <dgm:prSet presAssocID="{2122DEEA-4BC3-42CD-AF86-31612D2A39E5}" presName="topArc2" presStyleLbl="parChTrans1D1" presStyleIdx="30" presStyleCnt="32"/>
      <dgm:spPr/>
    </dgm:pt>
    <dgm:pt modelId="{C82EB2D7-7832-4259-846F-20E524BED9DA}" type="pres">
      <dgm:prSet presAssocID="{2122DEEA-4BC3-42CD-AF86-31612D2A39E5}" presName="bottomArc2" presStyleLbl="parChTrans1D1" presStyleIdx="31" presStyleCnt="32"/>
      <dgm:spPr/>
    </dgm:pt>
    <dgm:pt modelId="{809E4116-9543-437E-AF2A-52C3A208E674}" type="pres">
      <dgm:prSet presAssocID="{2122DEEA-4BC3-42CD-AF86-31612D2A39E5}" presName="topConnNode2" presStyleLbl="node3" presStyleIdx="0" presStyleCnt="0"/>
      <dgm:spPr/>
    </dgm:pt>
    <dgm:pt modelId="{75F32322-E086-4410-9B69-5951D6211802}" type="pres">
      <dgm:prSet presAssocID="{2122DEEA-4BC3-42CD-AF86-31612D2A39E5}" presName="hierChild4" presStyleCnt="0"/>
      <dgm:spPr/>
    </dgm:pt>
    <dgm:pt modelId="{E4E310FF-D16A-4D2A-9020-4637BB016EFA}" type="pres">
      <dgm:prSet presAssocID="{2122DEEA-4BC3-42CD-AF86-31612D2A39E5}" presName="hierChild5" presStyleCnt="0"/>
      <dgm:spPr/>
    </dgm:pt>
    <dgm:pt modelId="{8175FF27-DC34-43ED-9450-CC965750B335}" type="pres">
      <dgm:prSet presAssocID="{134DD596-7B45-4583-86E7-FE0FCE1DF49E}" presName="hierChild5" presStyleCnt="0"/>
      <dgm:spPr/>
    </dgm:pt>
    <dgm:pt modelId="{B28BD6B9-EEE2-4FF2-A157-9D6CCCD6D50D}" type="pres">
      <dgm:prSet presAssocID="{1EDD600F-AFF0-44A5-B303-066C48789B90}" presName="hierChild3" presStyleCnt="0"/>
      <dgm:spPr/>
    </dgm:pt>
  </dgm:ptLst>
  <dgm:cxnLst>
    <dgm:cxn modelId="{0B1E400D-C344-4CEF-8818-5FB83A4BDF63}" type="presOf" srcId="{29571F1E-CF61-4325-B628-106A958441B6}" destId="{ACC19627-0FBB-4A92-B21A-A41906C5A966}" srcOrd="0" destOrd="0" presId="urn:microsoft.com/office/officeart/2008/layout/HalfCircleOrganizationChart"/>
    <dgm:cxn modelId="{C0E75C10-ED10-4FC6-997E-20DEE17D8C01}" type="presOf" srcId="{FDE1DA2E-B5D1-4BBC-9AFC-08B3C521E9C5}" destId="{341CEF0E-5E60-415D-B380-E0126746463E}" srcOrd="0" destOrd="0" presId="urn:microsoft.com/office/officeart/2008/layout/HalfCircleOrganizationChart"/>
    <dgm:cxn modelId="{90E12F14-7E5B-481A-83C6-F7972BD3091F}" type="presOf" srcId="{06531D02-0C43-44EA-B865-09BD91C76408}" destId="{F2BA204C-32FF-45C8-AB80-D4156A64C191}" srcOrd="0" destOrd="0" presId="urn:microsoft.com/office/officeart/2008/layout/HalfCircleOrganizationChart"/>
    <dgm:cxn modelId="{A1C9DB18-6606-4205-B0B0-C7D4A9D48E84}" type="presOf" srcId="{7CF8FF37-1141-405E-9DFA-791C7B9EF997}" destId="{90A5F099-0DC9-4AE0-A68C-75C0B0FFAE2D}" srcOrd="0" destOrd="0" presId="urn:microsoft.com/office/officeart/2008/layout/HalfCircleOrganizationChart"/>
    <dgm:cxn modelId="{0909701E-8836-45E4-AAD3-596DFFA47FBE}" type="presOf" srcId="{FD5DD81A-E51C-4D9D-8C1E-915D125577D3}" destId="{6460A1FB-B70C-478B-B197-BCC6DF076367}" srcOrd="0" destOrd="0" presId="urn:microsoft.com/office/officeart/2008/layout/HalfCircleOrganizationChart"/>
    <dgm:cxn modelId="{E86A7220-C9DF-42D8-A5B2-39E09DB44B56}" type="presOf" srcId="{134DD596-7B45-4583-86E7-FE0FCE1DF49E}" destId="{F773BABA-5C29-4C8A-B0F1-F742B282A5E1}" srcOrd="1" destOrd="0" presId="urn:microsoft.com/office/officeart/2008/layout/HalfCircleOrganizationChart"/>
    <dgm:cxn modelId="{3D47BB26-4584-4B33-AE15-62A066F4CBF7}" srcId="{372422F6-DA91-4F8E-9CD2-9EFC1D270A85}" destId="{E16ECFD2-4B26-48B7-93D9-8428B08E59CC}" srcOrd="0" destOrd="0" parTransId="{FD5DD81A-E51C-4D9D-8C1E-915D125577D3}" sibTransId="{852E8AFF-0630-43D4-B220-EE5CF7B2AA28}"/>
    <dgm:cxn modelId="{8D74CD29-F45B-4049-AFF5-3BADBE3F6099}" type="presOf" srcId="{BE120C81-3D54-43BF-9873-A007DE24A7CF}" destId="{CB693E1E-0407-47EB-BB50-250E5C21B5AD}" srcOrd="1" destOrd="0" presId="urn:microsoft.com/office/officeart/2008/layout/HalfCircleOrganizationChart"/>
    <dgm:cxn modelId="{BC50FB3A-FF55-448C-AAE3-4482D1E8F8B7}" type="presOf" srcId="{B0BD2F0D-66CF-48B1-A705-A86AF72E5F51}" destId="{CD70FBA9-8BE8-4DFE-9515-A07A2F3BA91D}" srcOrd="1" destOrd="0" presId="urn:microsoft.com/office/officeart/2008/layout/HalfCircleOrganizationChart"/>
    <dgm:cxn modelId="{DDC2473D-29B3-42AB-B240-8060ECD0BCA1}" type="presOf" srcId="{4BD8121C-0A83-4AB4-B235-673B2C93A1C2}" destId="{045D5AEE-AA8D-4AA2-BA8E-1EB59ACFFB10}" srcOrd="1" destOrd="0" presId="urn:microsoft.com/office/officeart/2008/layout/HalfCircleOrganizationChart"/>
    <dgm:cxn modelId="{0948D33F-D914-4BEF-B316-F57028E153FF}" type="presOf" srcId="{E16ECFD2-4B26-48B7-93D9-8428B08E59CC}" destId="{99EA8BF1-3766-4139-8532-7F43A9FE572B}" srcOrd="1" destOrd="0" presId="urn:microsoft.com/office/officeart/2008/layout/HalfCircleOrganizationChart"/>
    <dgm:cxn modelId="{1D180C42-BFC9-4330-BCD5-7DB26BAA2E3D}" srcId="{1EDD600F-AFF0-44A5-B303-066C48789B90}" destId="{BE120C81-3D54-43BF-9873-A007DE24A7CF}" srcOrd="2" destOrd="0" parTransId="{FDE1DA2E-B5D1-4BBC-9AFC-08B3C521E9C5}" sibTransId="{5531AB0D-BB3B-4540-ACA2-AB08E7FED778}"/>
    <dgm:cxn modelId="{5C515C62-1138-4B78-BCEE-DBACA0E89EE5}" type="presOf" srcId="{134DD596-7B45-4583-86E7-FE0FCE1DF49E}" destId="{5EEB148D-D6A2-4386-B35B-6DA45B42CFE5}" srcOrd="0" destOrd="0" presId="urn:microsoft.com/office/officeart/2008/layout/HalfCircleOrganizationChart"/>
    <dgm:cxn modelId="{35A4DF62-6147-498B-8E99-3734290D506D}" type="presOf" srcId="{BDFA2A8B-641A-4AB7-A029-C1DF2CECF72E}" destId="{9B438AD6-26EB-4FB4-B72E-4B953AC29F1C}" srcOrd="0" destOrd="0" presId="urn:microsoft.com/office/officeart/2008/layout/HalfCircleOrganizationChart"/>
    <dgm:cxn modelId="{43F72345-D24A-4B31-83A3-4C507DA8789E}" type="presOf" srcId="{2E8512AD-34A6-48F8-9420-DBF4AA4CE112}" destId="{4D7ACFF7-A783-4A5A-8D04-4CFA4B3574A2}" srcOrd="1" destOrd="0" presId="urn:microsoft.com/office/officeart/2008/layout/HalfCircleOrganizationChart"/>
    <dgm:cxn modelId="{168C4545-4AA3-485B-B24D-20B571FF17BA}" srcId="{1EDD600F-AFF0-44A5-B303-066C48789B90}" destId="{134DD596-7B45-4583-86E7-FE0FCE1DF49E}" srcOrd="4" destOrd="0" parTransId="{7CF8FF37-1141-405E-9DFA-791C7B9EF997}" sibTransId="{3DC13A8C-5E4B-474F-9408-8BF64407A401}"/>
    <dgm:cxn modelId="{2A2C8765-4C6C-422F-BBC5-F8B7EFC5B9CF}" type="presOf" srcId="{B336E8AF-BD4D-4E32-8E50-91EE3ABF25D2}" destId="{3EBD987D-8FFC-404A-9437-7A57F301D91B}" srcOrd="0" destOrd="0" presId="urn:microsoft.com/office/officeart/2008/layout/HalfCircleOrganizationChart"/>
    <dgm:cxn modelId="{2D15A04A-CE87-4E9E-BD10-B2C3B9010092}" srcId="{372422F6-DA91-4F8E-9CD2-9EFC1D270A85}" destId="{5518CCC8-11F7-4750-AA72-9EB9516F8241}" srcOrd="1" destOrd="0" parTransId="{C6CCB0E3-58D5-45BB-9B62-C6BAB34B2B36}" sibTransId="{22CCD451-B974-4D5A-8600-AF3EC3103552}"/>
    <dgm:cxn modelId="{7D9CEC4A-0C20-4E83-8DB9-C5D0E58F50F7}" type="presOf" srcId="{4BD8121C-0A83-4AB4-B235-673B2C93A1C2}" destId="{F7945794-7C66-4CA5-AAD9-A4E4ED07C57E}" srcOrd="0" destOrd="0" presId="urn:microsoft.com/office/officeart/2008/layout/HalfCircleOrganizationChart"/>
    <dgm:cxn modelId="{46F7144B-1EE3-4A83-9B37-FDFA5DEEF661}" type="presOf" srcId="{CEEBACE3-A3FF-4630-8D3C-23C645573878}" destId="{3B06E133-71AE-41D5-B90D-90FB904322AC}" srcOrd="0" destOrd="0" presId="urn:microsoft.com/office/officeart/2008/layout/HalfCircleOrganizationChart"/>
    <dgm:cxn modelId="{AFF84B4B-4501-4800-8CBE-1E5DF82C2A69}" srcId="{2E8512AD-34A6-48F8-9420-DBF4AA4CE112}" destId="{B0BD2F0D-66CF-48B1-A705-A86AF72E5F51}" srcOrd="1" destOrd="0" parTransId="{CEEBACE3-A3FF-4630-8D3C-23C645573878}" sibTransId="{A698857B-616E-4AAA-A60B-B5086A49ACE1}"/>
    <dgm:cxn modelId="{A62EAC6B-8BDB-4DB0-81E4-458AC6B14789}" type="presOf" srcId="{2E106CBA-4FE1-430E-94E1-CDF8976548F0}" destId="{F0DB85D9-B678-43B7-A4EA-50F68D7ED67E}" srcOrd="0" destOrd="0" presId="urn:microsoft.com/office/officeart/2008/layout/HalfCircleOrganizationChart"/>
    <dgm:cxn modelId="{A636DC6E-27A3-4A35-868A-1D9C5B79FFCF}" type="presOf" srcId="{2E106CBA-4FE1-430E-94E1-CDF8976548F0}" destId="{B799A99A-8328-49EA-A54A-914EDB123342}" srcOrd="1" destOrd="0" presId="urn:microsoft.com/office/officeart/2008/layout/HalfCircleOrganizationChart"/>
    <dgm:cxn modelId="{97C06150-953B-481E-A0AF-DD41E5CA8701}" type="presOf" srcId="{BE120C81-3D54-43BF-9873-A007DE24A7CF}" destId="{930598CD-E4E9-4B67-A9FA-449CAF879356}" srcOrd="0" destOrd="0" presId="urn:microsoft.com/office/officeart/2008/layout/HalfCircleOrganizationChart"/>
    <dgm:cxn modelId="{97210371-76A3-4595-A9B3-4785A2EB7A3E}" srcId="{BE120C81-3D54-43BF-9873-A007DE24A7CF}" destId="{4BD8121C-0A83-4AB4-B235-673B2C93A1C2}" srcOrd="0" destOrd="0" parTransId="{29571F1E-CF61-4325-B628-106A958441B6}" sibTransId="{087FAD99-3350-4FCE-92CB-6D313DE5DE6A}"/>
    <dgm:cxn modelId="{24399953-EF05-4E27-A84F-7B2C2EE41CD8}" type="presOf" srcId="{A6D0F986-6622-4FB4-BB93-22783E662696}" destId="{42EF0E44-1309-4941-9054-B96B3A909750}" srcOrd="0" destOrd="0" presId="urn:microsoft.com/office/officeart/2008/layout/HalfCircleOrganizationChart"/>
    <dgm:cxn modelId="{879BCB55-025D-4D07-9512-A74012DE6C83}" type="presOf" srcId="{1EDD600F-AFF0-44A5-B303-066C48789B90}" destId="{5995657B-6684-4252-8068-FB2B6CFF96A8}" srcOrd="0" destOrd="0" presId="urn:microsoft.com/office/officeart/2008/layout/HalfCircleOrganizationChart"/>
    <dgm:cxn modelId="{51C2B257-EF77-46A3-BB60-2092E96BAD2E}" type="presOf" srcId="{13E2CC58-07F2-415C-A788-7AAA7DE35F46}" destId="{F501CBA5-5DB8-458F-9B70-511A5A65CBD9}" srcOrd="1" destOrd="0" presId="urn:microsoft.com/office/officeart/2008/layout/HalfCircleOrganizationChart"/>
    <dgm:cxn modelId="{40EAD578-84B0-4821-869B-65E9CAE99712}" srcId="{134DD596-7B45-4583-86E7-FE0FCE1DF49E}" destId="{933CB3CD-6D4E-4A2C-8EBF-F89A6027C60A}" srcOrd="0" destOrd="0" parTransId="{EEBF35F1-DD07-4B1C-8728-CE283906EA24}" sibTransId="{9E6F598D-BB47-4DFB-8C01-8D6814E6B90D}"/>
    <dgm:cxn modelId="{8742317A-F482-4F39-9F20-85851656F633}" type="presOf" srcId="{71782215-96A1-4F7C-BE81-9EFC106BF8F4}" destId="{D5D82B32-9D90-4E83-BF9B-E0438B0E86F3}" srcOrd="0" destOrd="0" presId="urn:microsoft.com/office/officeart/2008/layout/HalfCircleOrganizationChart"/>
    <dgm:cxn modelId="{E4DC677A-7284-4B6E-8DA9-45143A21AB4C}" type="presOf" srcId="{B0BD2F0D-66CF-48B1-A705-A86AF72E5F51}" destId="{C94F9EC1-E403-40A4-AF2A-83F0D00B674F}" srcOrd="0" destOrd="0" presId="urn:microsoft.com/office/officeart/2008/layout/HalfCircleOrganizationChart"/>
    <dgm:cxn modelId="{E65B8C7A-62E3-44D1-9F20-010D4C2D1F90}" type="presOf" srcId="{6DE4A45C-DF4C-4AF7-B300-34B005814592}" destId="{D5314EB1-007A-4206-9A1B-7B854DD9F753}" srcOrd="0" destOrd="0" presId="urn:microsoft.com/office/officeart/2008/layout/HalfCircleOrganizationChart"/>
    <dgm:cxn modelId="{D2BF4286-FD13-45FA-8726-945CAD19C39E}" srcId="{2E106CBA-4FE1-430E-94E1-CDF8976548F0}" destId="{75C9209E-701D-4800-A0D4-AF427B41EE3A}" srcOrd="1" destOrd="0" parTransId="{06531D02-0C43-44EA-B865-09BD91C76408}" sibTransId="{BF8FA405-83C1-4E64-A9B4-28D505AFDAF6}"/>
    <dgm:cxn modelId="{D732458A-4B8C-4E91-95B9-F9739E013D6E}" type="presOf" srcId="{2E8512AD-34A6-48F8-9420-DBF4AA4CE112}" destId="{4C66BA71-0D49-43C8-A03B-2A8C049C3466}" srcOrd="0" destOrd="0" presId="urn:microsoft.com/office/officeart/2008/layout/HalfCircleOrganizationChart"/>
    <dgm:cxn modelId="{B334308D-936F-41EA-B1BB-2BEF8A0A0F64}" srcId="{1EDD600F-AFF0-44A5-B303-066C48789B90}" destId="{2E8512AD-34A6-48F8-9420-DBF4AA4CE112}" srcOrd="1" destOrd="0" parTransId="{B336E8AF-BD4D-4E32-8E50-91EE3ABF25D2}" sibTransId="{3A4F99DE-AE3A-4160-80CE-3B09F08A3A27}"/>
    <dgm:cxn modelId="{3CCFA092-7477-47C1-8AB7-0784660E92BD}" type="presOf" srcId="{75C9209E-701D-4800-A0D4-AF427B41EE3A}" destId="{7DE72775-3605-48C7-9BC0-1C7D3F5CB940}" srcOrd="0" destOrd="0" presId="urn:microsoft.com/office/officeart/2008/layout/HalfCircleOrganizationChart"/>
    <dgm:cxn modelId="{6FFA7B9F-E109-4089-8F6E-3EF08D674DEA}" type="presOf" srcId="{4CC1B8B3-5622-471F-ABEB-CCAE589E3872}" destId="{F7D3F37C-498A-4B69-BEBE-3D2EFF3C08D4}" srcOrd="0" destOrd="0" presId="urn:microsoft.com/office/officeart/2008/layout/HalfCircleOrganizationChart"/>
    <dgm:cxn modelId="{A4D659A0-F479-4CBC-B67C-6F03B1B0BF23}" srcId="{6DE4A45C-DF4C-4AF7-B300-34B005814592}" destId="{1EDD600F-AFF0-44A5-B303-066C48789B90}" srcOrd="0" destOrd="0" parTransId="{F3943A4B-85DC-4671-B721-7F0967292CB5}" sibTransId="{333E35C2-13C1-42DE-A058-8AC74FF78970}"/>
    <dgm:cxn modelId="{183AFFA1-867C-46FB-8A7C-A11FAA33F050}" type="presOf" srcId="{EEBF35F1-DD07-4B1C-8728-CE283906EA24}" destId="{ADF5684B-ECDE-4FF0-88CE-FEE2C0C28ACD}" srcOrd="0" destOrd="0" presId="urn:microsoft.com/office/officeart/2008/layout/HalfCircleOrganizationChart"/>
    <dgm:cxn modelId="{AC726AA3-83C7-4453-B4C9-6C1217A9BC2A}" type="presOf" srcId="{2122DEEA-4BC3-42CD-AF86-31612D2A39E5}" destId="{809E4116-9543-437E-AF2A-52C3A208E674}" srcOrd="1" destOrd="0" presId="urn:microsoft.com/office/officeart/2008/layout/HalfCircleOrganizationChart"/>
    <dgm:cxn modelId="{F2BAA5AB-3E36-47E4-B2A7-ED2BAE530DEC}" type="presOf" srcId="{FA1B702D-18EF-4F07-A44C-47A545522D06}" destId="{A805AE65-6450-4E22-AFEE-2E04E6900708}" srcOrd="1" destOrd="0" presId="urn:microsoft.com/office/officeart/2008/layout/HalfCircleOrganizationChart"/>
    <dgm:cxn modelId="{FF5D59B0-7B55-45B4-85F7-5403DF68DADD}" srcId="{2E106CBA-4FE1-430E-94E1-CDF8976548F0}" destId="{13E2CC58-07F2-415C-A788-7AAA7DE35F46}" srcOrd="0" destOrd="0" parTransId="{B8E34DBC-5738-4F53-A2D0-5D4B6E6FFD79}" sibTransId="{2811E369-62D7-48C5-AB60-7C11098A9442}"/>
    <dgm:cxn modelId="{B332AEB1-EAAB-471F-A45B-1D5228E4F2B9}" srcId="{134DD596-7B45-4583-86E7-FE0FCE1DF49E}" destId="{2122DEEA-4BC3-42CD-AF86-31612D2A39E5}" srcOrd="1" destOrd="0" parTransId="{4CC1B8B3-5622-471F-ABEB-CCAE589E3872}" sibTransId="{80C748C6-FEEA-4E89-A832-84260088E594}"/>
    <dgm:cxn modelId="{7164D6B3-F1E8-4D81-9D20-1379B0225743}" type="presOf" srcId="{13E2CC58-07F2-415C-A788-7AAA7DE35F46}" destId="{4B26D4F2-35F1-4F72-96C7-0E1ABE25CE27}" srcOrd="0" destOrd="0" presId="urn:microsoft.com/office/officeart/2008/layout/HalfCircleOrganizationChart"/>
    <dgm:cxn modelId="{C85AA5B5-FE9A-49EA-8F3D-A507A0DBED9E}" type="presOf" srcId="{B8E34DBC-5738-4F53-A2D0-5D4B6E6FFD79}" destId="{CF3C0703-0C70-4DC4-8B3C-3DDB31E818AB}" srcOrd="0" destOrd="0" presId="urn:microsoft.com/office/officeart/2008/layout/HalfCircleOrganizationChart"/>
    <dgm:cxn modelId="{A205D4C3-2ADE-436F-B943-B874507DA986}" type="presOf" srcId="{372422F6-DA91-4F8E-9CD2-9EFC1D270A85}" destId="{73EC1A68-9223-4088-83BB-A2A5EB3EBEC6}" srcOrd="0" destOrd="0" presId="urn:microsoft.com/office/officeart/2008/layout/HalfCircleOrganizationChart"/>
    <dgm:cxn modelId="{F05CCEC6-2D2F-43A7-8029-FA76BE880F2D}" type="presOf" srcId="{BDFA2A8B-641A-4AB7-A029-C1DF2CECF72E}" destId="{E6BB5DE6-1D2D-4DB2-BAFB-1B3BD6B42EA1}" srcOrd="1" destOrd="0" presId="urn:microsoft.com/office/officeart/2008/layout/HalfCircleOrganizationChart"/>
    <dgm:cxn modelId="{7BEF1CC9-EA6D-444F-9479-F2D55E34B2E8}" srcId="{2E8512AD-34A6-48F8-9420-DBF4AA4CE112}" destId="{FA1B702D-18EF-4F07-A44C-47A545522D06}" srcOrd="0" destOrd="0" parTransId="{370CC43B-83E2-40B1-93C4-B62B5EF6FD5D}" sibTransId="{606E5ED3-2F41-4D05-B9F7-FB0E02D0CFE3}"/>
    <dgm:cxn modelId="{41C2BECD-9FC7-4E8E-B654-FF5B766A4A24}" type="presOf" srcId="{933CB3CD-6D4E-4A2C-8EBF-F89A6027C60A}" destId="{64DD5461-932F-4CFD-9076-22607CC7A230}" srcOrd="1" destOrd="0" presId="urn:microsoft.com/office/officeart/2008/layout/HalfCircleOrganizationChart"/>
    <dgm:cxn modelId="{8D5924CE-F477-4F62-A99E-4AC7A33A157E}" type="presOf" srcId="{4B4A48D6-7495-49AE-9093-7C6181BD67E7}" destId="{3C020966-DFF8-4992-99A4-60C9C3954B2B}" srcOrd="0" destOrd="0" presId="urn:microsoft.com/office/officeart/2008/layout/HalfCircleOrganizationChart"/>
    <dgm:cxn modelId="{5169F9D3-D560-4583-8F4A-BB14C6288389}" srcId="{1EDD600F-AFF0-44A5-B303-066C48789B90}" destId="{2E106CBA-4FE1-430E-94E1-CDF8976548F0}" srcOrd="3" destOrd="0" parTransId="{4B4A48D6-7495-49AE-9093-7C6181BD67E7}" sibTransId="{FDBB7298-A884-4883-8DFE-1225418A4518}"/>
    <dgm:cxn modelId="{1BC475D7-122F-4E68-ACCB-8917D0BB1796}" type="presOf" srcId="{370CC43B-83E2-40B1-93C4-B62B5EF6FD5D}" destId="{A486167A-B4CD-449C-AFAA-82EFCEA4A934}" srcOrd="0" destOrd="0" presId="urn:microsoft.com/office/officeart/2008/layout/HalfCircleOrganizationChart"/>
    <dgm:cxn modelId="{878641D9-A82B-4EE0-99BC-F2F2784EE5C6}" type="presOf" srcId="{1EDD600F-AFF0-44A5-B303-066C48789B90}" destId="{6F915C74-2F38-46A0-B612-3BF64BD13E17}" srcOrd="1" destOrd="0" presId="urn:microsoft.com/office/officeart/2008/layout/HalfCircleOrganizationChart"/>
    <dgm:cxn modelId="{982223DC-F9E3-4976-AD51-8A7370348493}" type="presOf" srcId="{75C9209E-701D-4800-A0D4-AF427B41EE3A}" destId="{94575F04-8AFA-45D3-89FF-CF0550A2912F}" srcOrd="1" destOrd="0" presId="urn:microsoft.com/office/officeart/2008/layout/HalfCircleOrganizationChart"/>
    <dgm:cxn modelId="{B73431E0-403B-4E55-836F-800B9A797210}" type="presOf" srcId="{2122DEEA-4BC3-42CD-AF86-31612D2A39E5}" destId="{028A73F1-9B1B-4EF6-B70F-7D5A7F96A4E8}" srcOrd="0" destOrd="0" presId="urn:microsoft.com/office/officeart/2008/layout/HalfCircleOrganizationChart"/>
    <dgm:cxn modelId="{929D61E2-0372-40AA-9D95-50B7F1FA3462}" srcId="{BE120C81-3D54-43BF-9873-A007DE24A7CF}" destId="{BDFA2A8B-641A-4AB7-A029-C1DF2CECF72E}" srcOrd="1" destOrd="0" parTransId="{71782215-96A1-4F7C-BE81-9EFC106BF8F4}" sibTransId="{372B842E-0648-4B7C-A3A1-8E4FD4557E2E}"/>
    <dgm:cxn modelId="{D0B6F8E2-2B4B-456B-9F21-EF965A132C03}" type="presOf" srcId="{372422F6-DA91-4F8E-9CD2-9EFC1D270A85}" destId="{215BEB0D-A854-42F8-92D9-FB7F1CFF82DC}" srcOrd="1" destOrd="0" presId="urn:microsoft.com/office/officeart/2008/layout/HalfCircleOrganizationChart"/>
    <dgm:cxn modelId="{C8FBF8E2-DE37-48C1-A34F-28EF2457DA3C}" type="presOf" srcId="{C6CCB0E3-58D5-45BB-9B62-C6BAB34B2B36}" destId="{140A157C-D107-4308-9278-6B707D7A62DB}" srcOrd="0" destOrd="0" presId="urn:microsoft.com/office/officeart/2008/layout/HalfCircleOrganizationChart"/>
    <dgm:cxn modelId="{18F104E7-3911-4E1F-8D2B-7DF185A204F7}" srcId="{1EDD600F-AFF0-44A5-B303-066C48789B90}" destId="{372422F6-DA91-4F8E-9CD2-9EFC1D270A85}" srcOrd="0" destOrd="0" parTransId="{A6D0F986-6622-4FB4-BB93-22783E662696}" sibTransId="{75B72EAD-614F-4C6E-A443-48C2059F4DA4}"/>
    <dgm:cxn modelId="{FC6E63E7-4325-4E40-AB5B-44EF2D585C6F}" type="presOf" srcId="{5518CCC8-11F7-4750-AA72-9EB9516F8241}" destId="{776FE4B9-E4CD-4682-89B1-B7F172F5CB6C}" srcOrd="1" destOrd="0" presId="urn:microsoft.com/office/officeart/2008/layout/HalfCircleOrganizationChart"/>
    <dgm:cxn modelId="{A999F5EF-D77D-4DE5-B70F-2472B168293A}" type="presOf" srcId="{5518CCC8-11F7-4750-AA72-9EB9516F8241}" destId="{B6B9CE79-66A8-47D7-859C-577F5BC0F8E6}" srcOrd="0" destOrd="0" presId="urn:microsoft.com/office/officeart/2008/layout/HalfCircleOrganizationChart"/>
    <dgm:cxn modelId="{0CB450F2-0698-475A-9EF4-FDE48666CE57}" type="presOf" srcId="{933CB3CD-6D4E-4A2C-8EBF-F89A6027C60A}" destId="{47303A2D-90EC-4E66-B26E-DDC563954C4E}" srcOrd="0" destOrd="0" presId="urn:microsoft.com/office/officeart/2008/layout/HalfCircleOrganizationChart"/>
    <dgm:cxn modelId="{5A7F3FF4-7D0B-4F1E-B90A-B227D3A25BD7}" type="presOf" srcId="{E16ECFD2-4B26-48B7-93D9-8428B08E59CC}" destId="{E7559E15-A9E8-41C0-BB8C-6F2A2002E8A6}" srcOrd="0" destOrd="0" presId="urn:microsoft.com/office/officeart/2008/layout/HalfCircleOrganizationChart"/>
    <dgm:cxn modelId="{BFAC09FF-FFB3-4A5B-A47A-9A85EC1FE8A5}" type="presOf" srcId="{FA1B702D-18EF-4F07-A44C-47A545522D06}" destId="{213A2C94-A0BC-4F77-B3DE-FEBE71F5E086}" srcOrd="0" destOrd="0" presId="urn:microsoft.com/office/officeart/2008/layout/HalfCircleOrganizationChart"/>
    <dgm:cxn modelId="{6F829778-D82A-49C7-8BEA-03DB230F42A4}" type="presParOf" srcId="{D5314EB1-007A-4206-9A1B-7B854DD9F753}" destId="{DDAC0F1A-3E4A-47BB-BDB8-E5121F41E584}" srcOrd="0" destOrd="0" presId="urn:microsoft.com/office/officeart/2008/layout/HalfCircleOrganizationChart"/>
    <dgm:cxn modelId="{B8C32388-4FFF-43C6-A4B6-63B56BFBF719}" type="presParOf" srcId="{DDAC0F1A-3E4A-47BB-BDB8-E5121F41E584}" destId="{036768AC-579F-4CB6-B4A0-A1825AE19E26}" srcOrd="0" destOrd="0" presId="urn:microsoft.com/office/officeart/2008/layout/HalfCircleOrganizationChart"/>
    <dgm:cxn modelId="{2DE43F11-47BB-43A7-8157-59EE15141F0E}" type="presParOf" srcId="{036768AC-579F-4CB6-B4A0-A1825AE19E26}" destId="{5995657B-6684-4252-8068-FB2B6CFF96A8}" srcOrd="0" destOrd="0" presId="urn:microsoft.com/office/officeart/2008/layout/HalfCircleOrganizationChart"/>
    <dgm:cxn modelId="{549CCEE2-0A2C-498D-B237-31615EC22244}" type="presParOf" srcId="{036768AC-579F-4CB6-B4A0-A1825AE19E26}" destId="{D3D9DE9F-4867-4471-9F22-027606D3B5D4}" srcOrd="1" destOrd="0" presId="urn:microsoft.com/office/officeart/2008/layout/HalfCircleOrganizationChart"/>
    <dgm:cxn modelId="{F4413BA7-DEEA-43FB-A4E8-572E26691B88}" type="presParOf" srcId="{036768AC-579F-4CB6-B4A0-A1825AE19E26}" destId="{58050A15-BDB6-4F45-87D1-7EA4686734C9}" srcOrd="2" destOrd="0" presId="urn:microsoft.com/office/officeart/2008/layout/HalfCircleOrganizationChart"/>
    <dgm:cxn modelId="{9E28DDE4-6045-475B-8F6C-42059EC3F2B9}" type="presParOf" srcId="{036768AC-579F-4CB6-B4A0-A1825AE19E26}" destId="{6F915C74-2F38-46A0-B612-3BF64BD13E17}" srcOrd="3" destOrd="0" presId="urn:microsoft.com/office/officeart/2008/layout/HalfCircleOrganizationChart"/>
    <dgm:cxn modelId="{B056D6DE-5125-4DE4-90DD-376701772CF9}" type="presParOf" srcId="{DDAC0F1A-3E4A-47BB-BDB8-E5121F41E584}" destId="{EC2E52C1-D8BB-47E4-AF7D-DF5F367685D8}" srcOrd="1" destOrd="0" presId="urn:microsoft.com/office/officeart/2008/layout/HalfCircleOrganizationChart"/>
    <dgm:cxn modelId="{8E111B37-A5D4-4C13-ABA0-FA9DBFB7DE31}" type="presParOf" srcId="{EC2E52C1-D8BB-47E4-AF7D-DF5F367685D8}" destId="{42EF0E44-1309-4941-9054-B96B3A909750}" srcOrd="0" destOrd="0" presId="urn:microsoft.com/office/officeart/2008/layout/HalfCircleOrganizationChart"/>
    <dgm:cxn modelId="{7052031E-AE7F-45FD-BB9E-2A046BBD3253}" type="presParOf" srcId="{EC2E52C1-D8BB-47E4-AF7D-DF5F367685D8}" destId="{17C67F26-9451-4218-98E9-E636103C8805}" srcOrd="1" destOrd="0" presId="urn:microsoft.com/office/officeart/2008/layout/HalfCircleOrganizationChart"/>
    <dgm:cxn modelId="{FA0636E8-C97E-423D-B5AB-240BE535EAE1}" type="presParOf" srcId="{17C67F26-9451-4218-98E9-E636103C8805}" destId="{B76CBCBE-7013-42ED-AD78-15260FDD73D2}" srcOrd="0" destOrd="0" presId="urn:microsoft.com/office/officeart/2008/layout/HalfCircleOrganizationChart"/>
    <dgm:cxn modelId="{A54ECBDD-482D-4946-AEB2-79FCD8F35F84}" type="presParOf" srcId="{B76CBCBE-7013-42ED-AD78-15260FDD73D2}" destId="{73EC1A68-9223-4088-83BB-A2A5EB3EBEC6}" srcOrd="0" destOrd="0" presId="urn:microsoft.com/office/officeart/2008/layout/HalfCircleOrganizationChart"/>
    <dgm:cxn modelId="{F5057D5D-66CD-4CD2-B44B-4DA89F00E2C8}" type="presParOf" srcId="{B76CBCBE-7013-42ED-AD78-15260FDD73D2}" destId="{062BD0E6-6F51-430E-A037-143DAB3ADF5B}" srcOrd="1" destOrd="0" presId="urn:microsoft.com/office/officeart/2008/layout/HalfCircleOrganizationChart"/>
    <dgm:cxn modelId="{1D504A3A-BE27-4568-8784-7F97388CF386}" type="presParOf" srcId="{B76CBCBE-7013-42ED-AD78-15260FDD73D2}" destId="{B1E63672-934B-4577-BE21-5783446B1C97}" srcOrd="2" destOrd="0" presId="urn:microsoft.com/office/officeart/2008/layout/HalfCircleOrganizationChart"/>
    <dgm:cxn modelId="{DFB773F5-4DF5-45E8-BC4B-A0998220BBDA}" type="presParOf" srcId="{B76CBCBE-7013-42ED-AD78-15260FDD73D2}" destId="{215BEB0D-A854-42F8-92D9-FB7F1CFF82DC}" srcOrd="3" destOrd="0" presId="urn:microsoft.com/office/officeart/2008/layout/HalfCircleOrganizationChart"/>
    <dgm:cxn modelId="{6F12CF8E-60B6-4A74-9DF7-A099420A2D92}" type="presParOf" srcId="{17C67F26-9451-4218-98E9-E636103C8805}" destId="{B7772027-9CDD-4960-B775-26FC6A789FC8}" srcOrd="1" destOrd="0" presId="urn:microsoft.com/office/officeart/2008/layout/HalfCircleOrganizationChart"/>
    <dgm:cxn modelId="{F3E31677-1F57-40FF-A8F6-5AE3B79EF0F9}" type="presParOf" srcId="{B7772027-9CDD-4960-B775-26FC6A789FC8}" destId="{6460A1FB-B70C-478B-B197-BCC6DF076367}" srcOrd="0" destOrd="0" presId="urn:microsoft.com/office/officeart/2008/layout/HalfCircleOrganizationChart"/>
    <dgm:cxn modelId="{F9C90F60-2AC4-4951-BD92-C055827D472C}" type="presParOf" srcId="{B7772027-9CDD-4960-B775-26FC6A789FC8}" destId="{CD33988A-C860-46A5-A843-B551B17AB11C}" srcOrd="1" destOrd="0" presId="urn:microsoft.com/office/officeart/2008/layout/HalfCircleOrganizationChart"/>
    <dgm:cxn modelId="{9BE7D6D5-7B53-4A43-9DFF-3CD308D05BB5}" type="presParOf" srcId="{CD33988A-C860-46A5-A843-B551B17AB11C}" destId="{F3E05300-9082-4FB4-BFF3-8719937977C7}" srcOrd="0" destOrd="0" presId="urn:microsoft.com/office/officeart/2008/layout/HalfCircleOrganizationChart"/>
    <dgm:cxn modelId="{B9E70909-21CF-4AD7-9B15-FD3CD97E2570}" type="presParOf" srcId="{F3E05300-9082-4FB4-BFF3-8719937977C7}" destId="{E7559E15-A9E8-41C0-BB8C-6F2A2002E8A6}" srcOrd="0" destOrd="0" presId="urn:microsoft.com/office/officeart/2008/layout/HalfCircleOrganizationChart"/>
    <dgm:cxn modelId="{75CD8E8C-0C3E-42C3-8348-12682F826803}" type="presParOf" srcId="{F3E05300-9082-4FB4-BFF3-8719937977C7}" destId="{EA23BB8B-5B36-4D05-B4E0-6E03EA9771D9}" srcOrd="1" destOrd="0" presId="urn:microsoft.com/office/officeart/2008/layout/HalfCircleOrganizationChart"/>
    <dgm:cxn modelId="{B699169E-7C9F-4FFE-9172-503165643856}" type="presParOf" srcId="{F3E05300-9082-4FB4-BFF3-8719937977C7}" destId="{F412B47C-01BC-4704-94A5-C94CBB7B570D}" srcOrd="2" destOrd="0" presId="urn:microsoft.com/office/officeart/2008/layout/HalfCircleOrganizationChart"/>
    <dgm:cxn modelId="{D44F4D56-86E8-41FF-9430-0E3585887F9C}" type="presParOf" srcId="{F3E05300-9082-4FB4-BFF3-8719937977C7}" destId="{99EA8BF1-3766-4139-8532-7F43A9FE572B}" srcOrd="3" destOrd="0" presId="urn:microsoft.com/office/officeart/2008/layout/HalfCircleOrganizationChart"/>
    <dgm:cxn modelId="{F690BA32-95C0-4A65-A3DE-681A20D09D32}" type="presParOf" srcId="{CD33988A-C860-46A5-A843-B551B17AB11C}" destId="{B84BBF7C-EA02-4F78-A649-09E1A054A271}" srcOrd="1" destOrd="0" presId="urn:microsoft.com/office/officeart/2008/layout/HalfCircleOrganizationChart"/>
    <dgm:cxn modelId="{28171C36-CBF3-4AF0-AAA1-41D9034A4152}" type="presParOf" srcId="{CD33988A-C860-46A5-A843-B551B17AB11C}" destId="{7C21F226-936E-4DE3-ABE8-3D69A1E8A210}" srcOrd="2" destOrd="0" presId="urn:microsoft.com/office/officeart/2008/layout/HalfCircleOrganizationChart"/>
    <dgm:cxn modelId="{70999501-F8DD-41F4-9A2F-13D572EDC456}" type="presParOf" srcId="{B7772027-9CDD-4960-B775-26FC6A789FC8}" destId="{140A157C-D107-4308-9278-6B707D7A62DB}" srcOrd="2" destOrd="0" presId="urn:microsoft.com/office/officeart/2008/layout/HalfCircleOrganizationChart"/>
    <dgm:cxn modelId="{96FCACA1-944C-471C-A620-A265CABEC5CA}" type="presParOf" srcId="{B7772027-9CDD-4960-B775-26FC6A789FC8}" destId="{0F4CE79F-B4BF-4CC7-AA23-D08AE90EB681}" srcOrd="3" destOrd="0" presId="urn:microsoft.com/office/officeart/2008/layout/HalfCircleOrganizationChart"/>
    <dgm:cxn modelId="{50EF7572-937D-4529-9B9A-D5C952BF1609}" type="presParOf" srcId="{0F4CE79F-B4BF-4CC7-AA23-D08AE90EB681}" destId="{1DF24C3B-8631-4EB4-8AB9-7CD499BAAA4D}" srcOrd="0" destOrd="0" presId="urn:microsoft.com/office/officeart/2008/layout/HalfCircleOrganizationChart"/>
    <dgm:cxn modelId="{1BB7AF74-78CB-42DA-8267-4986884A699E}" type="presParOf" srcId="{1DF24C3B-8631-4EB4-8AB9-7CD499BAAA4D}" destId="{B6B9CE79-66A8-47D7-859C-577F5BC0F8E6}" srcOrd="0" destOrd="0" presId="urn:microsoft.com/office/officeart/2008/layout/HalfCircleOrganizationChart"/>
    <dgm:cxn modelId="{368FDFD7-BEE9-45DA-A913-4996C928E68C}" type="presParOf" srcId="{1DF24C3B-8631-4EB4-8AB9-7CD499BAAA4D}" destId="{93962FDD-A009-4568-99CB-1464760E6862}" srcOrd="1" destOrd="0" presId="urn:microsoft.com/office/officeart/2008/layout/HalfCircleOrganizationChart"/>
    <dgm:cxn modelId="{95359E3B-0473-4791-96BA-02C31B2591D1}" type="presParOf" srcId="{1DF24C3B-8631-4EB4-8AB9-7CD499BAAA4D}" destId="{E7075FAF-7996-454F-925E-7B33CF7581E0}" srcOrd="2" destOrd="0" presId="urn:microsoft.com/office/officeart/2008/layout/HalfCircleOrganizationChart"/>
    <dgm:cxn modelId="{3C9D2954-3D29-4C8C-92A8-D96DA56402C5}" type="presParOf" srcId="{1DF24C3B-8631-4EB4-8AB9-7CD499BAAA4D}" destId="{776FE4B9-E4CD-4682-89B1-B7F172F5CB6C}" srcOrd="3" destOrd="0" presId="urn:microsoft.com/office/officeart/2008/layout/HalfCircleOrganizationChart"/>
    <dgm:cxn modelId="{D5A556AF-DE5F-47FC-A406-02E111B9990E}" type="presParOf" srcId="{0F4CE79F-B4BF-4CC7-AA23-D08AE90EB681}" destId="{0AFAEA42-2378-4702-A7BD-B088DD984786}" srcOrd="1" destOrd="0" presId="urn:microsoft.com/office/officeart/2008/layout/HalfCircleOrganizationChart"/>
    <dgm:cxn modelId="{3EF13C29-88FA-4248-9BBD-FB88215A910E}" type="presParOf" srcId="{0F4CE79F-B4BF-4CC7-AA23-D08AE90EB681}" destId="{DC93702A-08B3-4B92-8634-661AB16918A0}" srcOrd="2" destOrd="0" presId="urn:microsoft.com/office/officeart/2008/layout/HalfCircleOrganizationChart"/>
    <dgm:cxn modelId="{B2EA72BD-430E-4AAC-B359-2FD550DCED4E}" type="presParOf" srcId="{17C67F26-9451-4218-98E9-E636103C8805}" destId="{D8FEF61E-03FC-4B48-A29F-F21EE6A71871}" srcOrd="2" destOrd="0" presId="urn:microsoft.com/office/officeart/2008/layout/HalfCircleOrganizationChart"/>
    <dgm:cxn modelId="{084EEE5E-3831-4E5B-ACA0-16E0C1C1C518}" type="presParOf" srcId="{EC2E52C1-D8BB-47E4-AF7D-DF5F367685D8}" destId="{3EBD987D-8FFC-404A-9437-7A57F301D91B}" srcOrd="2" destOrd="0" presId="urn:microsoft.com/office/officeart/2008/layout/HalfCircleOrganizationChart"/>
    <dgm:cxn modelId="{E53CED06-89AB-4AE4-975F-0A2E336CDEEF}" type="presParOf" srcId="{EC2E52C1-D8BB-47E4-AF7D-DF5F367685D8}" destId="{08DD3556-92E4-48FF-8906-C833EA310694}" srcOrd="3" destOrd="0" presId="urn:microsoft.com/office/officeart/2008/layout/HalfCircleOrganizationChart"/>
    <dgm:cxn modelId="{E9382BF9-C6E0-43B3-819F-9B9E96B17B91}" type="presParOf" srcId="{08DD3556-92E4-48FF-8906-C833EA310694}" destId="{37BF92B5-403B-4AF7-A77B-06C8F1866D54}" srcOrd="0" destOrd="0" presId="urn:microsoft.com/office/officeart/2008/layout/HalfCircleOrganizationChart"/>
    <dgm:cxn modelId="{1C701504-EA4D-4DAE-81AD-5B0A6E3D13AC}" type="presParOf" srcId="{37BF92B5-403B-4AF7-A77B-06C8F1866D54}" destId="{4C66BA71-0D49-43C8-A03B-2A8C049C3466}" srcOrd="0" destOrd="0" presId="urn:microsoft.com/office/officeart/2008/layout/HalfCircleOrganizationChart"/>
    <dgm:cxn modelId="{92FE2B60-0844-4773-9707-CF6A5F4F4B5B}" type="presParOf" srcId="{37BF92B5-403B-4AF7-A77B-06C8F1866D54}" destId="{FA501168-B099-4BAA-AE91-05BB18EE4F43}" srcOrd="1" destOrd="0" presId="urn:microsoft.com/office/officeart/2008/layout/HalfCircleOrganizationChart"/>
    <dgm:cxn modelId="{AFBFE634-FF65-4B81-9680-53028F5ED344}" type="presParOf" srcId="{37BF92B5-403B-4AF7-A77B-06C8F1866D54}" destId="{45C8EB72-DAF0-40F0-AE44-8E65033D9F10}" srcOrd="2" destOrd="0" presId="urn:microsoft.com/office/officeart/2008/layout/HalfCircleOrganizationChart"/>
    <dgm:cxn modelId="{BB9CBF65-FDE4-4932-BD3F-094D8E7D01DB}" type="presParOf" srcId="{37BF92B5-403B-4AF7-A77B-06C8F1866D54}" destId="{4D7ACFF7-A783-4A5A-8D04-4CFA4B3574A2}" srcOrd="3" destOrd="0" presId="urn:microsoft.com/office/officeart/2008/layout/HalfCircleOrganizationChart"/>
    <dgm:cxn modelId="{9079FE6E-3A65-40CB-B959-7B62DD869FAE}" type="presParOf" srcId="{08DD3556-92E4-48FF-8906-C833EA310694}" destId="{E8C1C76B-2793-4270-A8FD-E123A9C6B877}" srcOrd="1" destOrd="0" presId="urn:microsoft.com/office/officeart/2008/layout/HalfCircleOrganizationChart"/>
    <dgm:cxn modelId="{208C446C-FBD9-4335-9FBF-225ACCB6C001}" type="presParOf" srcId="{E8C1C76B-2793-4270-A8FD-E123A9C6B877}" destId="{A486167A-B4CD-449C-AFAA-82EFCEA4A934}" srcOrd="0" destOrd="0" presId="urn:microsoft.com/office/officeart/2008/layout/HalfCircleOrganizationChart"/>
    <dgm:cxn modelId="{93777A65-510D-4126-B1E4-B9B990CFEE89}" type="presParOf" srcId="{E8C1C76B-2793-4270-A8FD-E123A9C6B877}" destId="{453BF04F-B872-4AF9-9D0C-D93728E6DF5A}" srcOrd="1" destOrd="0" presId="urn:microsoft.com/office/officeart/2008/layout/HalfCircleOrganizationChart"/>
    <dgm:cxn modelId="{39A7D53C-C160-4E3D-B844-9BAAF7C04FB7}" type="presParOf" srcId="{453BF04F-B872-4AF9-9D0C-D93728E6DF5A}" destId="{F5039193-85B8-4C78-8E57-D14FE054B1A9}" srcOrd="0" destOrd="0" presId="urn:microsoft.com/office/officeart/2008/layout/HalfCircleOrganizationChart"/>
    <dgm:cxn modelId="{611619B4-9DDC-45CE-BA79-75ACAB4F8152}" type="presParOf" srcId="{F5039193-85B8-4C78-8E57-D14FE054B1A9}" destId="{213A2C94-A0BC-4F77-B3DE-FEBE71F5E086}" srcOrd="0" destOrd="0" presId="urn:microsoft.com/office/officeart/2008/layout/HalfCircleOrganizationChart"/>
    <dgm:cxn modelId="{C5C31937-CFD4-4F67-B4F2-4D88E4E712DB}" type="presParOf" srcId="{F5039193-85B8-4C78-8E57-D14FE054B1A9}" destId="{8C9A4F38-DCCA-4F19-B79B-B9A9598EFE88}" srcOrd="1" destOrd="0" presId="urn:microsoft.com/office/officeart/2008/layout/HalfCircleOrganizationChart"/>
    <dgm:cxn modelId="{5CC96983-5B48-40A8-A918-213CB53BB5CF}" type="presParOf" srcId="{F5039193-85B8-4C78-8E57-D14FE054B1A9}" destId="{6B0936AE-1B59-4D2E-8782-7AD0EE93F240}" srcOrd="2" destOrd="0" presId="urn:microsoft.com/office/officeart/2008/layout/HalfCircleOrganizationChart"/>
    <dgm:cxn modelId="{342C5B3B-56C1-44A1-8E4D-F709133CA84C}" type="presParOf" srcId="{F5039193-85B8-4C78-8E57-D14FE054B1A9}" destId="{A805AE65-6450-4E22-AFEE-2E04E6900708}" srcOrd="3" destOrd="0" presId="urn:microsoft.com/office/officeart/2008/layout/HalfCircleOrganizationChart"/>
    <dgm:cxn modelId="{498C26EC-C6EA-4A31-AD8A-E0F53B3B1160}" type="presParOf" srcId="{453BF04F-B872-4AF9-9D0C-D93728E6DF5A}" destId="{4F290F17-E2A7-4924-8556-400484E199DA}" srcOrd="1" destOrd="0" presId="urn:microsoft.com/office/officeart/2008/layout/HalfCircleOrganizationChart"/>
    <dgm:cxn modelId="{C5401D21-4828-4DE2-909E-FB47A79D6435}" type="presParOf" srcId="{453BF04F-B872-4AF9-9D0C-D93728E6DF5A}" destId="{726386FC-F088-4C23-8C6A-D03B85F54124}" srcOrd="2" destOrd="0" presId="urn:microsoft.com/office/officeart/2008/layout/HalfCircleOrganizationChart"/>
    <dgm:cxn modelId="{FBD73162-2050-48E6-88B1-00F2263BE1F1}" type="presParOf" srcId="{E8C1C76B-2793-4270-A8FD-E123A9C6B877}" destId="{3B06E133-71AE-41D5-B90D-90FB904322AC}" srcOrd="2" destOrd="0" presId="urn:microsoft.com/office/officeart/2008/layout/HalfCircleOrganizationChart"/>
    <dgm:cxn modelId="{03010CE8-38C7-4E07-9E0F-ADD0059366D9}" type="presParOf" srcId="{E8C1C76B-2793-4270-A8FD-E123A9C6B877}" destId="{CF5F24F9-2D69-427A-88CE-0450DBB619C6}" srcOrd="3" destOrd="0" presId="urn:microsoft.com/office/officeart/2008/layout/HalfCircleOrganizationChart"/>
    <dgm:cxn modelId="{B4E4DD05-809F-4957-B2A4-EACA13F196D1}" type="presParOf" srcId="{CF5F24F9-2D69-427A-88CE-0450DBB619C6}" destId="{56103B6F-0A45-4B25-9F06-0B30A7E8372F}" srcOrd="0" destOrd="0" presId="urn:microsoft.com/office/officeart/2008/layout/HalfCircleOrganizationChart"/>
    <dgm:cxn modelId="{312EA5E6-771D-4E05-9B59-E034111E315E}" type="presParOf" srcId="{56103B6F-0A45-4B25-9F06-0B30A7E8372F}" destId="{C94F9EC1-E403-40A4-AF2A-83F0D00B674F}" srcOrd="0" destOrd="0" presId="urn:microsoft.com/office/officeart/2008/layout/HalfCircleOrganizationChart"/>
    <dgm:cxn modelId="{DC844DF5-5601-4101-91C2-5D3A4A770320}" type="presParOf" srcId="{56103B6F-0A45-4B25-9F06-0B30A7E8372F}" destId="{AFAFF982-0CDB-4A91-9135-2BB84028D489}" srcOrd="1" destOrd="0" presId="urn:microsoft.com/office/officeart/2008/layout/HalfCircleOrganizationChart"/>
    <dgm:cxn modelId="{662A954F-DDD4-4DB8-9852-4024AAF6AC91}" type="presParOf" srcId="{56103B6F-0A45-4B25-9F06-0B30A7E8372F}" destId="{78C99574-89D3-4AA9-83F8-EFB1A6D84AC5}" srcOrd="2" destOrd="0" presId="urn:microsoft.com/office/officeart/2008/layout/HalfCircleOrganizationChart"/>
    <dgm:cxn modelId="{4B58A7BF-902B-4FEA-8028-7F4D00C52990}" type="presParOf" srcId="{56103B6F-0A45-4B25-9F06-0B30A7E8372F}" destId="{CD70FBA9-8BE8-4DFE-9515-A07A2F3BA91D}" srcOrd="3" destOrd="0" presId="urn:microsoft.com/office/officeart/2008/layout/HalfCircleOrganizationChart"/>
    <dgm:cxn modelId="{1C7CA64E-B716-4085-997E-47931E137A62}" type="presParOf" srcId="{CF5F24F9-2D69-427A-88CE-0450DBB619C6}" destId="{7F3A824B-2716-4D27-B13F-384EEFBABEEF}" srcOrd="1" destOrd="0" presId="urn:microsoft.com/office/officeart/2008/layout/HalfCircleOrganizationChart"/>
    <dgm:cxn modelId="{C816935C-B12B-42F1-843A-A68558F496F4}" type="presParOf" srcId="{CF5F24F9-2D69-427A-88CE-0450DBB619C6}" destId="{076ECDE3-4597-49DF-8F56-8F5DF5409E8E}" srcOrd="2" destOrd="0" presId="urn:microsoft.com/office/officeart/2008/layout/HalfCircleOrganizationChart"/>
    <dgm:cxn modelId="{50784889-E375-4BC0-84DE-B9DD591295E3}" type="presParOf" srcId="{08DD3556-92E4-48FF-8906-C833EA310694}" destId="{BAD6E911-C652-4D36-B1CA-2ED43A5CB1D5}" srcOrd="2" destOrd="0" presId="urn:microsoft.com/office/officeart/2008/layout/HalfCircleOrganizationChart"/>
    <dgm:cxn modelId="{C6F7293C-5F3B-4448-BC55-A30D9B68CA23}" type="presParOf" srcId="{EC2E52C1-D8BB-47E4-AF7D-DF5F367685D8}" destId="{341CEF0E-5E60-415D-B380-E0126746463E}" srcOrd="4" destOrd="0" presId="urn:microsoft.com/office/officeart/2008/layout/HalfCircleOrganizationChart"/>
    <dgm:cxn modelId="{4DEE5810-92AE-4F27-9CB5-AD68D730A7B8}" type="presParOf" srcId="{EC2E52C1-D8BB-47E4-AF7D-DF5F367685D8}" destId="{6090381C-53B7-4BDA-B5A4-14949A8079EF}" srcOrd="5" destOrd="0" presId="urn:microsoft.com/office/officeart/2008/layout/HalfCircleOrganizationChart"/>
    <dgm:cxn modelId="{3FD82CA3-BBB6-4571-B9E9-5F6FD750EF98}" type="presParOf" srcId="{6090381C-53B7-4BDA-B5A4-14949A8079EF}" destId="{E1B5FF3E-2A40-48E7-BF12-19D6A27BFAF9}" srcOrd="0" destOrd="0" presId="urn:microsoft.com/office/officeart/2008/layout/HalfCircleOrganizationChart"/>
    <dgm:cxn modelId="{EE880BDB-6ECA-4860-BA02-27B9FC10E5D5}" type="presParOf" srcId="{E1B5FF3E-2A40-48E7-BF12-19D6A27BFAF9}" destId="{930598CD-E4E9-4B67-A9FA-449CAF879356}" srcOrd="0" destOrd="0" presId="urn:microsoft.com/office/officeart/2008/layout/HalfCircleOrganizationChart"/>
    <dgm:cxn modelId="{9F79214F-0976-4231-92B7-3ED19A701FE0}" type="presParOf" srcId="{E1B5FF3E-2A40-48E7-BF12-19D6A27BFAF9}" destId="{9CA779C0-6B8C-4CB5-B8E5-94E35F6A388F}" srcOrd="1" destOrd="0" presId="urn:microsoft.com/office/officeart/2008/layout/HalfCircleOrganizationChart"/>
    <dgm:cxn modelId="{61E7AF7E-F43A-4C0C-8376-7D36BE55C30B}" type="presParOf" srcId="{E1B5FF3E-2A40-48E7-BF12-19D6A27BFAF9}" destId="{B5599655-3202-44BC-AEB8-97808EA818C0}" srcOrd="2" destOrd="0" presId="urn:microsoft.com/office/officeart/2008/layout/HalfCircleOrganizationChart"/>
    <dgm:cxn modelId="{2864987B-22C6-4CBA-846F-81F222293A20}" type="presParOf" srcId="{E1B5FF3E-2A40-48E7-BF12-19D6A27BFAF9}" destId="{CB693E1E-0407-47EB-BB50-250E5C21B5AD}" srcOrd="3" destOrd="0" presId="urn:microsoft.com/office/officeart/2008/layout/HalfCircleOrganizationChart"/>
    <dgm:cxn modelId="{37AD5983-EC2B-45ED-8061-91297327682D}" type="presParOf" srcId="{6090381C-53B7-4BDA-B5A4-14949A8079EF}" destId="{BC33E167-00A3-4804-AA29-3C84FCF278EC}" srcOrd="1" destOrd="0" presId="urn:microsoft.com/office/officeart/2008/layout/HalfCircleOrganizationChart"/>
    <dgm:cxn modelId="{4B8D98F3-1F36-4660-A03B-C92E75423527}" type="presParOf" srcId="{BC33E167-00A3-4804-AA29-3C84FCF278EC}" destId="{ACC19627-0FBB-4A92-B21A-A41906C5A966}" srcOrd="0" destOrd="0" presId="urn:microsoft.com/office/officeart/2008/layout/HalfCircleOrganizationChart"/>
    <dgm:cxn modelId="{798B005E-6B9A-4C36-9150-1D532BC451A0}" type="presParOf" srcId="{BC33E167-00A3-4804-AA29-3C84FCF278EC}" destId="{3757B2F2-A3BA-43D9-8662-11A72DA7ED72}" srcOrd="1" destOrd="0" presId="urn:microsoft.com/office/officeart/2008/layout/HalfCircleOrganizationChart"/>
    <dgm:cxn modelId="{8F4FA945-19E9-4AE7-97DC-0D479FCB3CDF}" type="presParOf" srcId="{3757B2F2-A3BA-43D9-8662-11A72DA7ED72}" destId="{859A36E6-4E6C-4ECE-AF1A-1A29BD09F0CF}" srcOrd="0" destOrd="0" presId="urn:microsoft.com/office/officeart/2008/layout/HalfCircleOrganizationChart"/>
    <dgm:cxn modelId="{20A1E3FD-38E8-45C5-AB2A-08D74F6ACCD6}" type="presParOf" srcId="{859A36E6-4E6C-4ECE-AF1A-1A29BD09F0CF}" destId="{F7945794-7C66-4CA5-AAD9-A4E4ED07C57E}" srcOrd="0" destOrd="0" presId="urn:microsoft.com/office/officeart/2008/layout/HalfCircleOrganizationChart"/>
    <dgm:cxn modelId="{F7293A82-2BAA-4A26-9ED3-6D0403CB92F6}" type="presParOf" srcId="{859A36E6-4E6C-4ECE-AF1A-1A29BD09F0CF}" destId="{2755FDC0-4AB6-4EB5-933A-EA24C38A1032}" srcOrd="1" destOrd="0" presId="urn:microsoft.com/office/officeart/2008/layout/HalfCircleOrganizationChart"/>
    <dgm:cxn modelId="{19966332-EAAD-46F6-9B90-B83195C1FB36}" type="presParOf" srcId="{859A36E6-4E6C-4ECE-AF1A-1A29BD09F0CF}" destId="{2703DB80-62D4-4187-8E6E-B78F7A95A392}" srcOrd="2" destOrd="0" presId="urn:microsoft.com/office/officeart/2008/layout/HalfCircleOrganizationChart"/>
    <dgm:cxn modelId="{F2D14B0C-C4BC-4EAE-AFCB-BD1E88A5A1A9}" type="presParOf" srcId="{859A36E6-4E6C-4ECE-AF1A-1A29BD09F0CF}" destId="{045D5AEE-AA8D-4AA2-BA8E-1EB59ACFFB10}" srcOrd="3" destOrd="0" presId="urn:microsoft.com/office/officeart/2008/layout/HalfCircleOrganizationChart"/>
    <dgm:cxn modelId="{B46BC38C-2599-43AA-8493-EB175CD61D37}" type="presParOf" srcId="{3757B2F2-A3BA-43D9-8662-11A72DA7ED72}" destId="{597AF38B-4843-4A3A-A2AF-C3C4ED32CEA5}" srcOrd="1" destOrd="0" presId="urn:microsoft.com/office/officeart/2008/layout/HalfCircleOrganizationChart"/>
    <dgm:cxn modelId="{AF341806-0421-4B5C-A8DC-66A6558843D4}" type="presParOf" srcId="{3757B2F2-A3BA-43D9-8662-11A72DA7ED72}" destId="{13499C02-C855-4953-9043-FD74F81BF502}" srcOrd="2" destOrd="0" presId="urn:microsoft.com/office/officeart/2008/layout/HalfCircleOrganizationChart"/>
    <dgm:cxn modelId="{8FE4EF60-6423-4851-9989-F144E805E5E1}" type="presParOf" srcId="{BC33E167-00A3-4804-AA29-3C84FCF278EC}" destId="{D5D82B32-9D90-4E83-BF9B-E0438B0E86F3}" srcOrd="2" destOrd="0" presId="urn:microsoft.com/office/officeart/2008/layout/HalfCircleOrganizationChart"/>
    <dgm:cxn modelId="{829E7D6C-4F5D-4B47-8F0B-C823F3EDFCF9}" type="presParOf" srcId="{BC33E167-00A3-4804-AA29-3C84FCF278EC}" destId="{873753FA-F7BC-4A79-8F04-59E4010F68C3}" srcOrd="3" destOrd="0" presId="urn:microsoft.com/office/officeart/2008/layout/HalfCircleOrganizationChart"/>
    <dgm:cxn modelId="{8420AFD4-81B8-4427-8967-5D7FF81E4CE0}" type="presParOf" srcId="{873753FA-F7BC-4A79-8F04-59E4010F68C3}" destId="{1508B1DD-7E4B-436C-8083-1DFB4A6E56CA}" srcOrd="0" destOrd="0" presId="urn:microsoft.com/office/officeart/2008/layout/HalfCircleOrganizationChart"/>
    <dgm:cxn modelId="{1FAFA633-6AB9-446C-BFD3-237FEC01EAFE}" type="presParOf" srcId="{1508B1DD-7E4B-436C-8083-1DFB4A6E56CA}" destId="{9B438AD6-26EB-4FB4-B72E-4B953AC29F1C}" srcOrd="0" destOrd="0" presId="urn:microsoft.com/office/officeart/2008/layout/HalfCircleOrganizationChart"/>
    <dgm:cxn modelId="{6EC7772F-76D0-4493-8971-3DACF3480C3E}" type="presParOf" srcId="{1508B1DD-7E4B-436C-8083-1DFB4A6E56CA}" destId="{1A0375F0-06AB-4918-A23C-9E2170819E38}" srcOrd="1" destOrd="0" presId="urn:microsoft.com/office/officeart/2008/layout/HalfCircleOrganizationChart"/>
    <dgm:cxn modelId="{EC2F0246-5FC3-4092-A66E-FD0DB703FC77}" type="presParOf" srcId="{1508B1DD-7E4B-436C-8083-1DFB4A6E56CA}" destId="{68BC2556-83ED-42FF-9353-1F8C6E23E6E4}" srcOrd="2" destOrd="0" presId="urn:microsoft.com/office/officeart/2008/layout/HalfCircleOrganizationChart"/>
    <dgm:cxn modelId="{5E7B8C5E-5370-4A85-B080-A7EA4C80E0EA}" type="presParOf" srcId="{1508B1DD-7E4B-436C-8083-1DFB4A6E56CA}" destId="{E6BB5DE6-1D2D-4DB2-BAFB-1B3BD6B42EA1}" srcOrd="3" destOrd="0" presId="urn:microsoft.com/office/officeart/2008/layout/HalfCircleOrganizationChart"/>
    <dgm:cxn modelId="{F50B5E42-E5DF-4053-AD99-B3ACD7C095FD}" type="presParOf" srcId="{873753FA-F7BC-4A79-8F04-59E4010F68C3}" destId="{6649AAAB-2314-43A6-A98C-5BB71180F659}" srcOrd="1" destOrd="0" presId="urn:microsoft.com/office/officeart/2008/layout/HalfCircleOrganizationChart"/>
    <dgm:cxn modelId="{81162DD9-1C5A-4E78-A57C-5DB4B1E95819}" type="presParOf" srcId="{873753FA-F7BC-4A79-8F04-59E4010F68C3}" destId="{A57B2020-749C-422D-A021-C1EEA58235DE}" srcOrd="2" destOrd="0" presId="urn:microsoft.com/office/officeart/2008/layout/HalfCircleOrganizationChart"/>
    <dgm:cxn modelId="{43490C02-D7CA-4754-A61B-90E3BB5D0680}" type="presParOf" srcId="{6090381C-53B7-4BDA-B5A4-14949A8079EF}" destId="{6E2DCC1D-028A-4A14-A498-A13072F1AA91}" srcOrd="2" destOrd="0" presId="urn:microsoft.com/office/officeart/2008/layout/HalfCircleOrganizationChart"/>
    <dgm:cxn modelId="{57387406-5615-4E4E-BB5F-757BC6CDA34E}" type="presParOf" srcId="{EC2E52C1-D8BB-47E4-AF7D-DF5F367685D8}" destId="{3C020966-DFF8-4992-99A4-60C9C3954B2B}" srcOrd="6" destOrd="0" presId="urn:microsoft.com/office/officeart/2008/layout/HalfCircleOrganizationChart"/>
    <dgm:cxn modelId="{531E6159-399C-4350-8F0C-87019F2C135C}" type="presParOf" srcId="{EC2E52C1-D8BB-47E4-AF7D-DF5F367685D8}" destId="{764E9CEA-613B-417E-9513-AC123E3A22FF}" srcOrd="7" destOrd="0" presId="urn:microsoft.com/office/officeart/2008/layout/HalfCircleOrganizationChart"/>
    <dgm:cxn modelId="{F0C7FF6C-FB36-413C-9837-F27D5B2CFF55}" type="presParOf" srcId="{764E9CEA-613B-417E-9513-AC123E3A22FF}" destId="{00924464-190B-4F43-A857-9A5619879725}" srcOrd="0" destOrd="0" presId="urn:microsoft.com/office/officeart/2008/layout/HalfCircleOrganizationChart"/>
    <dgm:cxn modelId="{539F8886-62C3-4019-80D9-2E6B1CF9EBD0}" type="presParOf" srcId="{00924464-190B-4F43-A857-9A5619879725}" destId="{F0DB85D9-B678-43B7-A4EA-50F68D7ED67E}" srcOrd="0" destOrd="0" presId="urn:microsoft.com/office/officeart/2008/layout/HalfCircleOrganizationChart"/>
    <dgm:cxn modelId="{B0975F2A-9CCE-4D29-981D-6F59454C3E1C}" type="presParOf" srcId="{00924464-190B-4F43-A857-9A5619879725}" destId="{ECA84805-C280-4B60-8317-067BC1A7FEFF}" srcOrd="1" destOrd="0" presId="urn:microsoft.com/office/officeart/2008/layout/HalfCircleOrganizationChart"/>
    <dgm:cxn modelId="{D98DC335-3116-4BD3-91C4-961956D55913}" type="presParOf" srcId="{00924464-190B-4F43-A857-9A5619879725}" destId="{CA0F9C1B-AC30-46B1-83F2-AA6AF8E686A8}" srcOrd="2" destOrd="0" presId="urn:microsoft.com/office/officeart/2008/layout/HalfCircleOrganizationChart"/>
    <dgm:cxn modelId="{6EE11314-699A-4113-8255-FA3D58BC78B6}" type="presParOf" srcId="{00924464-190B-4F43-A857-9A5619879725}" destId="{B799A99A-8328-49EA-A54A-914EDB123342}" srcOrd="3" destOrd="0" presId="urn:microsoft.com/office/officeart/2008/layout/HalfCircleOrganizationChart"/>
    <dgm:cxn modelId="{7F1926E7-CA66-4F9D-9F8F-6D201DA04CEE}" type="presParOf" srcId="{764E9CEA-613B-417E-9513-AC123E3A22FF}" destId="{75E238C1-CC46-46C9-BDE2-DA375A8C972F}" srcOrd="1" destOrd="0" presId="urn:microsoft.com/office/officeart/2008/layout/HalfCircleOrganizationChart"/>
    <dgm:cxn modelId="{81409485-D756-42E8-BF0D-BDFDDA8A7FEE}" type="presParOf" srcId="{75E238C1-CC46-46C9-BDE2-DA375A8C972F}" destId="{CF3C0703-0C70-4DC4-8B3C-3DDB31E818AB}" srcOrd="0" destOrd="0" presId="urn:microsoft.com/office/officeart/2008/layout/HalfCircleOrganizationChart"/>
    <dgm:cxn modelId="{343F5C4B-3F6C-420F-A42F-D0AEA7F3EB57}" type="presParOf" srcId="{75E238C1-CC46-46C9-BDE2-DA375A8C972F}" destId="{3DB795C9-A7AF-41E6-A576-EC2135A82663}" srcOrd="1" destOrd="0" presId="urn:microsoft.com/office/officeart/2008/layout/HalfCircleOrganizationChart"/>
    <dgm:cxn modelId="{125C67AC-3A83-46AD-9177-E7FC20A82137}" type="presParOf" srcId="{3DB795C9-A7AF-41E6-A576-EC2135A82663}" destId="{5EADDD84-05AF-4917-9B3F-9966D90F387B}" srcOrd="0" destOrd="0" presId="urn:microsoft.com/office/officeart/2008/layout/HalfCircleOrganizationChart"/>
    <dgm:cxn modelId="{2AECF80C-8792-44F8-BD8B-578B2C4C5AAE}" type="presParOf" srcId="{5EADDD84-05AF-4917-9B3F-9966D90F387B}" destId="{4B26D4F2-35F1-4F72-96C7-0E1ABE25CE27}" srcOrd="0" destOrd="0" presId="urn:microsoft.com/office/officeart/2008/layout/HalfCircleOrganizationChart"/>
    <dgm:cxn modelId="{82F9A295-2DCA-4A3D-81E7-2B60E81F41ED}" type="presParOf" srcId="{5EADDD84-05AF-4917-9B3F-9966D90F387B}" destId="{BA4AAA35-8E81-43B5-A6A7-7AE7D0B6292B}" srcOrd="1" destOrd="0" presId="urn:microsoft.com/office/officeart/2008/layout/HalfCircleOrganizationChart"/>
    <dgm:cxn modelId="{FDABAD76-5A16-4086-A0D7-AEF20F6D6C55}" type="presParOf" srcId="{5EADDD84-05AF-4917-9B3F-9966D90F387B}" destId="{6CA5B135-E733-4B4E-A583-708FF43F1970}" srcOrd="2" destOrd="0" presId="urn:microsoft.com/office/officeart/2008/layout/HalfCircleOrganizationChart"/>
    <dgm:cxn modelId="{5654284E-ED9A-43F8-AFCB-66ECD418A6A1}" type="presParOf" srcId="{5EADDD84-05AF-4917-9B3F-9966D90F387B}" destId="{F501CBA5-5DB8-458F-9B70-511A5A65CBD9}" srcOrd="3" destOrd="0" presId="urn:microsoft.com/office/officeart/2008/layout/HalfCircleOrganizationChart"/>
    <dgm:cxn modelId="{315EDD9A-81F8-4C28-9388-F63C1E7FCE4C}" type="presParOf" srcId="{3DB795C9-A7AF-41E6-A576-EC2135A82663}" destId="{1A45B85A-FB9B-4959-BD95-3734A9D24BF5}" srcOrd="1" destOrd="0" presId="urn:microsoft.com/office/officeart/2008/layout/HalfCircleOrganizationChart"/>
    <dgm:cxn modelId="{193B86EF-B4DC-413C-86C3-3B6C7BBD091C}" type="presParOf" srcId="{3DB795C9-A7AF-41E6-A576-EC2135A82663}" destId="{4F3FF879-5EEF-4316-9536-624B87321B1F}" srcOrd="2" destOrd="0" presId="urn:microsoft.com/office/officeart/2008/layout/HalfCircleOrganizationChart"/>
    <dgm:cxn modelId="{69A871A0-7DD3-4CAF-9853-649FBAADB5E8}" type="presParOf" srcId="{75E238C1-CC46-46C9-BDE2-DA375A8C972F}" destId="{F2BA204C-32FF-45C8-AB80-D4156A64C191}" srcOrd="2" destOrd="0" presId="urn:microsoft.com/office/officeart/2008/layout/HalfCircleOrganizationChart"/>
    <dgm:cxn modelId="{8DCF983D-1084-4624-BB5D-6517452CC6AB}" type="presParOf" srcId="{75E238C1-CC46-46C9-BDE2-DA375A8C972F}" destId="{F161AD77-683C-4506-9CF0-7C67C5961D74}" srcOrd="3" destOrd="0" presId="urn:microsoft.com/office/officeart/2008/layout/HalfCircleOrganizationChart"/>
    <dgm:cxn modelId="{0A971150-C888-4D74-BE22-0A9851ABA4ED}" type="presParOf" srcId="{F161AD77-683C-4506-9CF0-7C67C5961D74}" destId="{30091E95-2313-40A2-A3CE-D110A8C575B8}" srcOrd="0" destOrd="0" presId="urn:microsoft.com/office/officeart/2008/layout/HalfCircleOrganizationChart"/>
    <dgm:cxn modelId="{06278945-B90B-4DBC-BBEC-21557810A577}" type="presParOf" srcId="{30091E95-2313-40A2-A3CE-D110A8C575B8}" destId="{7DE72775-3605-48C7-9BC0-1C7D3F5CB940}" srcOrd="0" destOrd="0" presId="urn:microsoft.com/office/officeart/2008/layout/HalfCircleOrganizationChart"/>
    <dgm:cxn modelId="{07CADBA7-2C52-413A-8FD2-6237BDAC32E2}" type="presParOf" srcId="{30091E95-2313-40A2-A3CE-D110A8C575B8}" destId="{F93D9A75-988A-4308-BA23-19A96B54CBAB}" srcOrd="1" destOrd="0" presId="urn:microsoft.com/office/officeart/2008/layout/HalfCircleOrganizationChart"/>
    <dgm:cxn modelId="{97C6E741-16E8-4B2B-972B-519EEE6B4E7C}" type="presParOf" srcId="{30091E95-2313-40A2-A3CE-D110A8C575B8}" destId="{BEA35594-8105-4F8D-A311-0063323AFD98}" srcOrd="2" destOrd="0" presId="urn:microsoft.com/office/officeart/2008/layout/HalfCircleOrganizationChart"/>
    <dgm:cxn modelId="{BA855208-D9AF-4161-856E-FDC65C517F8D}" type="presParOf" srcId="{30091E95-2313-40A2-A3CE-D110A8C575B8}" destId="{94575F04-8AFA-45D3-89FF-CF0550A2912F}" srcOrd="3" destOrd="0" presId="urn:microsoft.com/office/officeart/2008/layout/HalfCircleOrganizationChart"/>
    <dgm:cxn modelId="{085F9F44-C68D-4FC4-917C-32B5107651F6}" type="presParOf" srcId="{F161AD77-683C-4506-9CF0-7C67C5961D74}" destId="{07A2010A-AE99-4CAC-8C95-535B24ECCF61}" srcOrd="1" destOrd="0" presId="urn:microsoft.com/office/officeart/2008/layout/HalfCircleOrganizationChart"/>
    <dgm:cxn modelId="{FB35AB76-A558-4E7E-8D7B-EFEA0B21A677}" type="presParOf" srcId="{F161AD77-683C-4506-9CF0-7C67C5961D74}" destId="{4E950BD7-EEDF-414B-82E0-9E36E8FED800}" srcOrd="2" destOrd="0" presId="urn:microsoft.com/office/officeart/2008/layout/HalfCircleOrganizationChart"/>
    <dgm:cxn modelId="{88BFABDD-9BBB-4D71-A9FE-B09D5A7EA031}" type="presParOf" srcId="{764E9CEA-613B-417E-9513-AC123E3A22FF}" destId="{E4FB74CB-A86E-401A-AD8B-218B372FD4EE}" srcOrd="2" destOrd="0" presId="urn:microsoft.com/office/officeart/2008/layout/HalfCircleOrganizationChart"/>
    <dgm:cxn modelId="{7FA85B84-C4EB-4C5F-8E06-9A407A9C4746}" type="presParOf" srcId="{EC2E52C1-D8BB-47E4-AF7D-DF5F367685D8}" destId="{90A5F099-0DC9-4AE0-A68C-75C0B0FFAE2D}" srcOrd="8" destOrd="0" presId="urn:microsoft.com/office/officeart/2008/layout/HalfCircleOrganizationChart"/>
    <dgm:cxn modelId="{C7198CE3-E650-4F6F-8A26-3A33B778C1D5}" type="presParOf" srcId="{EC2E52C1-D8BB-47E4-AF7D-DF5F367685D8}" destId="{2E0911EF-4643-4C0C-A6F6-1E1B02003CD8}" srcOrd="9" destOrd="0" presId="urn:microsoft.com/office/officeart/2008/layout/HalfCircleOrganizationChart"/>
    <dgm:cxn modelId="{F0869CFF-936B-4505-8D29-963880B36B9A}" type="presParOf" srcId="{2E0911EF-4643-4C0C-A6F6-1E1B02003CD8}" destId="{009AEC5B-3C07-41D3-8C6C-602BD2ED2D81}" srcOrd="0" destOrd="0" presId="urn:microsoft.com/office/officeart/2008/layout/HalfCircleOrganizationChart"/>
    <dgm:cxn modelId="{CCE62F7D-098C-4D1B-A0FC-39657328A3C5}" type="presParOf" srcId="{009AEC5B-3C07-41D3-8C6C-602BD2ED2D81}" destId="{5EEB148D-D6A2-4386-B35B-6DA45B42CFE5}" srcOrd="0" destOrd="0" presId="urn:microsoft.com/office/officeart/2008/layout/HalfCircleOrganizationChart"/>
    <dgm:cxn modelId="{83175A0D-E8D5-4E06-94B7-8EB77695DCE0}" type="presParOf" srcId="{009AEC5B-3C07-41D3-8C6C-602BD2ED2D81}" destId="{B8FAAD39-E27D-436C-819A-1B68394DA8A5}" srcOrd="1" destOrd="0" presId="urn:microsoft.com/office/officeart/2008/layout/HalfCircleOrganizationChart"/>
    <dgm:cxn modelId="{169A6CA6-4F82-4CA2-B91B-8906678F950D}" type="presParOf" srcId="{009AEC5B-3C07-41D3-8C6C-602BD2ED2D81}" destId="{A6655309-8219-4671-879F-70C45D111137}" srcOrd="2" destOrd="0" presId="urn:microsoft.com/office/officeart/2008/layout/HalfCircleOrganizationChart"/>
    <dgm:cxn modelId="{C4FB3467-9F64-4871-813F-D5CAF72F1B66}" type="presParOf" srcId="{009AEC5B-3C07-41D3-8C6C-602BD2ED2D81}" destId="{F773BABA-5C29-4C8A-B0F1-F742B282A5E1}" srcOrd="3" destOrd="0" presId="urn:microsoft.com/office/officeart/2008/layout/HalfCircleOrganizationChart"/>
    <dgm:cxn modelId="{F1F71851-8778-4C64-956F-50D9511F3999}" type="presParOf" srcId="{2E0911EF-4643-4C0C-A6F6-1E1B02003CD8}" destId="{F68B0666-9A8B-4803-A6C9-3CE4858F6A84}" srcOrd="1" destOrd="0" presId="urn:microsoft.com/office/officeart/2008/layout/HalfCircleOrganizationChart"/>
    <dgm:cxn modelId="{8670BB9A-2ED0-436D-B3C3-C155496822BD}" type="presParOf" srcId="{F68B0666-9A8B-4803-A6C9-3CE4858F6A84}" destId="{ADF5684B-ECDE-4FF0-88CE-FEE2C0C28ACD}" srcOrd="0" destOrd="0" presId="urn:microsoft.com/office/officeart/2008/layout/HalfCircleOrganizationChart"/>
    <dgm:cxn modelId="{86500339-FB55-4F40-BF58-E7DFD64168D1}" type="presParOf" srcId="{F68B0666-9A8B-4803-A6C9-3CE4858F6A84}" destId="{18D5C8EC-1E37-4379-85F1-BD2842321CEE}" srcOrd="1" destOrd="0" presId="urn:microsoft.com/office/officeart/2008/layout/HalfCircleOrganizationChart"/>
    <dgm:cxn modelId="{4D9519F0-3DE2-457A-AB93-ACFF22902AA3}" type="presParOf" srcId="{18D5C8EC-1E37-4379-85F1-BD2842321CEE}" destId="{1C91027E-6909-45D3-97C7-9CF4C494B3E2}" srcOrd="0" destOrd="0" presId="urn:microsoft.com/office/officeart/2008/layout/HalfCircleOrganizationChart"/>
    <dgm:cxn modelId="{BDB44BAF-5E8A-444D-9A97-A43807F889BB}" type="presParOf" srcId="{1C91027E-6909-45D3-97C7-9CF4C494B3E2}" destId="{47303A2D-90EC-4E66-B26E-DDC563954C4E}" srcOrd="0" destOrd="0" presId="urn:microsoft.com/office/officeart/2008/layout/HalfCircleOrganizationChart"/>
    <dgm:cxn modelId="{19120657-5391-4F79-8075-FF108006CE7B}" type="presParOf" srcId="{1C91027E-6909-45D3-97C7-9CF4C494B3E2}" destId="{E631A7EB-BD0B-473C-B502-9282391C97CF}" srcOrd="1" destOrd="0" presId="urn:microsoft.com/office/officeart/2008/layout/HalfCircleOrganizationChart"/>
    <dgm:cxn modelId="{CD4266AF-A0CC-4225-BE73-85A5F6CE7FA0}" type="presParOf" srcId="{1C91027E-6909-45D3-97C7-9CF4C494B3E2}" destId="{12D21741-0090-40B2-8A2D-01FA9D358437}" srcOrd="2" destOrd="0" presId="urn:microsoft.com/office/officeart/2008/layout/HalfCircleOrganizationChart"/>
    <dgm:cxn modelId="{A751100D-7CF6-4FE5-A948-5F860645EEA3}" type="presParOf" srcId="{1C91027E-6909-45D3-97C7-9CF4C494B3E2}" destId="{64DD5461-932F-4CFD-9076-22607CC7A230}" srcOrd="3" destOrd="0" presId="urn:microsoft.com/office/officeart/2008/layout/HalfCircleOrganizationChart"/>
    <dgm:cxn modelId="{7D7397FB-4129-4298-B8AD-AB7AE4B4E34B}" type="presParOf" srcId="{18D5C8EC-1E37-4379-85F1-BD2842321CEE}" destId="{FD4F66F9-838E-40DA-9FE7-BB7AFA040F82}" srcOrd="1" destOrd="0" presId="urn:microsoft.com/office/officeart/2008/layout/HalfCircleOrganizationChart"/>
    <dgm:cxn modelId="{2B9046C7-2A32-4467-91DA-77446AFDD734}" type="presParOf" srcId="{18D5C8EC-1E37-4379-85F1-BD2842321CEE}" destId="{85D35776-4380-481C-96BB-28B50442AA63}" srcOrd="2" destOrd="0" presId="urn:microsoft.com/office/officeart/2008/layout/HalfCircleOrganizationChart"/>
    <dgm:cxn modelId="{06F6A0CC-CE16-406F-ABC1-60DA87D84DA8}" type="presParOf" srcId="{F68B0666-9A8B-4803-A6C9-3CE4858F6A84}" destId="{F7D3F37C-498A-4B69-BEBE-3D2EFF3C08D4}" srcOrd="2" destOrd="0" presId="urn:microsoft.com/office/officeart/2008/layout/HalfCircleOrganizationChart"/>
    <dgm:cxn modelId="{815A0FF4-ABF1-4B8A-B6CF-A1CBACBFA9CA}" type="presParOf" srcId="{F68B0666-9A8B-4803-A6C9-3CE4858F6A84}" destId="{11534CCC-8B65-44BC-8CDA-C1257A64D9E1}" srcOrd="3" destOrd="0" presId="urn:microsoft.com/office/officeart/2008/layout/HalfCircleOrganizationChart"/>
    <dgm:cxn modelId="{76E62A09-96EA-46B5-95FF-C43B3525A8FE}" type="presParOf" srcId="{11534CCC-8B65-44BC-8CDA-C1257A64D9E1}" destId="{D8FC27C7-471B-40B6-A0D4-7EF765D72A7D}" srcOrd="0" destOrd="0" presId="urn:microsoft.com/office/officeart/2008/layout/HalfCircleOrganizationChart"/>
    <dgm:cxn modelId="{49F299FA-B55F-41E2-93D4-032BE786D5BE}" type="presParOf" srcId="{D8FC27C7-471B-40B6-A0D4-7EF765D72A7D}" destId="{028A73F1-9B1B-4EF6-B70F-7D5A7F96A4E8}" srcOrd="0" destOrd="0" presId="urn:microsoft.com/office/officeart/2008/layout/HalfCircleOrganizationChart"/>
    <dgm:cxn modelId="{E4D77991-B737-44AB-827C-34EA31772115}" type="presParOf" srcId="{D8FC27C7-471B-40B6-A0D4-7EF765D72A7D}" destId="{2E6B3714-AA05-483A-B9DF-904AD9CD121C}" srcOrd="1" destOrd="0" presId="urn:microsoft.com/office/officeart/2008/layout/HalfCircleOrganizationChart"/>
    <dgm:cxn modelId="{9AAFF2DF-AB28-474C-B583-357F293255C8}" type="presParOf" srcId="{D8FC27C7-471B-40B6-A0D4-7EF765D72A7D}" destId="{C82EB2D7-7832-4259-846F-20E524BED9DA}" srcOrd="2" destOrd="0" presId="urn:microsoft.com/office/officeart/2008/layout/HalfCircleOrganizationChart"/>
    <dgm:cxn modelId="{41133E34-EF20-44C3-B451-A3E60CFE713D}" type="presParOf" srcId="{D8FC27C7-471B-40B6-A0D4-7EF765D72A7D}" destId="{809E4116-9543-437E-AF2A-52C3A208E674}" srcOrd="3" destOrd="0" presId="urn:microsoft.com/office/officeart/2008/layout/HalfCircleOrganizationChart"/>
    <dgm:cxn modelId="{3E314944-AAAB-4059-BB06-F2A9313DE766}" type="presParOf" srcId="{11534CCC-8B65-44BC-8CDA-C1257A64D9E1}" destId="{75F32322-E086-4410-9B69-5951D6211802}" srcOrd="1" destOrd="0" presId="urn:microsoft.com/office/officeart/2008/layout/HalfCircleOrganizationChart"/>
    <dgm:cxn modelId="{AFE1B33C-439F-457F-B00B-85DCFA9DCF57}" type="presParOf" srcId="{11534CCC-8B65-44BC-8CDA-C1257A64D9E1}" destId="{E4E310FF-D16A-4D2A-9020-4637BB016EFA}" srcOrd="2" destOrd="0" presId="urn:microsoft.com/office/officeart/2008/layout/HalfCircleOrganizationChart"/>
    <dgm:cxn modelId="{2012B949-8F8B-402E-9A57-731F04F6AFCA}" type="presParOf" srcId="{2E0911EF-4643-4C0C-A6F6-1E1B02003CD8}" destId="{8175FF27-DC34-43ED-9450-CC965750B335}" srcOrd="2" destOrd="0" presId="urn:microsoft.com/office/officeart/2008/layout/HalfCircleOrganizationChart"/>
    <dgm:cxn modelId="{8D692FF2-999E-4673-98FE-DFA4601FA43A}" type="presParOf" srcId="{DDAC0F1A-3E4A-47BB-BDB8-E5121F41E584}" destId="{B28BD6B9-EEE2-4FF2-A157-9D6CCCD6D50D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3F37C-498A-4B69-BEBE-3D2EFF3C08D4}">
      <dsp:nvSpPr>
        <dsp:cNvPr id="0" name=""/>
        <dsp:cNvSpPr/>
      </dsp:nvSpPr>
      <dsp:spPr>
        <a:xfrm>
          <a:off x="9339053" y="2903349"/>
          <a:ext cx="804100" cy="176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24"/>
              </a:lnTo>
              <a:lnTo>
                <a:pt x="804100" y="17655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F5684B-ECDE-4FF0-88CE-FEE2C0C28ACD}">
      <dsp:nvSpPr>
        <dsp:cNvPr id="0" name=""/>
        <dsp:cNvSpPr/>
      </dsp:nvSpPr>
      <dsp:spPr>
        <a:xfrm>
          <a:off x="9339053" y="2903349"/>
          <a:ext cx="804100" cy="52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13"/>
              </a:lnTo>
              <a:lnTo>
                <a:pt x="804100" y="52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A5F099-0DC9-4AE0-A68C-75C0B0FFAE2D}">
      <dsp:nvSpPr>
        <dsp:cNvPr id="0" name=""/>
        <dsp:cNvSpPr/>
      </dsp:nvSpPr>
      <dsp:spPr>
        <a:xfrm>
          <a:off x="5108785" y="1662237"/>
          <a:ext cx="4230267" cy="36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44"/>
              </a:lnTo>
              <a:lnTo>
                <a:pt x="4230267" y="183544"/>
              </a:lnTo>
              <a:lnTo>
                <a:pt x="4230267" y="36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BA204C-32FF-45C8-AB80-D4156A64C191}">
      <dsp:nvSpPr>
        <dsp:cNvPr id="0" name=""/>
        <dsp:cNvSpPr/>
      </dsp:nvSpPr>
      <dsp:spPr>
        <a:xfrm>
          <a:off x="7223919" y="2903349"/>
          <a:ext cx="804100" cy="176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24"/>
              </a:lnTo>
              <a:lnTo>
                <a:pt x="804100" y="17655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C0703-0C70-4DC4-8B3C-3DDB31E818AB}">
      <dsp:nvSpPr>
        <dsp:cNvPr id="0" name=""/>
        <dsp:cNvSpPr/>
      </dsp:nvSpPr>
      <dsp:spPr>
        <a:xfrm>
          <a:off x="7223919" y="2903349"/>
          <a:ext cx="804100" cy="52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13"/>
              </a:lnTo>
              <a:lnTo>
                <a:pt x="804100" y="52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20966-DFF8-4992-99A4-60C9C3954B2B}">
      <dsp:nvSpPr>
        <dsp:cNvPr id="0" name=""/>
        <dsp:cNvSpPr/>
      </dsp:nvSpPr>
      <dsp:spPr>
        <a:xfrm>
          <a:off x="5108785" y="1662237"/>
          <a:ext cx="2115133" cy="3670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544"/>
              </a:lnTo>
              <a:lnTo>
                <a:pt x="2115133" y="183544"/>
              </a:lnTo>
              <a:lnTo>
                <a:pt x="2115133" y="36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82B32-9D90-4E83-BF9B-E0438B0E86F3}">
      <dsp:nvSpPr>
        <dsp:cNvPr id="0" name=""/>
        <dsp:cNvSpPr/>
      </dsp:nvSpPr>
      <dsp:spPr>
        <a:xfrm>
          <a:off x="5108785" y="2903349"/>
          <a:ext cx="804100" cy="176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24"/>
              </a:lnTo>
              <a:lnTo>
                <a:pt x="804100" y="17655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19627-0FBB-4A92-B21A-A41906C5A966}">
      <dsp:nvSpPr>
        <dsp:cNvPr id="0" name=""/>
        <dsp:cNvSpPr/>
      </dsp:nvSpPr>
      <dsp:spPr>
        <a:xfrm>
          <a:off x="5108785" y="2903349"/>
          <a:ext cx="804100" cy="52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13"/>
              </a:lnTo>
              <a:lnTo>
                <a:pt x="804100" y="52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1CEF0E-5E60-415D-B380-E0126746463E}">
      <dsp:nvSpPr>
        <dsp:cNvPr id="0" name=""/>
        <dsp:cNvSpPr/>
      </dsp:nvSpPr>
      <dsp:spPr>
        <a:xfrm>
          <a:off x="5063065" y="1662237"/>
          <a:ext cx="91440" cy="3670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6E133-71AE-41D5-B90D-90FB904322AC}">
      <dsp:nvSpPr>
        <dsp:cNvPr id="0" name=""/>
        <dsp:cNvSpPr/>
      </dsp:nvSpPr>
      <dsp:spPr>
        <a:xfrm>
          <a:off x="2993651" y="2903349"/>
          <a:ext cx="804100" cy="176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24"/>
              </a:lnTo>
              <a:lnTo>
                <a:pt x="804100" y="17655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6167A-B4CD-449C-AFAA-82EFCEA4A934}">
      <dsp:nvSpPr>
        <dsp:cNvPr id="0" name=""/>
        <dsp:cNvSpPr/>
      </dsp:nvSpPr>
      <dsp:spPr>
        <a:xfrm>
          <a:off x="2993651" y="2903349"/>
          <a:ext cx="804100" cy="52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13"/>
              </a:lnTo>
              <a:lnTo>
                <a:pt x="804100" y="52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BD987D-8FFC-404A-9437-7A57F301D91B}">
      <dsp:nvSpPr>
        <dsp:cNvPr id="0" name=""/>
        <dsp:cNvSpPr/>
      </dsp:nvSpPr>
      <dsp:spPr>
        <a:xfrm>
          <a:off x="2993651" y="1662237"/>
          <a:ext cx="2115133" cy="367089"/>
        </a:xfrm>
        <a:custGeom>
          <a:avLst/>
          <a:gdLst/>
          <a:ahLst/>
          <a:cxnLst/>
          <a:rect l="0" t="0" r="0" b="0"/>
          <a:pathLst>
            <a:path>
              <a:moveTo>
                <a:pt x="2115133" y="0"/>
              </a:moveTo>
              <a:lnTo>
                <a:pt x="2115133" y="183544"/>
              </a:lnTo>
              <a:lnTo>
                <a:pt x="0" y="183544"/>
              </a:lnTo>
              <a:lnTo>
                <a:pt x="0" y="36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A157C-D107-4308-9278-6B707D7A62DB}">
      <dsp:nvSpPr>
        <dsp:cNvPr id="0" name=""/>
        <dsp:cNvSpPr/>
      </dsp:nvSpPr>
      <dsp:spPr>
        <a:xfrm>
          <a:off x="878517" y="2903349"/>
          <a:ext cx="804100" cy="17655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5524"/>
              </a:lnTo>
              <a:lnTo>
                <a:pt x="804100" y="176552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60A1FB-B70C-478B-B197-BCC6DF076367}">
      <dsp:nvSpPr>
        <dsp:cNvPr id="0" name=""/>
        <dsp:cNvSpPr/>
      </dsp:nvSpPr>
      <dsp:spPr>
        <a:xfrm>
          <a:off x="878517" y="2903349"/>
          <a:ext cx="804100" cy="524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413"/>
              </a:lnTo>
              <a:lnTo>
                <a:pt x="804100" y="52441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F0E44-1309-4941-9054-B96B3A909750}">
      <dsp:nvSpPr>
        <dsp:cNvPr id="0" name=""/>
        <dsp:cNvSpPr/>
      </dsp:nvSpPr>
      <dsp:spPr>
        <a:xfrm>
          <a:off x="878517" y="1662237"/>
          <a:ext cx="4230267" cy="367089"/>
        </a:xfrm>
        <a:custGeom>
          <a:avLst/>
          <a:gdLst/>
          <a:ahLst/>
          <a:cxnLst/>
          <a:rect l="0" t="0" r="0" b="0"/>
          <a:pathLst>
            <a:path>
              <a:moveTo>
                <a:pt x="4230267" y="0"/>
              </a:moveTo>
              <a:lnTo>
                <a:pt x="4230267" y="183544"/>
              </a:lnTo>
              <a:lnTo>
                <a:pt x="0" y="183544"/>
              </a:lnTo>
              <a:lnTo>
                <a:pt x="0" y="36708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D9DE9F-4867-4471-9F22-027606D3B5D4}">
      <dsp:nvSpPr>
        <dsp:cNvPr id="0" name=""/>
        <dsp:cNvSpPr/>
      </dsp:nvSpPr>
      <dsp:spPr>
        <a:xfrm>
          <a:off x="4671774" y="788215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50A15-BDB6-4F45-87D1-7EA4686734C9}">
      <dsp:nvSpPr>
        <dsp:cNvPr id="0" name=""/>
        <dsp:cNvSpPr/>
      </dsp:nvSpPr>
      <dsp:spPr>
        <a:xfrm>
          <a:off x="4671774" y="788215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5657B-6684-4252-8068-FB2B6CFF96A8}">
      <dsp:nvSpPr>
        <dsp:cNvPr id="0" name=""/>
        <dsp:cNvSpPr/>
      </dsp:nvSpPr>
      <dsp:spPr>
        <a:xfrm>
          <a:off x="4234763" y="945539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Implementación de indicadores de rendimiento en el área de ventas de la empresa Phymed</a:t>
          </a:r>
          <a:endParaRPr lang="es-PE" sz="900" kern="1200"/>
        </a:p>
      </dsp:txBody>
      <dsp:txXfrm>
        <a:off x="4234763" y="945539"/>
        <a:ext cx="1748044" cy="559374"/>
      </dsp:txXfrm>
    </dsp:sp>
    <dsp:sp modelId="{062BD0E6-6F51-430E-A037-143DAB3ADF5B}">
      <dsp:nvSpPr>
        <dsp:cNvPr id="0" name=""/>
        <dsp:cNvSpPr/>
      </dsp:nvSpPr>
      <dsp:spPr>
        <a:xfrm>
          <a:off x="441506" y="2029327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E63672-934B-4577-BE21-5783446B1C97}">
      <dsp:nvSpPr>
        <dsp:cNvPr id="0" name=""/>
        <dsp:cNvSpPr/>
      </dsp:nvSpPr>
      <dsp:spPr>
        <a:xfrm>
          <a:off x="441506" y="2029327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C1A68-9223-4088-83BB-A2A5EB3EBEC6}">
      <dsp:nvSpPr>
        <dsp:cNvPr id="0" name=""/>
        <dsp:cNvSpPr/>
      </dsp:nvSpPr>
      <dsp:spPr>
        <a:xfrm>
          <a:off x="4495" y="2186651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Informe de datos</a:t>
          </a:r>
          <a:endParaRPr lang="es-PE" sz="900" kern="1200"/>
        </a:p>
      </dsp:txBody>
      <dsp:txXfrm>
        <a:off x="4495" y="2186651"/>
        <a:ext cx="1748044" cy="559374"/>
      </dsp:txXfrm>
    </dsp:sp>
    <dsp:sp modelId="{EA23BB8B-5B36-4D05-B4E0-6E03EA9771D9}">
      <dsp:nvSpPr>
        <dsp:cNvPr id="0" name=""/>
        <dsp:cNvSpPr/>
      </dsp:nvSpPr>
      <dsp:spPr>
        <a:xfrm>
          <a:off x="1577735" y="3270438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2B47C-01BC-4704-94A5-C94CBB7B570D}">
      <dsp:nvSpPr>
        <dsp:cNvPr id="0" name=""/>
        <dsp:cNvSpPr/>
      </dsp:nvSpPr>
      <dsp:spPr>
        <a:xfrm>
          <a:off x="1577735" y="3270438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559E15-A9E8-41C0-BB8C-6F2A2002E8A6}">
      <dsp:nvSpPr>
        <dsp:cNvPr id="0" name=""/>
        <dsp:cNvSpPr/>
      </dsp:nvSpPr>
      <dsp:spPr>
        <a:xfrm>
          <a:off x="1140724" y="3427762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Reportes de ventas</a:t>
          </a:r>
          <a:endParaRPr lang="es-PE" sz="900" kern="1200"/>
        </a:p>
      </dsp:txBody>
      <dsp:txXfrm>
        <a:off x="1140724" y="3427762"/>
        <a:ext cx="1748044" cy="559374"/>
      </dsp:txXfrm>
    </dsp:sp>
    <dsp:sp modelId="{93962FDD-A009-4568-99CB-1464760E6862}">
      <dsp:nvSpPr>
        <dsp:cNvPr id="0" name=""/>
        <dsp:cNvSpPr/>
      </dsp:nvSpPr>
      <dsp:spPr>
        <a:xfrm>
          <a:off x="1577735" y="4511550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75FAF-7996-454F-925E-7B33CF7581E0}">
      <dsp:nvSpPr>
        <dsp:cNvPr id="0" name=""/>
        <dsp:cNvSpPr/>
      </dsp:nvSpPr>
      <dsp:spPr>
        <a:xfrm>
          <a:off x="1577735" y="4511550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9CE79-66A8-47D7-859C-577F5BC0F8E6}">
      <dsp:nvSpPr>
        <dsp:cNvPr id="0" name=""/>
        <dsp:cNvSpPr/>
      </dsp:nvSpPr>
      <dsp:spPr>
        <a:xfrm>
          <a:off x="1140724" y="4668874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900" kern="1200"/>
            <a:t>Base de datos de ventas</a:t>
          </a:r>
          <a:endParaRPr lang="es-PE" sz="900" kern="1200"/>
        </a:p>
      </dsp:txBody>
      <dsp:txXfrm>
        <a:off x="1140724" y="4668874"/>
        <a:ext cx="1748044" cy="559374"/>
      </dsp:txXfrm>
    </dsp:sp>
    <dsp:sp modelId="{FA501168-B099-4BAA-AE91-05BB18EE4F43}">
      <dsp:nvSpPr>
        <dsp:cNvPr id="0" name=""/>
        <dsp:cNvSpPr/>
      </dsp:nvSpPr>
      <dsp:spPr>
        <a:xfrm>
          <a:off x="2556640" y="2029327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8EB72-DAF0-40F0-AE44-8E65033D9F10}">
      <dsp:nvSpPr>
        <dsp:cNvPr id="0" name=""/>
        <dsp:cNvSpPr/>
      </dsp:nvSpPr>
      <dsp:spPr>
        <a:xfrm>
          <a:off x="2556640" y="2029327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6BA71-0D49-43C8-A03B-2A8C049C3466}">
      <dsp:nvSpPr>
        <dsp:cNvPr id="0" name=""/>
        <dsp:cNvSpPr/>
      </dsp:nvSpPr>
      <dsp:spPr>
        <a:xfrm>
          <a:off x="2119629" y="2186651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Diseño de tablero</a:t>
          </a:r>
        </a:p>
      </dsp:txBody>
      <dsp:txXfrm>
        <a:off x="2119629" y="2186651"/>
        <a:ext cx="1748044" cy="559374"/>
      </dsp:txXfrm>
    </dsp:sp>
    <dsp:sp modelId="{8C9A4F38-DCCA-4F19-B79B-B9A9598EFE88}">
      <dsp:nvSpPr>
        <dsp:cNvPr id="0" name=""/>
        <dsp:cNvSpPr/>
      </dsp:nvSpPr>
      <dsp:spPr>
        <a:xfrm>
          <a:off x="3692869" y="3270438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936AE-1B59-4D2E-8782-7AD0EE93F240}">
      <dsp:nvSpPr>
        <dsp:cNvPr id="0" name=""/>
        <dsp:cNvSpPr/>
      </dsp:nvSpPr>
      <dsp:spPr>
        <a:xfrm>
          <a:off x="3692869" y="3270438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A2C94-A0BC-4F77-B3DE-FEBE71F5E086}">
      <dsp:nvSpPr>
        <dsp:cNvPr id="0" name=""/>
        <dsp:cNvSpPr/>
      </dsp:nvSpPr>
      <dsp:spPr>
        <a:xfrm>
          <a:off x="3255858" y="3427762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Diseño visual</a:t>
          </a:r>
        </a:p>
      </dsp:txBody>
      <dsp:txXfrm>
        <a:off x="3255858" y="3427762"/>
        <a:ext cx="1748044" cy="559374"/>
      </dsp:txXfrm>
    </dsp:sp>
    <dsp:sp modelId="{AFAFF982-0CDB-4A91-9135-2BB84028D489}">
      <dsp:nvSpPr>
        <dsp:cNvPr id="0" name=""/>
        <dsp:cNvSpPr/>
      </dsp:nvSpPr>
      <dsp:spPr>
        <a:xfrm>
          <a:off x="3692869" y="4511550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99574-89D3-4AA9-83F8-EFB1A6D84AC5}">
      <dsp:nvSpPr>
        <dsp:cNvPr id="0" name=""/>
        <dsp:cNvSpPr/>
      </dsp:nvSpPr>
      <dsp:spPr>
        <a:xfrm>
          <a:off x="3692869" y="4511550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F9EC1-E403-40A4-AF2A-83F0D00B674F}">
      <dsp:nvSpPr>
        <dsp:cNvPr id="0" name=""/>
        <dsp:cNvSpPr/>
      </dsp:nvSpPr>
      <dsp:spPr>
        <a:xfrm>
          <a:off x="3255858" y="4668874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KPIS definidos</a:t>
          </a:r>
        </a:p>
      </dsp:txBody>
      <dsp:txXfrm>
        <a:off x="3255858" y="4668874"/>
        <a:ext cx="1748044" cy="559374"/>
      </dsp:txXfrm>
    </dsp:sp>
    <dsp:sp modelId="{9CA779C0-6B8C-4CB5-B8E5-94E35F6A388F}">
      <dsp:nvSpPr>
        <dsp:cNvPr id="0" name=""/>
        <dsp:cNvSpPr/>
      </dsp:nvSpPr>
      <dsp:spPr>
        <a:xfrm>
          <a:off x="4671774" y="2029327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99655-3202-44BC-AEB8-97808EA818C0}">
      <dsp:nvSpPr>
        <dsp:cNvPr id="0" name=""/>
        <dsp:cNvSpPr/>
      </dsp:nvSpPr>
      <dsp:spPr>
        <a:xfrm>
          <a:off x="4671774" y="2029327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598CD-E4E9-4B67-A9FA-449CAF879356}">
      <dsp:nvSpPr>
        <dsp:cNvPr id="0" name=""/>
        <dsp:cNvSpPr/>
      </dsp:nvSpPr>
      <dsp:spPr>
        <a:xfrm>
          <a:off x="4234763" y="2186651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Informe de implementación de PowerBI</a:t>
          </a:r>
        </a:p>
      </dsp:txBody>
      <dsp:txXfrm>
        <a:off x="4234763" y="2186651"/>
        <a:ext cx="1748044" cy="559374"/>
      </dsp:txXfrm>
    </dsp:sp>
    <dsp:sp modelId="{2755FDC0-4AB6-4EB5-933A-EA24C38A1032}">
      <dsp:nvSpPr>
        <dsp:cNvPr id="0" name=""/>
        <dsp:cNvSpPr/>
      </dsp:nvSpPr>
      <dsp:spPr>
        <a:xfrm>
          <a:off x="5808003" y="3270438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3DB80-62D4-4187-8E6E-B78F7A95A392}">
      <dsp:nvSpPr>
        <dsp:cNvPr id="0" name=""/>
        <dsp:cNvSpPr/>
      </dsp:nvSpPr>
      <dsp:spPr>
        <a:xfrm>
          <a:off x="5808003" y="3270438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945794-7C66-4CA5-AAD9-A4E4ED07C57E}">
      <dsp:nvSpPr>
        <dsp:cNvPr id="0" name=""/>
        <dsp:cNvSpPr/>
      </dsp:nvSpPr>
      <dsp:spPr>
        <a:xfrm>
          <a:off x="5370992" y="3427762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Informes automatizados </a:t>
          </a:r>
        </a:p>
      </dsp:txBody>
      <dsp:txXfrm>
        <a:off x="5370992" y="3427762"/>
        <a:ext cx="1748044" cy="559374"/>
      </dsp:txXfrm>
    </dsp:sp>
    <dsp:sp modelId="{1A0375F0-06AB-4918-A23C-9E2170819E38}">
      <dsp:nvSpPr>
        <dsp:cNvPr id="0" name=""/>
        <dsp:cNvSpPr/>
      </dsp:nvSpPr>
      <dsp:spPr>
        <a:xfrm>
          <a:off x="5808003" y="4511550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C2556-83ED-42FF-9353-1F8C6E23E6E4}">
      <dsp:nvSpPr>
        <dsp:cNvPr id="0" name=""/>
        <dsp:cNvSpPr/>
      </dsp:nvSpPr>
      <dsp:spPr>
        <a:xfrm>
          <a:off x="5808003" y="4511550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438AD6-26EB-4FB4-B72E-4B953AC29F1C}">
      <dsp:nvSpPr>
        <dsp:cNvPr id="0" name=""/>
        <dsp:cNvSpPr/>
      </dsp:nvSpPr>
      <dsp:spPr>
        <a:xfrm>
          <a:off x="5370992" y="4668874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Informes interactivos</a:t>
          </a:r>
        </a:p>
      </dsp:txBody>
      <dsp:txXfrm>
        <a:off x="5370992" y="4668874"/>
        <a:ext cx="1748044" cy="559374"/>
      </dsp:txXfrm>
    </dsp:sp>
    <dsp:sp modelId="{ECA84805-C280-4B60-8317-067BC1A7FEFF}">
      <dsp:nvSpPr>
        <dsp:cNvPr id="0" name=""/>
        <dsp:cNvSpPr/>
      </dsp:nvSpPr>
      <dsp:spPr>
        <a:xfrm>
          <a:off x="6786908" y="2029327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F9C1B-AC30-46B1-83F2-AA6AF8E686A8}">
      <dsp:nvSpPr>
        <dsp:cNvPr id="0" name=""/>
        <dsp:cNvSpPr/>
      </dsp:nvSpPr>
      <dsp:spPr>
        <a:xfrm>
          <a:off x="6786908" y="2029327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B85D9-B678-43B7-A4EA-50F68D7ED67E}">
      <dsp:nvSpPr>
        <dsp:cNvPr id="0" name=""/>
        <dsp:cNvSpPr/>
      </dsp:nvSpPr>
      <dsp:spPr>
        <a:xfrm>
          <a:off x="6349897" y="2186651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Informe de evaluación y recomendaciones post-implementación de PowerBI</a:t>
          </a:r>
        </a:p>
      </dsp:txBody>
      <dsp:txXfrm>
        <a:off x="6349897" y="2186651"/>
        <a:ext cx="1748044" cy="559374"/>
      </dsp:txXfrm>
    </dsp:sp>
    <dsp:sp modelId="{BA4AAA35-8E81-43B5-A6A7-7AE7D0B6292B}">
      <dsp:nvSpPr>
        <dsp:cNvPr id="0" name=""/>
        <dsp:cNvSpPr/>
      </dsp:nvSpPr>
      <dsp:spPr>
        <a:xfrm>
          <a:off x="7923137" y="3270438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5B135-E733-4B4E-A583-708FF43F1970}">
      <dsp:nvSpPr>
        <dsp:cNvPr id="0" name=""/>
        <dsp:cNvSpPr/>
      </dsp:nvSpPr>
      <dsp:spPr>
        <a:xfrm>
          <a:off x="7923137" y="3270438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6D4F2-35F1-4F72-96C7-0E1ABE25CE27}">
      <dsp:nvSpPr>
        <dsp:cNvPr id="0" name=""/>
        <dsp:cNvSpPr/>
      </dsp:nvSpPr>
      <dsp:spPr>
        <a:xfrm>
          <a:off x="7486126" y="3427762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Resultados obtenidos</a:t>
          </a:r>
        </a:p>
      </dsp:txBody>
      <dsp:txXfrm>
        <a:off x="7486126" y="3427762"/>
        <a:ext cx="1748044" cy="559374"/>
      </dsp:txXfrm>
    </dsp:sp>
    <dsp:sp modelId="{F93D9A75-988A-4308-BA23-19A96B54CBAB}">
      <dsp:nvSpPr>
        <dsp:cNvPr id="0" name=""/>
        <dsp:cNvSpPr/>
      </dsp:nvSpPr>
      <dsp:spPr>
        <a:xfrm>
          <a:off x="7923137" y="4511550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35594-8105-4F8D-A311-0063323AFD98}">
      <dsp:nvSpPr>
        <dsp:cNvPr id="0" name=""/>
        <dsp:cNvSpPr/>
      </dsp:nvSpPr>
      <dsp:spPr>
        <a:xfrm>
          <a:off x="7923137" y="4511550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E72775-3605-48C7-9BC0-1C7D3F5CB940}">
      <dsp:nvSpPr>
        <dsp:cNvPr id="0" name=""/>
        <dsp:cNvSpPr/>
      </dsp:nvSpPr>
      <dsp:spPr>
        <a:xfrm>
          <a:off x="7486126" y="4668874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Medidas tomadas</a:t>
          </a:r>
        </a:p>
      </dsp:txBody>
      <dsp:txXfrm>
        <a:off x="7486126" y="4668874"/>
        <a:ext cx="1748044" cy="559374"/>
      </dsp:txXfrm>
    </dsp:sp>
    <dsp:sp modelId="{B8FAAD39-E27D-436C-819A-1B68394DA8A5}">
      <dsp:nvSpPr>
        <dsp:cNvPr id="0" name=""/>
        <dsp:cNvSpPr/>
      </dsp:nvSpPr>
      <dsp:spPr>
        <a:xfrm>
          <a:off x="8902042" y="2029327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655309-8219-4671-879F-70C45D111137}">
      <dsp:nvSpPr>
        <dsp:cNvPr id="0" name=""/>
        <dsp:cNvSpPr/>
      </dsp:nvSpPr>
      <dsp:spPr>
        <a:xfrm>
          <a:off x="8902042" y="2029327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EB148D-D6A2-4386-B35B-6DA45B42CFE5}">
      <dsp:nvSpPr>
        <dsp:cNvPr id="0" name=""/>
        <dsp:cNvSpPr/>
      </dsp:nvSpPr>
      <dsp:spPr>
        <a:xfrm>
          <a:off x="8465030" y="2186651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Informe Final</a:t>
          </a:r>
        </a:p>
      </dsp:txBody>
      <dsp:txXfrm>
        <a:off x="8465030" y="2186651"/>
        <a:ext cx="1748044" cy="559374"/>
      </dsp:txXfrm>
    </dsp:sp>
    <dsp:sp modelId="{E631A7EB-BD0B-473C-B502-9282391C97CF}">
      <dsp:nvSpPr>
        <dsp:cNvPr id="0" name=""/>
        <dsp:cNvSpPr/>
      </dsp:nvSpPr>
      <dsp:spPr>
        <a:xfrm>
          <a:off x="10038270" y="3270438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D21741-0090-40B2-8A2D-01FA9D358437}">
      <dsp:nvSpPr>
        <dsp:cNvPr id="0" name=""/>
        <dsp:cNvSpPr/>
      </dsp:nvSpPr>
      <dsp:spPr>
        <a:xfrm>
          <a:off x="10038270" y="3270438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303A2D-90EC-4E66-B26E-DDC563954C4E}">
      <dsp:nvSpPr>
        <dsp:cNvPr id="0" name=""/>
        <dsp:cNvSpPr/>
      </dsp:nvSpPr>
      <dsp:spPr>
        <a:xfrm>
          <a:off x="9601259" y="3427762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Resultados post implementación</a:t>
          </a:r>
        </a:p>
      </dsp:txBody>
      <dsp:txXfrm>
        <a:off x="9601259" y="3427762"/>
        <a:ext cx="1748044" cy="559374"/>
      </dsp:txXfrm>
    </dsp:sp>
    <dsp:sp modelId="{2E6B3714-AA05-483A-B9DF-904AD9CD121C}">
      <dsp:nvSpPr>
        <dsp:cNvPr id="0" name=""/>
        <dsp:cNvSpPr/>
      </dsp:nvSpPr>
      <dsp:spPr>
        <a:xfrm>
          <a:off x="10038270" y="4511550"/>
          <a:ext cx="874022" cy="874022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2EB2D7-7832-4259-846F-20E524BED9DA}">
      <dsp:nvSpPr>
        <dsp:cNvPr id="0" name=""/>
        <dsp:cNvSpPr/>
      </dsp:nvSpPr>
      <dsp:spPr>
        <a:xfrm>
          <a:off x="10038270" y="4511550"/>
          <a:ext cx="874022" cy="874022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A73F1-9B1B-4EF6-B70F-7D5A7F96A4E8}">
      <dsp:nvSpPr>
        <dsp:cNvPr id="0" name=""/>
        <dsp:cNvSpPr/>
      </dsp:nvSpPr>
      <dsp:spPr>
        <a:xfrm>
          <a:off x="9601259" y="4668874"/>
          <a:ext cx="1748044" cy="5593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900" kern="1200"/>
            <a:t>Recomendaciones finales</a:t>
          </a:r>
        </a:p>
      </dsp:txBody>
      <dsp:txXfrm>
        <a:off x="9601259" y="4668874"/>
        <a:ext cx="1748044" cy="559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E91C-E47D-0A26-23FB-5F9AD25F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278A54-39E9-D66B-7E02-DBB66FA7B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87D395-5B8C-DC49-9FAD-00A8A85E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CBEC3-7186-FE8C-A4AB-64C99438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9DFD49-E017-1B96-5074-52107AC0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194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83E51-67BD-0A93-11EA-B5B58ED2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7A61AB-1606-C2AB-0B99-D0FEC735E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A4F246-99B3-F924-94E3-03306E8F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AA4E8-2682-83C8-4AFA-903E979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E4482-B924-C30F-E6E2-D25CCA9D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721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62E564-AC2A-58D7-11C0-04974F2CA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0A0A8A-B592-ECAD-4194-4855D3A88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A25C0-9B50-84DC-19D1-88FE44DD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52257A-4B9B-96B6-F241-17D05C7C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438DDD-0297-9AD2-1F42-7AD9C992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39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A7E3D-7BEB-B7E6-458C-35240E9B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19380-364A-47CA-6E39-04D53E73C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944300-F124-F9C5-8A59-8C5DC90C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B5F21-D4E0-D74E-EEA3-886683D0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3CF1B-90CF-5898-BC84-2EC6EFF7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912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65602-0047-0A7A-6F4E-5EC7F85D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3FDF9E-02DC-9358-9324-A28B39FC8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992151-F3F3-89C0-5149-5AE25A13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3CF081-946A-815D-7DD0-1432354E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FA6903-B7C5-3E38-78C3-B0F2D757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4210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D9E11-44E1-C123-D787-323B08B0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0D79D-C75A-D046-E44C-7C6A517B9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052353-2954-7E11-AADC-9CE7D2A1A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A19B8-79DE-0A2E-342D-7622595BA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85D23E-017E-4933-E302-567816B5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4FA87-5F06-79CF-99CC-B910EDF8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536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393FB-3E6D-0755-529C-E461CF3B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639609-43E1-B34E-8579-6EF1D93F5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A311C4-1B2A-CE53-CA7B-CC7A84134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D2EBAC-7452-2F06-E7C5-AB7ADDA30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425EFA-759E-3826-666B-EE4348219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A2C43C-6C36-0410-8975-8CA80B79E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520E30-65B4-6385-2BC0-9563F8EB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B348A7-5AB5-223B-21A0-6903ADFF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54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AEFD0-6023-0F6C-3174-8EBE06C0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8E641D-D4A1-B72B-41F8-5E45378F4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CC6255-9305-EA25-D32D-DB03660F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048107-655D-94BC-6DFC-968BBBE3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27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0D69AA-52E8-9345-0E37-167846F3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C93722-B090-98CA-C384-8D2C0C95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922B8-BC68-4F33-CD45-A9AF8E93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604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C03F4-798E-5BCD-9B87-794FE5B5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A160A-9A22-D5C4-E5C2-20BAEE009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6D2FE5-63B8-AD34-BA0F-08F0221EF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EC21D8-61C5-7BF2-0C51-97797B82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ED20F8-B223-F156-5631-03AF47B8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9F1349-1587-5711-D2E8-066C0D106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54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C24EA-B53A-D11B-0AF3-88AC2096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960E65-12CC-E5E3-FED1-BA1990094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8E6106-3C92-01BD-853E-ACF13D9E2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0C329A-BA9F-2174-8670-F4E5C4F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98A3F2-F0E7-5642-1989-8590497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8CDB74-A43B-7555-1037-CAAECF69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06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C91551-FB5E-C809-2D55-CCB8B794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4981B-D851-9E88-2636-712246E8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F9676A-6A2F-3FCD-58B2-B3A1EDB56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4F1F6-435D-46F9-B36D-352078513EEE}" type="datetimeFigureOut">
              <a:rPr lang="es-PE" smtClean="0"/>
              <a:t>17/11/2024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C77DD-4085-7CFC-5B68-C46CD8DFD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1CA59-B86B-E981-B2A6-AF96D4D3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1152D-A709-4074-8533-9D33A50F0A8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5963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851378A-D574-8AE2-3B9C-C85F932E32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426897"/>
              </p:ext>
            </p:extLst>
          </p:nvPr>
        </p:nvGraphicFramePr>
        <p:xfrm>
          <a:off x="419100" y="0"/>
          <a:ext cx="11353800" cy="6173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501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Jairo Daniel Mendoza Torres</dc:creator>
  <cp:lastModifiedBy>Jairo Daniel Mendoza Torres</cp:lastModifiedBy>
  <cp:revision>1</cp:revision>
  <dcterms:created xsi:type="dcterms:W3CDTF">2024-11-17T23:08:27Z</dcterms:created>
  <dcterms:modified xsi:type="dcterms:W3CDTF">2024-11-18T00:18:08Z</dcterms:modified>
</cp:coreProperties>
</file>