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0EBDB-FEE8-466E-94EC-75E9B4B2E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C1D4C-7D38-404A-82FF-245FBB6CF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DBF36-D06B-427B-9D7E-77F4B5B8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715-BE8C-40DE-B1D4-CF9A746F649E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148EF-68BB-47D3-A3A6-81A31269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91159-36EA-4A38-8ED9-967C5A90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84C4-5A84-4069-AF0F-7401E647B4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63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AF8DB-9C80-4901-9704-67394390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947899-FA4C-45BC-A8B0-BEFDAE4C8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E856AF-D498-4119-9823-10DF47A8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715-BE8C-40DE-B1D4-CF9A746F649E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4F2018-D805-4E88-A891-99A22812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A9523-5FE6-4BA8-AB96-BA2CF78E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84C4-5A84-4069-AF0F-7401E647B4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5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DA676C-D54F-422E-B1A7-3F6A63079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AB7220-5924-44BB-9EC9-C5BC5F661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EE118-B63A-4B24-ADE5-A7A6D145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715-BE8C-40DE-B1D4-CF9A746F649E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1D67D-FFF1-41AE-ABFC-D4086202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5F81AA-0BC3-46E9-A29A-7C26C46C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84C4-5A84-4069-AF0F-7401E647B4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58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8284-8663-4922-8542-D376EA67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FFB12-94C0-4951-A900-324CEE0C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6439CA-EAE9-409F-AA72-5C0A5DBC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715-BE8C-40DE-B1D4-CF9A746F649E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5E294-CE5D-4B46-8ED9-6FCD9ECC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C54CB3-A98A-4F1E-B219-E4162764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84C4-5A84-4069-AF0F-7401E647B4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84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B000E-C9DF-42BB-A005-A721655E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304DAB-B675-40FF-8F52-53B49EA5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5D5CE7-D2EC-43B1-8231-940EE8EF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715-BE8C-40DE-B1D4-CF9A746F649E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197162-043C-4407-9FFB-6275DE0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DE9D5-A7F3-4149-B0D5-FC1C6E07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84C4-5A84-4069-AF0F-7401E647B4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08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FACB7-A37D-40BE-8861-7DF4D997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47BB2-A4A5-4CEA-9964-914399F3D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324A04-15B3-41E5-B752-37F2E43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1A930-A1BC-48FC-8671-B6990362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715-BE8C-40DE-B1D4-CF9A746F649E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597ED9-7D68-4635-A9F5-2C5481AE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11213C-ECCD-49AA-9AF7-F3CF04C9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84C4-5A84-4069-AF0F-7401E647B4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79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B9287-D6FE-4AF0-80E3-27A6B37B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9A1744-91DA-47E5-B637-E0B62AB1B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3E57F1-921A-4A34-8C07-94EA6E866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7B6338-A26C-42C4-A892-0FED4B2A9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86DC99-8293-4A80-BD03-D37264AFE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19F35C-E384-4C90-9DE0-E5FE1219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715-BE8C-40DE-B1D4-CF9A746F649E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02C6BC-8156-4238-A6E4-3093B56C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7E8398-328C-4390-A458-0C75C39A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84C4-5A84-4069-AF0F-7401E647B4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558F0-DB71-4649-A315-67DB1351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9268FB-284A-4F60-92BA-8714600B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715-BE8C-40DE-B1D4-CF9A746F649E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CC428F-C51B-4B65-8E23-4F730E88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44014C-DB84-4634-BEFB-E327BF4F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84C4-5A84-4069-AF0F-7401E647B4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0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B0A686-7DD9-4C6D-B54B-AE3ECF08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715-BE8C-40DE-B1D4-CF9A746F649E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B82D66-7267-4A8F-9895-A4F117AC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B2FF56-9311-4296-97A0-2825613A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84C4-5A84-4069-AF0F-7401E647B4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76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311DA-F7B1-4426-B24A-B01547F7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9475D-03D7-4612-8A42-1B714B0E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363867-25FB-412D-AA5A-8DCDD61AF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F1B25A-BAA3-4916-A319-C21DF374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715-BE8C-40DE-B1D4-CF9A746F649E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94AED3-FB4A-4896-BABB-D7A00F2A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582CE6-9223-4E98-870B-AC18DF01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84C4-5A84-4069-AF0F-7401E647B4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03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B3349-B239-4AFA-A6CB-63B298E7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39A5B2-690E-4A68-80B0-DFEB6FE6C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AF331-0ACC-4A31-BAF4-C652883CD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7FBA13-4C5E-4F13-A901-7B47E9C8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715-BE8C-40DE-B1D4-CF9A746F649E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B327E7-6212-4064-9120-E4589D01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3226D-FE0C-4404-B1C6-61C2051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84C4-5A84-4069-AF0F-7401E647B4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7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C2AD55-AF68-450F-BF59-6B3DBE57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A949B0-C543-410B-ADD8-C5ACEBAD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60F924-3565-4596-8CF2-C37A35F29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E715-BE8C-40DE-B1D4-CF9A746F649E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8F787-1D69-4DC1-9C4A-8DD856C35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F42F9-CE41-4F2C-B16A-4DF415BBE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084C4-5A84-4069-AF0F-7401E647B4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22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83205.66C9DC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83205.66C9DC0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D83205.66C9DC0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E572E7-13D8-4495-9214-2884B300A5F5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2824162"/>
            <a:ext cx="8772525" cy="120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13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1BC8937-FF0A-4023-8CCA-1744A092AE81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942975"/>
            <a:ext cx="9096375" cy="497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6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6C292AE-1BCE-459D-B202-F0BD9F9CE3B1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2195512"/>
            <a:ext cx="11610975" cy="2466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271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JAIRO ALFREDO RIVERA CESPEDES</dc:creator>
  <cp:lastModifiedBy>JAIRO ALFREDO RIVERA CESPEDES</cp:lastModifiedBy>
  <cp:revision>1</cp:revision>
  <dcterms:created xsi:type="dcterms:W3CDTF">2022-03-08T01:11:45Z</dcterms:created>
  <dcterms:modified xsi:type="dcterms:W3CDTF">2022-03-08T03:10:56Z</dcterms:modified>
</cp:coreProperties>
</file>