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5"/>
  </p:notesMasterIdLst>
  <p:handoutMasterIdLst>
    <p:handoutMasterId r:id="rId26"/>
  </p:handoutMasterIdLst>
  <p:sldIdLst>
    <p:sldId id="3825" r:id="rId5"/>
    <p:sldId id="3841" r:id="rId6"/>
    <p:sldId id="3842" r:id="rId7"/>
    <p:sldId id="3843" r:id="rId8"/>
    <p:sldId id="3844" r:id="rId9"/>
    <p:sldId id="3845" r:id="rId10"/>
    <p:sldId id="3846" r:id="rId11"/>
    <p:sldId id="3847" r:id="rId12"/>
    <p:sldId id="3848" r:id="rId13"/>
    <p:sldId id="3849" r:id="rId14"/>
    <p:sldId id="3850" r:id="rId15"/>
    <p:sldId id="3851" r:id="rId16"/>
    <p:sldId id="3852" r:id="rId17"/>
    <p:sldId id="3853" r:id="rId18"/>
    <p:sldId id="3826" r:id="rId19"/>
    <p:sldId id="3836" r:id="rId20"/>
    <p:sldId id="3837" r:id="rId21"/>
    <p:sldId id="3838" r:id="rId22"/>
    <p:sldId id="3840" r:id="rId23"/>
    <p:sldId id="3839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378894-AA4E-4300-8B79-55F5F5C4F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E08A5-F1BF-492B-BF27-BB8260ACC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12843-E4DF-409D-B381-08D9B0CEB225}" type="datetime1">
              <a:rPr lang="es-ES" smtClean="0"/>
              <a:t>10/06/2022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6C855-A4D1-4D71-9410-B35305EE8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4332A-7340-4D24-9306-1D6B7E04D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9BAB-0E33-40C7-B758-E46852043F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7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0D20-FBC3-42BB-85EB-DAC7A2C5FD7C}" type="datetime1">
              <a:rPr lang="es-ES" smtClean="0"/>
              <a:pPr/>
              <a:t>10/06/2022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214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30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883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976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907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6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30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51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39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83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483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81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6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70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69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71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78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2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59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de tamañ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peque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 con imag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3/9/20XX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Consultas </a:t>
            </a:r>
            <a:r>
              <a:rPr lang="es-ES" dirty="0" err="1">
                <a:solidFill>
                  <a:srgbClr val="FFFFFF"/>
                </a:solidFill>
              </a:rPr>
              <a:t>Select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Jairo Rivera Céspedes  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COUNT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6122902" cy="3931920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51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AVG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6122902" cy="3931920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AVG(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52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 err="1">
                <a:solidFill>
                  <a:srgbClr val="FFFFFF"/>
                </a:solidFill>
              </a:rPr>
              <a:t>like</a:t>
            </a:r>
            <a:r>
              <a:rPr lang="es-ES" dirty="0">
                <a:solidFill>
                  <a:srgbClr val="FFFFFF"/>
                </a:solidFill>
              </a:rPr>
              <a:t>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811" y="281343"/>
            <a:ext cx="6122902" cy="3931920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F4B775-A14B-D3E1-C65D-48508E893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58"/>
          <a:stretch/>
        </p:blipFill>
        <p:spPr>
          <a:xfrm>
            <a:off x="4812445" y="3429000"/>
            <a:ext cx="7154268" cy="22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1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IN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811" y="1919643"/>
            <a:ext cx="6122902" cy="3931920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0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BETWEEN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811" y="1919643"/>
            <a:ext cx="6122902" cy="3931920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value2;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1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INNER JOIN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5111496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 err="1">
                <a:effectLst/>
                <a:latin typeface="Consolas" panose="020B0609020204030204" pitchFamily="49" charset="0"/>
              </a:rPr>
              <a:t>Cuando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hacen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match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ambas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tablas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5EB49D-9C59-EFF7-85D6-60E14BBC9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914" y="4060986"/>
            <a:ext cx="230537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INNER JOIN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5111496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5EB49D-9C59-EFF7-85D6-60E14BBC9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914" y="4060986"/>
            <a:ext cx="230537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7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LEFT JOIN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5111496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s-CR" dirty="0"/>
              <a:t>Cuando hace match pero solo coloca los valores de la izquierda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45AE08-3631-953F-295A-C4C8AF6C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072" y="4267150"/>
            <a:ext cx="3701185" cy="22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8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LEFT JOIN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5111496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45AE08-3631-953F-295A-C4C8AF6C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072" y="4267150"/>
            <a:ext cx="3701185" cy="22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9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RIGHT JOIN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5111496" cy="3931920"/>
          </a:xfrm>
        </p:spPr>
        <p:txBody>
          <a:bodyPr rtlCol="0"/>
          <a:lstStyle/>
          <a:p>
            <a:r>
              <a:rPr lang="es-CR" dirty="0"/>
              <a:t>Cuando hace match pero solo coloca los valores de la derecha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4D4A48-B7B1-5A2A-11B0-58BC1D06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50" y="4407268"/>
            <a:ext cx="255305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r>
              <a:rPr lang="es-ES" dirty="0">
                <a:solidFill>
                  <a:srgbClr val="FFFFFF"/>
                </a:solidFill>
              </a:rPr>
              <a:t>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5111496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rtl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rtl="0">
              <a:buNone/>
            </a:pP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70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RIGHT JOIN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5111496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4D4A48-B7B1-5A2A-11B0-58BC1D06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50" y="4407268"/>
            <a:ext cx="255305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6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 err="1">
                <a:solidFill>
                  <a:srgbClr val="FFFFFF"/>
                </a:solidFill>
              </a:rPr>
              <a:t>where</a:t>
            </a:r>
            <a:r>
              <a:rPr lang="es-ES" dirty="0">
                <a:solidFill>
                  <a:srgbClr val="FFFFFF"/>
                </a:solidFill>
              </a:rPr>
              <a:t>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5111496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9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AND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6122902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4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OR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6122902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68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NOT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6122902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TOP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6122902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39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MIN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6122902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MIN(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6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Select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MAX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072" y="1063222"/>
            <a:ext cx="6122902" cy="3931920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706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5_TF78504181_Win32" id="{5D374B88-5411-4C44-829A-7183F655D19C}" vid="{6DABD57F-DD9C-4887-92D2-023DC65F0F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{5D2D2A3C-C060-4E06-A1CD-908D7BB1A93F}tf78504181_win32</Template>
  <TotalTime>54</TotalTime>
  <Words>440</Words>
  <Application>Microsoft Office PowerPoint</Application>
  <PresentationFormat>Panorámica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Consolas</vt:lpstr>
      <vt:lpstr>Tw Cen MT</vt:lpstr>
      <vt:lpstr>ShapesVTI</vt:lpstr>
      <vt:lpstr>Consultas Select</vt:lpstr>
      <vt:lpstr>Select </vt:lpstr>
      <vt:lpstr>Select where </vt:lpstr>
      <vt:lpstr>Select AND </vt:lpstr>
      <vt:lpstr>Select OR </vt:lpstr>
      <vt:lpstr>Select NOT </vt:lpstr>
      <vt:lpstr>Select TOP </vt:lpstr>
      <vt:lpstr>Select MIN </vt:lpstr>
      <vt:lpstr>Select MAX </vt:lpstr>
      <vt:lpstr>Select COUNT </vt:lpstr>
      <vt:lpstr>Select AVG </vt:lpstr>
      <vt:lpstr>Select like </vt:lpstr>
      <vt:lpstr>Select IN </vt:lpstr>
      <vt:lpstr>Select BETWEEN </vt:lpstr>
      <vt:lpstr>INNER JOIN</vt:lpstr>
      <vt:lpstr>INNER JOIN</vt:lpstr>
      <vt:lpstr>LEFT JOIN</vt:lpstr>
      <vt:lpstr>LEFT JOIN</vt:lpstr>
      <vt:lpstr>RIGHT JOIN</vt:lpstr>
      <vt:lpstr>RIGHT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Select</dc:title>
  <dc:creator>JAIRO ALFREDO RIVERA CESPEDES</dc:creator>
  <cp:lastModifiedBy>JAIRO ALFREDO RIVERA CESPEDES</cp:lastModifiedBy>
  <cp:revision>1</cp:revision>
  <dcterms:created xsi:type="dcterms:W3CDTF">2022-06-11T01:57:52Z</dcterms:created>
  <dcterms:modified xsi:type="dcterms:W3CDTF">2022-06-11T02:52:16Z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