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4DF8-CE55-95AF-C047-03CAF89D0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72095-DEED-9348-5C0B-64681605D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9B47B-EC86-B195-E8BF-593D498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CEC9C-E56F-D6C2-134D-C92A38D0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A35F0-5086-3495-D5B2-51350AA0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4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E4399-35CB-7DD3-BDE9-851A940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9940D-F7B6-CB49-CF6A-667AFADBE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7BE24-64D5-4B1B-0916-0AD03BFD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04ACD-C075-A0CD-2DA4-A6370DD4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19A31-1013-925A-834A-37894E8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2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09E5E-2F91-D058-70C3-F75766277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B1CE1-1C13-B0AF-4ED6-9AB8F598E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9725C-3CBA-EADA-3E28-E909C770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ABD2E-41CB-B0ED-66D4-F6388776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B10FD-E02A-DA13-0B19-86543549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3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CAF39-F177-864D-5040-2D43DD8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37FC6-7ACE-0F60-ED9F-36365C0E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B6102-208D-D328-2361-4A31D9CC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59908-A2B2-F447-918F-58D49025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81F69-60AE-1BE6-30EC-EDB6D650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5ACBA-A9D8-0C9A-E52A-D448A756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FBC5C-15CA-195C-E894-68603B2E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F4DD-1F1B-5978-F71E-BED2F62A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5104D-D531-2175-1A02-CE174FE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FAC131-CDF3-5387-1C96-1737A4A8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3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8354A-BFE3-1B2B-18CB-F0645C81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81FC7-083C-9F02-A9E6-EF1FBC9B8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AA62F-57F1-3C35-E112-269EFB9C2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6C0C9C-C01F-B1BC-6199-B8B1F43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C6886-E660-5614-FF1E-44D2AB8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AFCBD-27BC-0BBC-1204-3D7BA199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6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245A-AD06-A197-DC58-8CCE67D3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824D65-A5E6-BF27-D55D-F1D99942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75C7FD-DA75-02DF-70CA-D0A5A72F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7F322-8443-1984-9D81-4A84A7B09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3258C-5528-1181-8CB1-EEFD9CE94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D1A8DD-38A2-4882-C0D9-286D60DC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8257D-CEE1-1163-2E28-2C75D114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476C3D-5A61-D241-50DB-70BC41E0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5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F70B-9AEC-B272-C20A-E77B3031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BD92EC-C2B8-0616-EDE6-1DAEE55A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157AA-AD80-B7F4-7821-D2420EBB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DF234D-48B0-EB59-1904-F89C3409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6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5931E9-513C-DC11-8026-FEE20B52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DC2B52-1E66-48CD-D5CC-4284EBD4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9ADBD9-45EC-EE77-FB2F-935DC05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8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890B2-EB5B-D724-FF1C-BE80EAFA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6914D-FF64-E18A-DD51-D1550C5A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EC452C-9B24-C0F8-CAA5-379A5544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4AD23-47CD-1D6C-EC27-ED5E7B6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9F6A3-18D8-39E6-D41D-86FE8607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EE2DF-7E12-4C76-2EDC-6588567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80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48B8C-8E4F-0BCE-3E0F-9953766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B72C88-D906-0C98-3F07-FDDF67CFD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F4BA97-DB3B-B74B-1292-525DD276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F76DD6-9D55-9825-9C55-811CF7D9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1FBE0-5F2F-F03C-DD8B-72B5CAB5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031AF-EB06-E2E9-8294-F5B124EA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0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EFD7D4-7BFB-1007-F128-134953A0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64CD0-E29B-ED43-4838-566A06F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4244F-3AD1-1D26-0964-3A0F1C58A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3BB1-118E-49E7-88BF-4940FDD3C335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F57FF-8F0E-7940-943C-FDCCD0DAD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37F31-7487-50A5-88A2-3A3EE80A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1CB2-DFF2-441C-9A9C-CC864BD55B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0E8E74E-5F36-7AB8-68F6-7D910ED8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6EBEE62-BF72-C746-CA15-512A57B2A442}"/>
              </a:ext>
            </a:extLst>
          </p:cNvPr>
          <p:cNvSpPr/>
          <p:nvPr/>
        </p:nvSpPr>
        <p:spPr>
          <a:xfrm>
            <a:off x="11605846" y="5683348"/>
            <a:ext cx="773723" cy="6893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6B9F743-092E-105A-F2D6-6F876E2886A6}"/>
              </a:ext>
            </a:extLst>
          </p:cNvPr>
          <p:cNvSpPr/>
          <p:nvPr/>
        </p:nvSpPr>
        <p:spPr>
          <a:xfrm>
            <a:off x="7659757" y="4280452"/>
            <a:ext cx="3167269" cy="129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Se baja un poco para obtener el </a:t>
            </a:r>
            <a:r>
              <a:rPr lang="es-CR" dirty="0" err="1"/>
              <a:t>sql</a:t>
            </a:r>
            <a:r>
              <a:rPr lang="es-CR" dirty="0"/>
              <a:t> </a:t>
            </a:r>
            <a:r>
              <a:rPr lang="es-CR" dirty="0" err="1"/>
              <a:t>management</a:t>
            </a:r>
            <a:r>
              <a:rPr lang="es-CR" dirty="0"/>
              <a:t> </a:t>
            </a:r>
            <a:r>
              <a:rPr lang="es-CR" dirty="0" err="1"/>
              <a:t>studio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08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BE52F9-9B99-772A-0402-F86C567E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1BE1173-F696-6FB6-3A62-2868B2E7D18F}"/>
              </a:ext>
            </a:extLst>
          </p:cNvPr>
          <p:cNvSpPr/>
          <p:nvPr/>
        </p:nvSpPr>
        <p:spPr>
          <a:xfrm>
            <a:off x="3058195" y="2478156"/>
            <a:ext cx="5275385" cy="119269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259569-956C-23ED-7152-A56E8B9861CC}"/>
              </a:ext>
            </a:extLst>
          </p:cNvPr>
          <p:cNvSpPr/>
          <p:nvPr/>
        </p:nvSpPr>
        <p:spPr>
          <a:xfrm>
            <a:off x="7659757" y="4280452"/>
            <a:ext cx="3167269" cy="129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Se da </a:t>
            </a:r>
            <a:r>
              <a:rPr lang="es-CR" dirty="0" err="1"/>
              <a:t>click</a:t>
            </a:r>
            <a:r>
              <a:rPr lang="es-CR" dirty="0"/>
              <a:t> en la parte marcada  y se tiene el .exe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745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 ALFREDO RIVERA CESPEDES</dc:creator>
  <cp:lastModifiedBy>JAIRO ALFREDO RIVERA CESPEDES</cp:lastModifiedBy>
  <cp:revision>1</cp:revision>
  <dcterms:created xsi:type="dcterms:W3CDTF">2022-06-09T01:51:39Z</dcterms:created>
  <dcterms:modified xsi:type="dcterms:W3CDTF">2022-06-09T01:55:14Z</dcterms:modified>
</cp:coreProperties>
</file>