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EBE56-CF86-6FBD-C703-AB973E9AB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D3E0BE-F25F-CEBF-9DB7-09AF1700B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4D5972-002A-38EC-EE13-43F71D4D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D59C-A305-4805-B051-BF40BDEC0F32}" type="datetimeFigureOut">
              <a:rPr lang="es-ES" smtClean="0"/>
              <a:t>08/06/2022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90AE18-656B-F475-44E0-5641F7EB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83EDF6-EFAF-5E4E-C352-341DD1F1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51FC-5AF9-4D6C-B206-D4185E19F6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341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9A9E5-CC0E-B44F-EF49-43FDD8062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2A7EF5-9779-15CB-B3C1-AF9E2A354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4EAE0C-DAEE-58C8-A061-CC8BA78A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D59C-A305-4805-B051-BF40BDEC0F32}" type="datetimeFigureOut">
              <a:rPr lang="es-ES" smtClean="0"/>
              <a:t>08/06/2022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154F80-5BC5-1435-CABD-4AAED01C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A5AA6D-343A-3C55-6448-0F02CA33B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51FC-5AF9-4D6C-B206-D4185E19F6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498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484B41-B652-E2F2-0A54-4F013F04D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D2ED20-D425-BEC5-828F-9BEFD1514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509C3A-96BE-64D1-385C-B61B84D7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D59C-A305-4805-B051-BF40BDEC0F32}" type="datetimeFigureOut">
              <a:rPr lang="es-ES" smtClean="0"/>
              <a:t>08/06/2022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789AF2-6F37-7801-43AB-3ABB0D873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22CEAC-9132-004D-D78E-D6596390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51FC-5AF9-4D6C-B206-D4185E19F6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919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3B9E7-C374-D323-E810-9A8BAF8F5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CCC079-8DF4-2E7B-8CDE-F27FB1E94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988B6D-8DCB-57EE-68A6-ACBBB7A0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D59C-A305-4805-B051-BF40BDEC0F32}" type="datetimeFigureOut">
              <a:rPr lang="es-ES" smtClean="0"/>
              <a:t>08/06/2022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9414AC-FA8B-02CC-1A54-7A015D6A4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B46380-0C73-3576-6312-44C1E880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51FC-5AF9-4D6C-B206-D4185E19F6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82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6B39E-9FEA-3687-2682-37460A30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D8B76A-5B97-B5B8-E42E-D015768D0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ECB222-887A-CAB0-AC0B-0A8E091A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D59C-A305-4805-B051-BF40BDEC0F32}" type="datetimeFigureOut">
              <a:rPr lang="es-ES" smtClean="0"/>
              <a:t>08/06/2022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F56F5F-7B80-AAAA-5D49-5010B6B73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5D8906-3225-2D87-64B1-7F8DAA57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51FC-5AF9-4D6C-B206-D4185E19F6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500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60B9B-E3A6-969D-4B57-D69EA1E9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AE528B-790B-1EF1-AA6E-08168ABD2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E2B486-8DC1-ACAB-F28B-1EDCBB4A8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B51B6D-5AB5-45E4-0690-2DA3BE0E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D59C-A305-4805-B051-BF40BDEC0F32}" type="datetimeFigureOut">
              <a:rPr lang="es-ES" smtClean="0"/>
              <a:t>08/06/2022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61EC9C-BE32-4949-AE19-A825625F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617D97-7E5B-3039-E43A-577BF990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51FC-5AF9-4D6C-B206-D4185E19F6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848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3E385-FC01-BB92-5C4E-455D5098C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74B0ED-F21C-A7F3-07C1-96006979D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B007FC-8ECA-BE36-CD44-6D251AF3A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7140994-EBE9-3BDD-1554-D4A264862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4B6A44A-E1DC-3F7A-D84C-E9AFF9962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610BFA6-A81C-BBD9-85C4-356682BB2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D59C-A305-4805-B051-BF40BDEC0F32}" type="datetimeFigureOut">
              <a:rPr lang="es-ES" smtClean="0"/>
              <a:t>08/06/2022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1F7E0D0-1E4A-1EF6-1D5B-62B7650C9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4829DB-AB72-2F48-8BD9-DB8BD05D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51FC-5AF9-4D6C-B206-D4185E19F6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176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65451-170B-A1F6-BCC5-A9EED674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53932B2-6785-C3D7-777A-8C3EB4343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D59C-A305-4805-B051-BF40BDEC0F32}" type="datetimeFigureOut">
              <a:rPr lang="es-ES" smtClean="0"/>
              <a:t>08/06/2022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3A5A42-20CF-40DB-8D28-573432DB6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53ED3F5-D978-68A4-F16A-021695C5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51FC-5AF9-4D6C-B206-D4185E19F6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056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FB90D26-1BA2-E97A-A3A4-08D91253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D59C-A305-4805-B051-BF40BDEC0F32}" type="datetimeFigureOut">
              <a:rPr lang="es-ES" smtClean="0"/>
              <a:t>08/06/2022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CEC65F6-C584-4ED7-5A69-FF6DDAEE3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C8EF53-CF54-BAD2-923C-F493ED13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51FC-5AF9-4D6C-B206-D4185E19F6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637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DAFA7-E734-762C-0B5E-D544A1DF0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1072C6-E2C6-D4CE-96D6-A729949B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F419F8-E077-406E-B544-79FC3ACD3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1202F2-6BF9-AF62-85B1-5DD5E11B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D59C-A305-4805-B051-BF40BDEC0F32}" type="datetimeFigureOut">
              <a:rPr lang="es-ES" smtClean="0"/>
              <a:t>08/06/2022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1033E4-E634-3D13-B517-FBBACA32E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88B04D-D482-A5BC-3C46-B587BF9B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51FC-5AF9-4D6C-B206-D4185E19F6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762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20B87-A523-278B-27DE-62610CA0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25E00C8-7D90-0D5E-E5BA-88FEF1D68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C2A7B1-E42D-75C1-03DF-8DAC83F4A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5E48B3-A5B7-5DF1-0880-BCB49239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D59C-A305-4805-B051-BF40BDEC0F32}" type="datetimeFigureOut">
              <a:rPr lang="es-ES" smtClean="0"/>
              <a:t>08/06/2022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B0A3E5-5EB2-929B-286A-C75CF295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42EC69-6B3D-A2F9-F895-39D55138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51FC-5AF9-4D6C-B206-D4185E19F6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06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4DDE3F8-DE4E-DD45-845A-0E148EF1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67390E-16DD-0090-A628-8596050AA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EB120A-DBDE-DCD8-5340-FFB009C7A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7D59C-A305-4805-B051-BF40BDEC0F32}" type="datetimeFigureOut">
              <a:rPr lang="es-ES" smtClean="0"/>
              <a:t>08/06/2022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486B3E-EFDE-1538-2DAA-31F969AEE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C82BD0-4B78-6E4C-8D01-BE061906B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C51FC-5AF9-4D6C-B206-D4185E19F6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382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BB769DA-9C61-D6F7-26EA-92E237FFE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87" y="844062"/>
            <a:ext cx="10946309" cy="583375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9DCAF4E-996D-2448-734D-432B504CDF64}"/>
              </a:ext>
            </a:extLst>
          </p:cNvPr>
          <p:cNvSpPr txBox="1"/>
          <p:nvPr/>
        </p:nvSpPr>
        <p:spPr>
          <a:xfrm>
            <a:off x="1631852" y="154745"/>
            <a:ext cx="8539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Descargar SQL Express</a:t>
            </a:r>
          </a:p>
          <a:p>
            <a:r>
              <a:rPr lang="es-CR" dirty="0"/>
              <a:t>En el link de </a:t>
            </a:r>
            <a:r>
              <a:rPr lang="es-CR" dirty="0" err="1"/>
              <a:t>sql</a:t>
            </a:r>
            <a:r>
              <a:rPr lang="es-CR" dirty="0"/>
              <a:t> </a:t>
            </a:r>
            <a:r>
              <a:rPr lang="es-CR" dirty="0" err="1"/>
              <a:t>express</a:t>
            </a:r>
            <a:r>
              <a:rPr lang="es-CR" dirty="0"/>
              <a:t> se tiene está pagina se tiene que bajar para obtener el .exe </a:t>
            </a:r>
            <a:endParaRPr lang="es-ES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1419B09-D2BC-F0C7-9EA1-7EE9392942EB}"/>
              </a:ext>
            </a:extLst>
          </p:cNvPr>
          <p:cNvSpPr/>
          <p:nvPr/>
        </p:nvSpPr>
        <p:spPr>
          <a:xfrm>
            <a:off x="11246209" y="5870713"/>
            <a:ext cx="609600" cy="543339"/>
          </a:xfrm>
          <a:prstGeom prst="ellipse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353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68B0276-FDF8-3A91-8B9C-2C514B06B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B3C6F347-3EC4-8FEA-0DBB-EE701AA0457D}"/>
              </a:ext>
            </a:extLst>
          </p:cNvPr>
          <p:cNvSpPr/>
          <p:nvPr/>
        </p:nvSpPr>
        <p:spPr>
          <a:xfrm>
            <a:off x="7444867" y="4866605"/>
            <a:ext cx="2658794" cy="1069145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E640203-A437-CFE8-9F3D-B2E64F8EA66A}"/>
              </a:ext>
            </a:extLst>
          </p:cNvPr>
          <p:cNvSpPr/>
          <p:nvPr/>
        </p:nvSpPr>
        <p:spPr>
          <a:xfrm>
            <a:off x="4993215" y="2769704"/>
            <a:ext cx="2451652" cy="1099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Se le da descargar y se obtiene el .exe</a:t>
            </a:r>
            <a:endParaRPr lang="es-ES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A06F1C5-9A10-FC0D-1820-5E77FCDA5987}"/>
              </a:ext>
            </a:extLst>
          </p:cNvPr>
          <p:cNvCxnSpPr/>
          <p:nvPr/>
        </p:nvCxnSpPr>
        <p:spPr>
          <a:xfrm flipH="1" flipV="1">
            <a:off x="6851374" y="3869635"/>
            <a:ext cx="834887" cy="115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2693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JAIRO ALFREDO RIVERA CESPEDES</dc:creator>
  <cp:lastModifiedBy>JAIRO ALFREDO RIVERA CESPEDES</cp:lastModifiedBy>
  <cp:revision>1</cp:revision>
  <dcterms:created xsi:type="dcterms:W3CDTF">2022-06-09T01:42:09Z</dcterms:created>
  <dcterms:modified xsi:type="dcterms:W3CDTF">2022-06-09T01:48:51Z</dcterms:modified>
</cp:coreProperties>
</file>