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C465-DF11-9849-A61A-188E0EB8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8F349-6A7D-7C47-9A78-EABD30E44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91D5A-A0FC-0F4D-945D-20AF9E82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01F22-7EC5-B948-BC52-E0E2B672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A221F-5AEA-5743-9E55-3F78D67E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69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1ECDB-E3AF-B34E-9915-922E2E59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A7F9D-A4F8-494A-9896-02CB5A57D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D239E-ADC9-F94D-9010-42156408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7D21F-6D80-404A-B7CE-5597A9CA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F81B7-DB17-6847-B029-4B97F14B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9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7818B6-D8E1-4941-B5F1-2F8662636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EC0F68-07B2-A347-B387-27D4F5A9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98111-8929-D74C-98D3-6F906E6F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FECBD-CEE9-7A4D-B325-768ED5D7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6CCCF-47DB-DB41-A06C-0867E942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3EB01-DAFB-B54E-A951-DBA9275A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75C25-F68F-5D40-A664-70436E3C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DCB0D-DB2E-E346-8B55-3326EB3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9529E-BCDF-2343-B95B-479CD090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F2AD9-E4AC-FB4A-91F6-D98F2BB8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7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428C4-425A-0648-811F-7BA79033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79AC0-EB62-6041-BDA8-CD0F96DB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301B8-5AE9-604C-BB54-4D6C28CF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0DCCF-43E1-A147-B995-77DBD5A9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61B62-AD1C-5E44-A578-B82517EE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7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6E7A-78F5-C64D-B772-AF6ED0C3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669E7-4D6E-5841-844A-494F5CF09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C107D-FEBC-1D47-8E1B-064F1665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E35E1-6BB8-DF41-9B35-5FC436AA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116928-8C3D-154C-9519-5E676851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E51AF-9C4A-6C48-BE9C-25E85189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8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20A8-10D9-0C49-91CA-F4389494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F983F-4B02-1A42-931A-517A6526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9CC18-D2CD-8E4D-92ED-62130603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296C0F-4C43-2C46-8D34-96BF77142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E6CE56-7647-3A4A-90C2-BA3C8A2D4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24243E-887C-CC40-89EF-6FB55359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55EF0E-0612-D149-A50C-C3BD022C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A56692-F7C7-1948-91BD-C5E73C44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87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62C1-66A6-2345-BE42-93B7AB00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5B7A47-E90A-E840-80D2-C431E9F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C6F354-FB57-4345-B298-C2AAB727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469891-1E8F-A74C-87F4-7CB71275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04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41D03D-7049-754F-8654-A12FBF1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B57FE9-E55D-304B-A43D-7CC8676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31676-4149-094A-9C52-712409C8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3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12F3A-3A91-164A-9ABD-93EA4C8F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B73BF-D5FA-E04B-8020-8ADE995E5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78FB01-3DBF-DC41-B348-0BCD5056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FF650-E8F1-0648-87A1-29986E3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8A9ECF-B0DE-2148-B9E9-BCB3F4C5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93B07-4E23-B440-9A26-2BCA5A53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66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55CA-7000-8C4F-9055-2947C850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B98A77-53CA-E542-9006-075107E3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5819B4-69AB-B049-8786-E6DCDA32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7D6FA-D436-F14C-93D1-7412D7EA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09CB8-ED6B-3C4E-A6C9-0FC61B9A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0AB24-982F-AA4F-8091-4F838B22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9E6265-0671-2C48-B749-09A447E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5FB218-929C-9F47-AC2C-FB29259D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24648-AD17-584B-B0FB-F76381B09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4217-50C2-A14A-A9C8-6F0F8FE26E25}" type="datetimeFigureOut">
              <a:rPr lang="es-CO" smtClean="0"/>
              <a:t>14/08/21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678E0-4CD9-E347-8D64-E10C0AB20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F4288-4DD5-8C48-9626-9FF3D4C0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69FD-364A-C945-B04D-2BC841D639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9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4B3E8-0324-6645-AC27-04D30F56A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5" y="28640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Capstone Project: Find the best place to open a gym in Bogotá, Colombia</a:t>
            </a:r>
            <a:br>
              <a:rPr lang="es-CO" dirty="0"/>
            </a:br>
            <a:r>
              <a:rPr lang="en-US" dirty="0"/>
              <a:t> 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76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5B3911A-7F32-B04E-B3A9-11548D9A9B9D}"/>
              </a:ext>
            </a:extLst>
          </p:cNvPr>
          <p:cNvSpPr/>
          <p:nvPr/>
        </p:nvSpPr>
        <p:spPr>
          <a:xfrm>
            <a:off x="2046514" y="1304836"/>
            <a:ext cx="4615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Bogotá is the capital of Colombia, a country with an expected GDP growth of 7% by 2021, with a young population that has become aware of the importance of healthy lifestyles in the midst of economic growth.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5674BA7-D1E8-9249-A3EE-5D9F71BE3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598" y="3265829"/>
            <a:ext cx="4441371" cy="2957786"/>
          </a:xfrm>
          <a:prstGeom prst="rect">
            <a:avLst/>
          </a:prstGeom>
        </p:spPr>
      </p:pic>
      <p:pic>
        <p:nvPicPr>
          <p:cNvPr id="8" name="Imagen 7" descr="Imagen que contiene deporte, hombre, jugando, mujer&#10;&#10;Descripción generada automáticamente">
            <a:extLst>
              <a:ext uri="{FF2B5EF4-FFF2-40B4-BE49-F238E27FC236}">
                <a16:creationId xmlns:a16="http://schemas.microsoft.com/office/drawing/2014/main" id="{D224783B-810C-7D4C-BA7F-46BC13CD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92" y="1918722"/>
            <a:ext cx="4261757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A94D2E85-253F-0C47-94E7-CFF20094A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4151" y="368299"/>
            <a:ext cx="10102306" cy="59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CC0ECA-8201-8047-B372-D922A8FA5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3" r="1" b="3607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59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34D21A-D63A-3C4A-9E90-6AEE12B4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69"/>
            <a:ext cx="10905066" cy="368046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093741-2A99-9C43-BAF0-A8A764761223}"/>
              </a:ext>
            </a:extLst>
          </p:cNvPr>
          <p:cNvSpPr txBox="1"/>
          <p:nvPr/>
        </p:nvSpPr>
        <p:spPr>
          <a:xfrm>
            <a:off x="2215127" y="661014"/>
            <a:ext cx="603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err="1"/>
              <a:t>Conclusion</a:t>
            </a:r>
            <a:r>
              <a:rPr lang="es-CO" sz="2800" b="1" dirty="0"/>
              <a:t>: </a:t>
            </a:r>
            <a:r>
              <a:rPr lang="es-CO" sz="2800" b="1" dirty="0" err="1"/>
              <a:t>Cluster</a:t>
            </a:r>
            <a:r>
              <a:rPr lang="es-CO" sz="2800" b="1" dirty="0"/>
              <a:t> 2 (blue light)!</a:t>
            </a:r>
          </a:p>
        </p:txBody>
      </p:sp>
    </p:spTree>
    <p:extLst>
      <p:ext uri="{BB962C8B-B14F-4D97-AF65-F5344CB8AC3E}">
        <p14:creationId xmlns:p14="http://schemas.microsoft.com/office/powerpoint/2010/main" val="380202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Mapa&#10;&#10;Descripción generada automáticamente">
            <a:extLst>
              <a:ext uri="{FF2B5EF4-FFF2-40B4-BE49-F238E27FC236}">
                <a16:creationId xmlns:a16="http://schemas.microsoft.com/office/drawing/2014/main" id="{F10CE799-7B07-E248-BD2A-AED6D8A92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b="4139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8525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Macintosh PowerPoint</Application>
  <PresentationFormat>Panorámica</PresentationFormat>
  <Paragraphs>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Capstone Project: Find the best place to open a gym in Bogotá, Colombia  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Find the best place to open a gym in Bogotá, Colombia   </dc:title>
  <dc:creator>Jairo Soto Bejarano</dc:creator>
  <cp:lastModifiedBy>Jairo Soto Bejarano</cp:lastModifiedBy>
  <cp:revision>1</cp:revision>
  <dcterms:created xsi:type="dcterms:W3CDTF">2021-08-14T21:01:48Z</dcterms:created>
  <dcterms:modified xsi:type="dcterms:W3CDTF">2021-08-14T21:09:19Z</dcterms:modified>
</cp:coreProperties>
</file>