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B7785-F3E3-8FF8-7C83-64755E0DC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ARQUITECTURA DE APLICACIONES WEB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35777D-880F-338D-9D32-8CB9B0AB2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ROJAS FLORES EDGAR JAIR </a:t>
            </a:r>
          </a:p>
          <a:p>
            <a:r>
              <a:rPr lang="es-MX" dirty="0"/>
              <a:t>20980453</a:t>
            </a:r>
          </a:p>
        </p:txBody>
      </p:sp>
    </p:spTree>
    <p:extLst>
      <p:ext uri="{BB962C8B-B14F-4D97-AF65-F5344CB8AC3E}">
        <p14:creationId xmlns:p14="http://schemas.microsoft.com/office/powerpoint/2010/main" val="305006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727F3-C43C-DE6C-D934-07B6A2D6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tres capas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2EE0F-62D5-DCCA-FAC5-71938352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1.- Capa de presentación </a:t>
            </a:r>
          </a:p>
          <a:p>
            <a:r>
              <a:rPr lang="es-MX" dirty="0"/>
              <a:t>Recoge la  información del usuario y la </a:t>
            </a:r>
            <a:r>
              <a:rPr lang="es-MX" dirty="0" err="1"/>
              <a:t>envia</a:t>
            </a:r>
            <a:r>
              <a:rPr lang="es-MX" dirty="0"/>
              <a:t> al servidor (Cliente)</a:t>
            </a:r>
          </a:p>
          <a:p>
            <a:r>
              <a:rPr lang="es-MX" dirty="0"/>
              <a:t>Manda información a la capa de proceso para su procesando </a:t>
            </a:r>
          </a:p>
          <a:p>
            <a:r>
              <a:rPr lang="es-MX" dirty="0"/>
              <a:t>Recibe los resultados de la capa de proceso </a:t>
            </a:r>
          </a:p>
          <a:p>
            <a:r>
              <a:rPr lang="es-MX" dirty="0"/>
              <a:t>Generan la presentación</a:t>
            </a:r>
          </a:p>
          <a:p>
            <a:r>
              <a:rPr lang="es-MX" dirty="0"/>
              <a:t>Visualizan la presentación al usuario</a:t>
            </a:r>
          </a:p>
        </p:txBody>
      </p:sp>
    </p:spTree>
    <p:extLst>
      <p:ext uri="{BB962C8B-B14F-4D97-AF65-F5344CB8AC3E}">
        <p14:creationId xmlns:p14="http://schemas.microsoft.com/office/powerpoint/2010/main" val="16427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113A-511A-10C1-A2D2-1D8E0F6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tres capas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30363-9E99-4C3C-BCAC-4D550D1C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2.- Capa de proceso (Servidor WEB)</a:t>
            </a:r>
          </a:p>
          <a:p>
            <a:r>
              <a:rPr lang="es-MX" dirty="0"/>
              <a:t>Recibe la entrada de datos a la capa de presentación </a:t>
            </a:r>
          </a:p>
          <a:p>
            <a:r>
              <a:rPr lang="es-MX" dirty="0"/>
              <a:t>Interactúa con la capa de datos para realizar operaciones</a:t>
            </a:r>
          </a:p>
          <a:p>
            <a:r>
              <a:rPr lang="es-MX" dirty="0"/>
              <a:t>Manda los resultados procesados a la capa de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5219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7EA7-A8EC-83E0-C3F5-BF47D45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tres capas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CBD91-D622-E5B9-EBE1-E15495BD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3.- Capa de datos</a:t>
            </a:r>
          </a:p>
          <a:p>
            <a:r>
              <a:rPr lang="es-MX" dirty="0"/>
              <a:t>Almacenan datos </a:t>
            </a:r>
          </a:p>
          <a:p>
            <a:r>
              <a:rPr lang="es-MX" dirty="0"/>
              <a:t>Recuperan datos </a:t>
            </a:r>
          </a:p>
          <a:p>
            <a:r>
              <a:rPr lang="es-MX" dirty="0"/>
              <a:t>Mantienen los datos </a:t>
            </a:r>
          </a:p>
          <a:p>
            <a:r>
              <a:rPr lang="es-MX" dirty="0"/>
              <a:t>Segura la integridad de </a:t>
            </a:r>
            <a:r>
              <a:rPr lang="es-MX"/>
              <a:t>los datos </a:t>
            </a:r>
          </a:p>
        </p:txBody>
      </p:sp>
    </p:spTree>
    <p:extLst>
      <p:ext uri="{BB962C8B-B14F-4D97-AF65-F5344CB8AC3E}">
        <p14:creationId xmlns:p14="http://schemas.microsoft.com/office/powerpoint/2010/main" val="69273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A352-DF7F-DE69-3CD2-28670EFD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42F86-B5A3-72FA-4670-79D877C5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Una aplicación web es proporcionada por un servidor web y utilizada por usuarios que se conectan desde cualquier punto </a:t>
            </a:r>
            <a:r>
              <a:rPr lang="es-MX" dirty="0" err="1"/>
              <a:t>via</a:t>
            </a:r>
            <a:r>
              <a:rPr lang="es-MX" dirty="0"/>
              <a:t> a clientes web (</a:t>
            </a:r>
            <a:r>
              <a:rPr lang="es-MX" b="1" i="1" dirty="0"/>
              <a:t>BROWSERS O NAVEGADORES)</a:t>
            </a:r>
            <a:r>
              <a:rPr lang="es-MX" dirty="0"/>
              <a:t> la arquitectura de un sitio web tiene tres componentes principales </a:t>
            </a:r>
          </a:p>
        </p:txBody>
      </p:sp>
    </p:spTree>
    <p:extLst>
      <p:ext uri="{BB962C8B-B14F-4D97-AF65-F5344CB8AC3E}">
        <p14:creationId xmlns:p14="http://schemas.microsoft.com/office/powerpoint/2010/main" val="172361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CE293-E427-E6ED-E9B8-AA871D6E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64A86-C2D5-7BE9-55F9-A3E55EAB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servidor web</a:t>
            </a:r>
          </a:p>
          <a:p>
            <a:r>
              <a:rPr lang="es-MX" dirty="0"/>
              <a:t>Una conexión de red</a:t>
            </a:r>
          </a:p>
          <a:p>
            <a:r>
              <a:rPr lang="es-MX" dirty="0"/>
              <a:t>Uno o mas clientes</a:t>
            </a:r>
          </a:p>
          <a:p>
            <a:pPr marL="0" indent="0">
              <a:buNone/>
            </a:pPr>
            <a:r>
              <a:rPr lang="es-MX" dirty="0"/>
              <a:t>Distribuye paginas de información formateada a los clientes que las solicitan , los requerimientos hechos a través de una conexión de red, y para ello se usa el protocolo </a:t>
            </a:r>
            <a:r>
              <a:rPr lang="es-MX" b="1" i="1" dirty="0"/>
              <a:t>HTTP. </a:t>
            </a:r>
            <a:r>
              <a:rPr lang="es-MX" dirty="0"/>
              <a:t>Una vez que se solicita esta petición mediante protocolo</a:t>
            </a:r>
          </a:p>
        </p:txBody>
      </p:sp>
    </p:spTree>
    <p:extLst>
      <p:ext uri="{BB962C8B-B14F-4D97-AF65-F5344CB8AC3E}">
        <p14:creationId xmlns:p14="http://schemas.microsoft.com/office/powerpoint/2010/main" val="24082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608A-E8C6-7694-D235-5AAECCED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0F414-B3A3-E89C-F3E1-E4BC7E1E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paginas web son el componente principal de una aplicación o sitios web. Los browser piden paginas (almacenadas o creadas dinámicamente) con la información a los servidores web</a:t>
            </a:r>
          </a:p>
          <a:p>
            <a:r>
              <a:rPr lang="es-MX" dirty="0"/>
              <a:t>En algunos ambientes de desarrollo las paginas tienen código HTML </a:t>
            </a:r>
          </a:p>
        </p:txBody>
      </p:sp>
    </p:spTree>
    <p:extLst>
      <p:ext uri="{BB962C8B-B14F-4D97-AF65-F5344CB8AC3E}">
        <p14:creationId xmlns:p14="http://schemas.microsoft.com/office/powerpoint/2010/main" val="32754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D411-1185-BF1B-7AC3-D2483A4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web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7AE8F-2D9D-C96A-EBE4-C7A965D0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colección de las paginas son buenas parte dinámicas (</a:t>
            </a:r>
            <a:r>
              <a:rPr lang="es-MX" dirty="0" err="1"/>
              <a:t>ASP,PHP,etc</a:t>
            </a:r>
            <a:r>
              <a:rPr lang="es-MX" dirty="0"/>
              <a:t>.) y están agrupadas lógicamente para dar un servicio al usuario. El acceso a las paginas esta agrupado también en el tiempo (</a:t>
            </a:r>
            <a:r>
              <a:rPr lang="es-MX" dirty="0" err="1"/>
              <a:t>Sesion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43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D1A90-37C7-4F69-8ACA-7D52D957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Logica</a:t>
            </a:r>
            <a:r>
              <a:rPr lang="es-MX" dirty="0"/>
              <a:t>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95CF2-A2EA-7DF5-D8B2-BB683427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Parte mas importante de la aplicación</a:t>
            </a:r>
          </a:p>
          <a:p>
            <a:r>
              <a:rPr lang="es-MX" dirty="0"/>
              <a:t>Define los procesos que involucran a la aplicación </a:t>
            </a:r>
          </a:p>
          <a:p>
            <a:r>
              <a:rPr lang="es-MX" dirty="0"/>
              <a:t>Conjunto de operaciones requeridas para proveer el servicio</a:t>
            </a:r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365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83B05-6788-7296-701A-BAF28DA8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Administración de datos e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0ECB1-7746-E689-6199-0AF65783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Manipulación de Bases de datos </a:t>
            </a:r>
          </a:p>
          <a:p>
            <a:endParaRPr lang="es-MX" dirty="0"/>
          </a:p>
          <a:p>
            <a:r>
              <a:rPr lang="es-MX" dirty="0"/>
              <a:t>Los usuarios acceden a través de navegadores, móviles </a:t>
            </a:r>
            <a:r>
              <a:rPr lang="es-MX" dirty="0" err="1"/>
              <a:t>PDAs</a:t>
            </a:r>
            <a:r>
              <a:rPr lang="es-MX" dirty="0"/>
              <a:t>, ETC. </a:t>
            </a:r>
          </a:p>
          <a:p>
            <a:r>
              <a:rPr lang="es-MX" dirty="0"/>
              <a:t>Funcionalidad accesible a través del navegador </a:t>
            </a:r>
          </a:p>
          <a:p>
            <a:r>
              <a:rPr lang="es-MX" dirty="0"/>
              <a:t>Limitada y dirigida por la aplicación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862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4CE8E-D57E-2FE3-FC08-88CE1D01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dos capas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CCAA9-E5CA-E255-0FDF-1AAFD56D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Gran parte de la aplicación corre en el lado del cliente (</a:t>
            </a:r>
            <a:r>
              <a:rPr lang="es-MX" dirty="0" err="1"/>
              <a:t>fat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b="1" i="1" dirty="0"/>
              <a:t>Las capas son </a:t>
            </a:r>
          </a:p>
          <a:p>
            <a:r>
              <a:rPr lang="es-MX" dirty="0"/>
              <a:t>Cliente (</a:t>
            </a:r>
            <a:r>
              <a:rPr lang="es-MX" dirty="0" err="1"/>
              <a:t>Fat</a:t>
            </a:r>
            <a:r>
              <a:rPr lang="es-MX" dirty="0"/>
              <a:t> </a:t>
            </a:r>
            <a:r>
              <a:rPr lang="es-MX" dirty="0" err="1"/>
              <a:t>client</a:t>
            </a:r>
            <a:r>
              <a:rPr lang="es-MX" dirty="0"/>
              <a:t>): lógica de negocio esta inmensa dentro de la aplicación que realiza el interfaz de usuario, en el lado de cliente</a:t>
            </a:r>
          </a:p>
          <a:p>
            <a:r>
              <a:rPr lang="es-MX" dirty="0"/>
              <a:t>Servidor. El que administra los datos</a:t>
            </a:r>
          </a:p>
        </p:txBody>
      </p:sp>
    </p:spTree>
    <p:extLst>
      <p:ext uri="{BB962C8B-B14F-4D97-AF65-F5344CB8AC3E}">
        <p14:creationId xmlns:p14="http://schemas.microsoft.com/office/powerpoint/2010/main" val="8259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C665D-B09C-F1B1-8A2A-97D427E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tres capas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84A29-9587-41B6-7D33-9E1826CD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Esta diseñada para superar las limitaciones de las arquitecturas ajustadas al modelo de dos capas, introduce una capa intermedia (la capa de proceso)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1744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82</TotalTime>
  <Words>444</Words>
  <Application>Microsoft Office PowerPoint</Application>
  <PresentationFormat>Panorámica</PresentationFormat>
  <Paragraphs>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ARQUITECTURA DE APLICACIONES WEB </vt:lpstr>
      <vt:lpstr>Arquitectura  </vt:lpstr>
      <vt:lpstr>Componentes principales</vt:lpstr>
      <vt:lpstr>Componentes principales</vt:lpstr>
      <vt:lpstr>Aplicación web </vt:lpstr>
      <vt:lpstr>Logica de negocio</vt:lpstr>
      <vt:lpstr>Administración de datos e interfaz</vt:lpstr>
      <vt:lpstr>Modelo dos capas</vt:lpstr>
      <vt:lpstr>Modelo de tres capas </vt:lpstr>
      <vt:lpstr>Modelo de tres capas </vt:lpstr>
      <vt:lpstr>Modelo de tres capas </vt:lpstr>
      <vt:lpstr>Modelo de tres capas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APLICACIONES WEB </dc:title>
  <dc:creator>EDGAR JAIR ROJAS FLORES</dc:creator>
  <cp:lastModifiedBy>EDGAR JAIR ROJAS FLORES</cp:lastModifiedBy>
  <cp:revision>1</cp:revision>
  <dcterms:created xsi:type="dcterms:W3CDTF">2024-02-01T14:10:53Z</dcterms:created>
  <dcterms:modified xsi:type="dcterms:W3CDTF">2024-02-01T15:32:59Z</dcterms:modified>
</cp:coreProperties>
</file>