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0" r:id="rId5"/>
    <p:sldId id="258"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a:xfrm>
            <a:off x="3962399" y="5870575"/>
            <a:ext cx="4893958" cy="377825"/>
          </a:xfrm>
        </p:spPr>
        <p:txBody>
          <a:bodyPr/>
          <a:lstStyle/>
          <a:p>
            <a:endParaRPr lang="es-MX"/>
          </a:p>
        </p:txBody>
      </p:sp>
      <p:sp>
        <p:nvSpPr>
          <p:cNvPr id="6" name="Slide Number Placeholder 5"/>
          <p:cNvSpPr>
            <a:spLocks noGrp="1"/>
          </p:cNvSpPr>
          <p:nvPr>
            <p:ph type="sldNum" sz="quarter" idx="12"/>
          </p:nvPr>
        </p:nvSpPr>
        <p:spPr>
          <a:xfrm>
            <a:off x="10608958" y="5870575"/>
            <a:ext cx="551167" cy="377825"/>
          </a:xfrm>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26159782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F9F569-1965-40F4-AF5C-F825D34FC21A}" type="datetimeFigureOut">
              <a:rPr lang="es-MX" smtClean="0"/>
              <a:t>31/01/2024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263901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4207650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2109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4257712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1191945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2311245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294942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416123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365098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F9F569-1965-40F4-AF5C-F825D34FC21A}" type="datetimeFigureOut">
              <a:rPr lang="es-MX" smtClean="0"/>
              <a:t>31/01/2024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317671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F9F569-1965-40F4-AF5C-F825D34FC21A}" type="datetimeFigureOut">
              <a:rPr lang="es-MX" smtClean="0"/>
              <a:t>31/01/2024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107923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F9F569-1965-40F4-AF5C-F825D34FC21A}" type="datetimeFigureOut">
              <a:rPr lang="es-MX" smtClean="0"/>
              <a:t>31/01/2024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597115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F9F569-1965-40F4-AF5C-F825D34FC21A}" type="datetimeFigureOut">
              <a:rPr lang="es-MX" smtClean="0"/>
              <a:t>31/01/2024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139304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F9F569-1965-40F4-AF5C-F825D34FC21A}" type="datetimeFigureOut">
              <a:rPr lang="es-MX" smtClean="0"/>
              <a:t>31/01/2024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318394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F9F569-1965-40F4-AF5C-F825D34FC21A}" type="datetimeFigureOut">
              <a:rPr lang="es-MX" smtClean="0"/>
              <a:t>31/01/2024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267196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F9F569-1965-40F4-AF5C-F825D34FC21A}" type="datetimeFigureOut">
              <a:rPr lang="es-MX" smtClean="0"/>
              <a:t>31/01/2024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C8FD1F8-B834-48E9-A009-4426B48CA8AB}" type="slidenum">
              <a:rPr lang="es-MX" smtClean="0"/>
              <a:t>‹Nº›</a:t>
            </a:fld>
            <a:endParaRPr lang="es-MX"/>
          </a:p>
        </p:txBody>
      </p:sp>
    </p:spTree>
    <p:extLst>
      <p:ext uri="{BB962C8B-B14F-4D97-AF65-F5344CB8AC3E}">
        <p14:creationId xmlns:p14="http://schemas.microsoft.com/office/powerpoint/2010/main" val="41224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F9F569-1965-40F4-AF5C-F825D34FC21A}" type="datetimeFigureOut">
              <a:rPr lang="es-MX" smtClean="0"/>
              <a:t>31/01/2024</a:t>
            </a:fld>
            <a:endParaRPr lang="es-MX"/>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8FD1F8-B834-48E9-A009-4426B48CA8AB}" type="slidenum">
              <a:rPr lang="es-MX" smtClean="0"/>
              <a:t>‹Nº›</a:t>
            </a:fld>
            <a:endParaRPr lang="es-MX"/>
          </a:p>
        </p:txBody>
      </p:sp>
    </p:spTree>
    <p:extLst>
      <p:ext uri="{BB962C8B-B14F-4D97-AF65-F5344CB8AC3E}">
        <p14:creationId xmlns:p14="http://schemas.microsoft.com/office/powerpoint/2010/main" val="383355365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509E6-3B63-4987-38E2-D173462EC0EA}"/>
              </a:ext>
            </a:extLst>
          </p:cNvPr>
          <p:cNvSpPr>
            <a:spLocks noGrp="1"/>
          </p:cNvSpPr>
          <p:nvPr>
            <p:ph type="ctrTitle"/>
          </p:nvPr>
        </p:nvSpPr>
        <p:spPr/>
        <p:txBody>
          <a:bodyPr/>
          <a:lstStyle/>
          <a:p>
            <a:r>
              <a:rPr lang="es-MX" dirty="0"/>
              <a:t>Evolución de  aplicaciones web</a:t>
            </a:r>
          </a:p>
        </p:txBody>
      </p:sp>
      <p:sp>
        <p:nvSpPr>
          <p:cNvPr id="3" name="Subtítulo 2">
            <a:extLst>
              <a:ext uri="{FF2B5EF4-FFF2-40B4-BE49-F238E27FC236}">
                <a16:creationId xmlns:a16="http://schemas.microsoft.com/office/drawing/2014/main" id="{D9787292-2366-E923-EB04-7EF011DEB1F3}"/>
              </a:ext>
            </a:extLst>
          </p:cNvPr>
          <p:cNvSpPr>
            <a:spLocks noGrp="1"/>
          </p:cNvSpPr>
          <p:nvPr>
            <p:ph type="subTitle" idx="1"/>
          </p:nvPr>
        </p:nvSpPr>
        <p:spPr/>
        <p:txBody>
          <a:bodyPr>
            <a:normAutofit/>
          </a:bodyPr>
          <a:lstStyle/>
          <a:p>
            <a:r>
              <a:rPr lang="es-MX" dirty="0"/>
              <a:t>Rojas Flores Edgar Jair </a:t>
            </a:r>
          </a:p>
          <a:p>
            <a:r>
              <a:rPr lang="es-MX" dirty="0"/>
              <a:t>20980453</a:t>
            </a:r>
          </a:p>
        </p:txBody>
      </p:sp>
    </p:spTree>
    <p:extLst>
      <p:ext uri="{BB962C8B-B14F-4D97-AF65-F5344CB8AC3E}">
        <p14:creationId xmlns:p14="http://schemas.microsoft.com/office/powerpoint/2010/main" val="166993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3B6FD-0337-7C41-D48A-E78B7E66C3F8}"/>
              </a:ext>
            </a:extLst>
          </p:cNvPr>
          <p:cNvSpPr>
            <a:spLocks noGrp="1"/>
          </p:cNvSpPr>
          <p:nvPr>
            <p:ph type="title"/>
          </p:nvPr>
        </p:nvSpPr>
        <p:spPr/>
        <p:txBody>
          <a:bodyPr/>
          <a:lstStyle/>
          <a:p>
            <a:r>
              <a:rPr lang="es-MX" dirty="0"/>
              <a:t>La publicación web o la programación web </a:t>
            </a:r>
          </a:p>
        </p:txBody>
      </p:sp>
      <p:pic>
        <p:nvPicPr>
          <p:cNvPr id="5" name="Marcador de contenido 4">
            <a:extLst>
              <a:ext uri="{FF2B5EF4-FFF2-40B4-BE49-F238E27FC236}">
                <a16:creationId xmlns:a16="http://schemas.microsoft.com/office/drawing/2014/main" id="{55D1F7F3-E910-0144-7C95-12303FCB6F87}"/>
              </a:ext>
            </a:extLst>
          </p:cNvPr>
          <p:cNvPicPr>
            <a:picLocks noGrp="1" noChangeAspect="1"/>
          </p:cNvPicPr>
          <p:nvPr>
            <p:ph idx="1"/>
          </p:nvPr>
        </p:nvPicPr>
        <p:blipFill rotWithShape="1">
          <a:blip r:embed="rId2"/>
          <a:srcRect l="26473" t="35276" r="28292" b="24823"/>
          <a:stretch/>
        </p:blipFill>
        <p:spPr>
          <a:xfrm>
            <a:off x="1107582" y="1989787"/>
            <a:ext cx="8950817" cy="4439058"/>
          </a:xfrm>
        </p:spPr>
      </p:pic>
    </p:spTree>
    <p:extLst>
      <p:ext uri="{BB962C8B-B14F-4D97-AF65-F5344CB8AC3E}">
        <p14:creationId xmlns:p14="http://schemas.microsoft.com/office/powerpoint/2010/main" val="77538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4D7B4-3470-1BA2-6CE2-6E4E6106EFD5}"/>
              </a:ext>
            </a:extLst>
          </p:cNvPr>
          <p:cNvSpPr>
            <a:spLocks noGrp="1"/>
          </p:cNvSpPr>
          <p:nvPr>
            <p:ph type="title"/>
          </p:nvPr>
        </p:nvSpPr>
        <p:spPr/>
        <p:txBody>
          <a:bodyPr/>
          <a:lstStyle/>
          <a:p>
            <a:r>
              <a:rPr lang="es-MX" dirty="0"/>
              <a:t>INTRODUCCION</a:t>
            </a:r>
          </a:p>
        </p:txBody>
      </p:sp>
      <p:sp>
        <p:nvSpPr>
          <p:cNvPr id="3" name="Marcador de contenido 2">
            <a:extLst>
              <a:ext uri="{FF2B5EF4-FFF2-40B4-BE49-F238E27FC236}">
                <a16:creationId xmlns:a16="http://schemas.microsoft.com/office/drawing/2014/main" id="{5D2B8192-CCE4-326B-3BC9-C9EF893E87FB}"/>
              </a:ext>
            </a:extLst>
          </p:cNvPr>
          <p:cNvSpPr>
            <a:spLocks noGrp="1"/>
          </p:cNvSpPr>
          <p:nvPr>
            <p:ph idx="1"/>
          </p:nvPr>
        </p:nvSpPr>
        <p:spPr/>
        <p:txBody>
          <a:bodyPr/>
          <a:lstStyle/>
          <a:p>
            <a:r>
              <a:rPr lang="es-MX" dirty="0"/>
              <a:t> </a:t>
            </a:r>
            <a:r>
              <a:rPr lang="es-MX" sz="2400" dirty="0">
                <a:latin typeface="Arial" panose="020B0604020202020204" pitchFamily="34" charset="0"/>
                <a:cs typeface="Arial" panose="020B0604020202020204" pitchFamily="34" charset="0"/>
              </a:rPr>
              <a:t>Internet es una de las últimas tecnologías que más rápidamente se está desarrollando para su introducción en los hogares. Las previsiones apuntan a su integración como un electrodoméstico más, con unas capacidades y servicios que evolucionaran rápidamente.  Por este motivo, cada vez mas adquieren importancia en las respuestas de los usuarios frente a la implantación de estas nuevas tecnologías</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64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5F7BE-06FB-BB98-A8A0-EC74F54BA694}"/>
              </a:ext>
            </a:extLst>
          </p:cNvPr>
          <p:cNvSpPr>
            <a:spLocks noGrp="1"/>
          </p:cNvSpPr>
          <p:nvPr>
            <p:ph type="title"/>
          </p:nvPr>
        </p:nvSpPr>
        <p:spPr/>
        <p:txBody>
          <a:bodyPr/>
          <a:lstStyle/>
          <a:p>
            <a:r>
              <a:rPr lang="es-MX" dirty="0"/>
              <a:t>Años 60’s </a:t>
            </a:r>
          </a:p>
        </p:txBody>
      </p:sp>
      <p:sp>
        <p:nvSpPr>
          <p:cNvPr id="3" name="Marcador de contenido 2">
            <a:extLst>
              <a:ext uri="{FF2B5EF4-FFF2-40B4-BE49-F238E27FC236}">
                <a16:creationId xmlns:a16="http://schemas.microsoft.com/office/drawing/2014/main" id="{0AEFAE21-2C1E-D2FE-AB64-A50C654360FC}"/>
              </a:ext>
            </a:extLst>
          </p:cNvPr>
          <p:cNvSpPr>
            <a:spLocks noGrp="1"/>
          </p:cNvSpPr>
          <p:nvPr>
            <p:ph idx="1"/>
          </p:nvPr>
        </p:nvSpPr>
        <p:spPr/>
        <p:txBody>
          <a:bodyPr/>
          <a:lstStyle/>
          <a:p>
            <a:r>
              <a:rPr lang="es-MX" dirty="0"/>
              <a:t>En esta época en plena guerra fría, Estados unidos crea una red exclusivamente militar con el único objetivo de que, en el Hipotético caso de un ataque ruso se pudiera tener acceso a la información militar</a:t>
            </a:r>
          </a:p>
          <a:p>
            <a:r>
              <a:rPr lang="es-MX" dirty="0"/>
              <a:t>Esta red fue creada con exactitud en 1969 y se llamo ARPANET. La  red contaba con 4 ordenadores distribuidos entre distintas universidades del país y 2 años después esta contaba con 40 ordenadores conectados </a:t>
            </a:r>
          </a:p>
        </p:txBody>
      </p:sp>
    </p:spTree>
    <p:extLst>
      <p:ext uri="{BB962C8B-B14F-4D97-AF65-F5344CB8AC3E}">
        <p14:creationId xmlns:p14="http://schemas.microsoft.com/office/powerpoint/2010/main" val="195182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CAF03-3FDC-5B93-E439-E260D302332C}"/>
              </a:ext>
            </a:extLst>
          </p:cNvPr>
          <p:cNvSpPr>
            <a:spLocks noGrp="1"/>
          </p:cNvSpPr>
          <p:nvPr>
            <p:ph type="title"/>
          </p:nvPr>
        </p:nvSpPr>
        <p:spPr/>
        <p:txBody>
          <a:bodyPr/>
          <a:lstStyle/>
          <a:p>
            <a:endParaRPr lang="es-MX"/>
          </a:p>
        </p:txBody>
      </p:sp>
      <p:pic>
        <p:nvPicPr>
          <p:cNvPr id="1028" name="Picture 4" descr="Historia de internet">
            <a:extLst>
              <a:ext uri="{FF2B5EF4-FFF2-40B4-BE49-F238E27FC236}">
                <a16:creationId xmlns:a16="http://schemas.microsoft.com/office/drawing/2014/main" id="{4AF9B648-1E1D-B6BD-0724-8357EFAF03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07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E917B-487B-3F20-E6C1-BDFE4088B055}"/>
              </a:ext>
            </a:extLst>
          </p:cNvPr>
          <p:cNvSpPr>
            <a:spLocks noGrp="1"/>
          </p:cNvSpPr>
          <p:nvPr>
            <p:ph type="title"/>
          </p:nvPr>
        </p:nvSpPr>
        <p:spPr/>
        <p:txBody>
          <a:bodyPr/>
          <a:lstStyle/>
          <a:p>
            <a:r>
              <a:rPr lang="es-MX" dirty="0"/>
              <a:t>Avance ARPANET </a:t>
            </a:r>
          </a:p>
        </p:txBody>
      </p:sp>
      <p:sp>
        <p:nvSpPr>
          <p:cNvPr id="3" name="Marcador de contenido 2">
            <a:extLst>
              <a:ext uri="{FF2B5EF4-FFF2-40B4-BE49-F238E27FC236}">
                <a16:creationId xmlns:a16="http://schemas.microsoft.com/office/drawing/2014/main" id="{21A1B2E9-709B-7019-D4D1-3B9C1CA427A9}"/>
              </a:ext>
            </a:extLst>
          </p:cNvPr>
          <p:cNvSpPr>
            <a:spLocks noGrp="1"/>
          </p:cNvSpPr>
          <p:nvPr>
            <p:ph idx="1"/>
          </p:nvPr>
        </p:nvSpPr>
        <p:spPr/>
        <p:txBody>
          <a:bodyPr/>
          <a:lstStyle/>
          <a:p>
            <a:r>
              <a:rPr lang="es-MX" dirty="0"/>
              <a:t>El ARPANET siguió creciendo y abriéndose al mundo, y a cualquier persona con fines académicos o de investigación podría tener acceso a la red </a:t>
            </a:r>
          </a:p>
          <a:p>
            <a:endParaRPr lang="es-MX" dirty="0"/>
          </a:p>
        </p:txBody>
      </p:sp>
    </p:spTree>
    <p:extLst>
      <p:ext uri="{BB962C8B-B14F-4D97-AF65-F5344CB8AC3E}">
        <p14:creationId xmlns:p14="http://schemas.microsoft.com/office/powerpoint/2010/main" val="371240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A86BA-4E93-6EBB-F86A-7A80676D22B2}"/>
              </a:ext>
            </a:extLst>
          </p:cNvPr>
          <p:cNvSpPr>
            <a:spLocks noGrp="1"/>
          </p:cNvSpPr>
          <p:nvPr>
            <p:ph type="title"/>
          </p:nvPr>
        </p:nvSpPr>
        <p:spPr/>
        <p:txBody>
          <a:bodyPr/>
          <a:lstStyle/>
          <a:p>
            <a:endParaRPr lang="es-MX"/>
          </a:p>
        </p:txBody>
      </p:sp>
      <p:pic>
        <p:nvPicPr>
          <p:cNvPr id="2050" name="Picture 2" descr="Aniversario de la creación de ARPANET - Colegio Profesional de Ingenieros  Técnicos en Informática de Aragón">
            <a:extLst>
              <a:ext uri="{FF2B5EF4-FFF2-40B4-BE49-F238E27FC236}">
                <a16:creationId xmlns:a16="http://schemas.microsoft.com/office/drawing/2014/main" id="{5E7ABA69-7EBA-F4DC-7F3E-73F580089C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01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7BF4-BBF7-0277-29BA-A9E303D348FE}"/>
              </a:ext>
            </a:extLst>
          </p:cNvPr>
          <p:cNvSpPr>
            <a:spLocks noGrp="1"/>
          </p:cNvSpPr>
          <p:nvPr>
            <p:ph type="title"/>
          </p:nvPr>
        </p:nvSpPr>
        <p:spPr/>
        <p:txBody>
          <a:bodyPr/>
          <a:lstStyle/>
          <a:p>
            <a:r>
              <a:rPr lang="es-MX" dirty="0"/>
              <a:t>AÑOS 80’S</a:t>
            </a:r>
          </a:p>
        </p:txBody>
      </p:sp>
      <p:sp>
        <p:nvSpPr>
          <p:cNvPr id="3" name="Marcador de contenido 2">
            <a:extLst>
              <a:ext uri="{FF2B5EF4-FFF2-40B4-BE49-F238E27FC236}">
                <a16:creationId xmlns:a16="http://schemas.microsoft.com/office/drawing/2014/main" id="{7A3B3647-4CBE-3AB0-B24F-72D9B8C35367}"/>
              </a:ext>
            </a:extLst>
          </p:cNvPr>
          <p:cNvSpPr>
            <a:spLocks noGrp="1"/>
          </p:cNvSpPr>
          <p:nvPr>
            <p:ph idx="1"/>
          </p:nvPr>
        </p:nvSpPr>
        <p:spPr/>
        <p:txBody>
          <a:bodyPr/>
          <a:lstStyle/>
          <a:p>
            <a:r>
              <a:rPr lang="es-MX" dirty="0"/>
              <a:t>La internet ya era una tecnología establecida, aunque conocida por nos pocos , EL Autor </a:t>
            </a:r>
            <a:r>
              <a:rPr lang="es-MX" b="1" i="1" dirty="0"/>
              <a:t>William Gibson </a:t>
            </a:r>
            <a:r>
              <a:rPr lang="es-MX" dirty="0"/>
              <a:t>hizo una revelación: el termino “</a:t>
            </a:r>
            <a:r>
              <a:rPr lang="es-MX" b="1" i="1" dirty="0"/>
              <a:t>CIBERESPACIO”</a:t>
            </a:r>
          </a:p>
          <a:p>
            <a:r>
              <a:rPr lang="es-MX" dirty="0"/>
              <a:t>En ese tiempo la red era básicamente textual , el autor se basa en este termino por los videojuegos y por ser sinónimo de </a:t>
            </a:r>
            <a:r>
              <a:rPr lang="es-MX" b="1" i="1" dirty="0"/>
              <a:t>INTERNET</a:t>
            </a:r>
            <a:endParaRPr lang="es-MX" dirty="0"/>
          </a:p>
        </p:txBody>
      </p:sp>
    </p:spTree>
    <p:extLst>
      <p:ext uri="{BB962C8B-B14F-4D97-AF65-F5344CB8AC3E}">
        <p14:creationId xmlns:p14="http://schemas.microsoft.com/office/powerpoint/2010/main" val="31422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792B9-0763-FB6B-7E98-2562FC967401}"/>
              </a:ext>
            </a:extLst>
          </p:cNvPr>
          <p:cNvSpPr>
            <a:spLocks noGrp="1"/>
          </p:cNvSpPr>
          <p:nvPr>
            <p:ph type="title"/>
          </p:nvPr>
        </p:nvSpPr>
        <p:spPr/>
        <p:txBody>
          <a:bodyPr/>
          <a:lstStyle/>
          <a:p>
            <a:r>
              <a:rPr lang="es-MX" dirty="0" err="1"/>
              <a:t>AÑOs</a:t>
            </a:r>
            <a:r>
              <a:rPr lang="es-MX" dirty="0"/>
              <a:t> 90’s</a:t>
            </a:r>
          </a:p>
        </p:txBody>
      </p:sp>
      <p:sp>
        <p:nvSpPr>
          <p:cNvPr id="3" name="Marcador de contenido 2">
            <a:extLst>
              <a:ext uri="{FF2B5EF4-FFF2-40B4-BE49-F238E27FC236}">
                <a16:creationId xmlns:a16="http://schemas.microsoft.com/office/drawing/2014/main" id="{CC9F8C93-01A9-4591-5704-53638897B0D3}"/>
              </a:ext>
            </a:extLst>
          </p:cNvPr>
          <p:cNvSpPr>
            <a:spLocks noGrp="1"/>
          </p:cNvSpPr>
          <p:nvPr>
            <p:ph idx="1"/>
          </p:nvPr>
        </p:nvSpPr>
        <p:spPr/>
        <p:txBody>
          <a:bodyPr/>
          <a:lstStyle/>
          <a:p>
            <a:r>
              <a:rPr lang="es-MX" dirty="0"/>
              <a:t>Fue creado un proyecto llamado </a:t>
            </a:r>
            <a:r>
              <a:rPr lang="es-MX" b="1" i="1" dirty="0"/>
              <a:t>XANADÚ </a:t>
            </a:r>
            <a:r>
              <a:rPr lang="es-MX" dirty="0"/>
              <a:t>que sirve para usar hipervínculos </a:t>
            </a:r>
            <a:r>
              <a:rPr lang="es-MX" b="1" i="1" dirty="0"/>
              <a:t>ROBERT CAILLAU </a:t>
            </a:r>
            <a:r>
              <a:rPr lang="es-MX" dirty="0"/>
              <a:t>coopero con el proyecto y se </a:t>
            </a:r>
            <a:r>
              <a:rPr lang="es-MX" dirty="0" err="1"/>
              <a:t>decidio</a:t>
            </a:r>
            <a:r>
              <a:rPr lang="es-MX" dirty="0"/>
              <a:t> ponerle lo que ahora conocemos </a:t>
            </a:r>
            <a:r>
              <a:rPr lang="es-MX" b="1" i="1" dirty="0"/>
              <a:t>WORLD WIDE WEB (WWW)  </a:t>
            </a:r>
            <a:r>
              <a:rPr lang="es-MX" dirty="0"/>
              <a:t>o también </a:t>
            </a:r>
            <a:r>
              <a:rPr lang="es-MX" b="1" i="1" dirty="0"/>
              <a:t>TELARAÑA MUNDIAL </a:t>
            </a:r>
            <a:r>
              <a:rPr lang="es-MX" dirty="0"/>
              <a:t> </a:t>
            </a:r>
          </a:p>
          <a:p>
            <a:r>
              <a:rPr lang="es-MX" dirty="0"/>
              <a:t>(</a:t>
            </a:r>
            <a:r>
              <a:rPr lang="es-MX" b="1" i="1" dirty="0"/>
              <a:t>HIPERTEXT TRANSFER PROTOCOL)</a:t>
            </a:r>
            <a:endParaRPr lang="es-MX" dirty="0"/>
          </a:p>
        </p:txBody>
      </p:sp>
    </p:spTree>
    <p:extLst>
      <p:ext uri="{BB962C8B-B14F-4D97-AF65-F5344CB8AC3E}">
        <p14:creationId xmlns:p14="http://schemas.microsoft.com/office/powerpoint/2010/main" val="114391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F4801-9A74-44CA-E874-202FDAD882D2}"/>
              </a:ext>
            </a:extLst>
          </p:cNvPr>
          <p:cNvSpPr>
            <a:spLocks noGrp="1"/>
          </p:cNvSpPr>
          <p:nvPr>
            <p:ph type="title"/>
          </p:nvPr>
        </p:nvSpPr>
        <p:spPr/>
        <p:txBody>
          <a:bodyPr/>
          <a:lstStyle/>
          <a:p>
            <a:endParaRPr lang="es-MX"/>
          </a:p>
        </p:txBody>
      </p:sp>
      <p:pic>
        <p:nvPicPr>
          <p:cNvPr id="3074" name="Picture 2" descr="Cum arăta prima pagină web din lume? Primul site din lume">
            <a:extLst>
              <a:ext uri="{FF2B5EF4-FFF2-40B4-BE49-F238E27FC236}">
                <a16:creationId xmlns:a16="http://schemas.microsoft.com/office/drawing/2014/main" id="{AD88190D-6B53-155B-073F-26B20196AF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369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81</TotalTime>
  <Words>279</Words>
  <Application>Microsoft Office PowerPoint</Application>
  <PresentationFormat>Panorámica</PresentationFormat>
  <Paragraphs>17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Celestial</vt:lpstr>
      <vt:lpstr>Evolución de  aplicaciones web</vt:lpstr>
      <vt:lpstr>INTRODUCCION</vt:lpstr>
      <vt:lpstr>Años 60’s </vt:lpstr>
      <vt:lpstr>Presentación de PowerPoint</vt:lpstr>
      <vt:lpstr>Avance ARPANET </vt:lpstr>
      <vt:lpstr>Presentación de PowerPoint</vt:lpstr>
      <vt:lpstr>AÑOS 80’S</vt:lpstr>
      <vt:lpstr>AÑOs 90’s</vt:lpstr>
      <vt:lpstr>Presentación de PowerPoint</vt:lpstr>
      <vt:lpstr>La publicación web o la programación web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Evolución de  aplicaciones web</dc:title>
  <dc:creator>EDGAR JAIR ROJAS FLORES</dc:creator>
  <cp:lastModifiedBy>EDGAR JAIR ROJAS FLORES</cp:lastModifiedBy>
  <cp:revision>1</cp:revision>
  <dcterms:created xsi:type="dcterms:W3CDTF">2024-02-01T02:44:11Z</dcterms:created>
  <dcterms:modified xsi:type="dcterms:W3CDTF">2024-02-01T04:05:43Z</dcterms:modified>
</cp:coreProperties>
</file>