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D04-3102-41FD-8D07-BA2756AB0B6F}" type="datetimeFigureOut">
              <a:rPr lang="es-EC" smtClean="0"/>
              <a:t>3/7/2020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87DC2E3-F585-4751-BA52-8A0BD31984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630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D04-3102-41FD-8D07-BA2756AB0B6F}" type="datetimeFigureOut">
              <a:rPr lang="es-EC" smtClean="0"/>
              <a:t>3/7/2020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2E3-F585-4751-BA52-8A0BD31984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D04-3102-41FD-8D07-BA2756AB0B6F}" type="datetimeFigureOut">
              <a:rPr lang="es-EC" smtClean="0"/>
              <a:t>3/7/2020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2E3-F585-4751-BA52-8A0BD31984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244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D04-3102-41FD-8D07-BA2756AB0B6F}" type="datetimeFigureOut">
              <a:rPr lang="es-EC" smtClean="0"/>
              <a:t>3/7/2020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2E3-F585-4751-BA52-8A0BD31984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74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67A2D04-3102-41FD-8D07-BA2756AB0B6F}" type="datetimeFigureOut">
              <a:rPr lang="es-EC" smtClean="0"/>
              <a:t>3/7/2020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C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87DC2E3-F585-4751-BA52-8A0BD31984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287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D04-3102-41FD-8D07-BA2756AB0B6F}" type="datetimeFigureOut">
              <a:rPr lang="es-EC" smtClean="0"/>
              <a:t>3/7/2020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2E3-F585-4751-BA52-8A0BD31984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6627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D04-3102-41FD-8D07-BA2756AB0B6F}" type="datetimeFigureOut">
              <a:rPr lang="es-EC" smtClean="0"/>
              <a:t>3/7/2020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2E3-F585-4751-BA52-8A0BD31984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723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D04-3102-41FD-8D07-BA2756AB0B6F}" type="datetimeFigureOut">
              <a:rPr lang="es-EC" smtClean="0"/>
              <a:t>3/7/2020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2E3-F585-4751-BA52-8A0BD31984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969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D04-3102-41FD-8D07-BA2756AB0B6F}" type="datetimeFigureOut">
              <a:rPr lang="es-EC" smtClean="0"/>
              <a:t>3/7/2020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2E3-F585-4751-BA52-8A0BD31984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5091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D04-3102-41FD-8D07-BA2756AB0B6F}" type="datetimeFigureOut">
              <a:rPr lang="es-EC" smtClean="0"/>
              <a:t>3/7/2020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2E3-F585-4751-BA52-8A0BD31984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98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D04-3102-41FD-8D07-BA2756AB0B6F}" type="datetimeFigureOut">
              <a:rPr lang="es-EC" smtClean="0"/>
              <a:t>3/7/2020</a:t>
            </a:fld>
            <a:endParaRPr lang="es-EC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C2E3-F585-4751-BA52-8A0BD31984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361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67A2D04-3102-41FD-8D07-BA2756AB0B6F}" type="datetimeFigureOut">
              <a:rPr lang="es-EC" smtClean="0"/>
              <a:t>3/7/2020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87DC2E3-F585-4751-BA52-8A0BD31984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102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svalle1@utpl.edu.ec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nopiedra@utpl.edu.ec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rotegeproject.github.io/proteg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75E613-9E78-43B1-90E2-3863D9F8B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" r="4231" b="10000"/>
          <a:stretch/>
        </p:blipFill>
        <p:spPr>
          <a:xfrm>
            <a:off x="727213" y="198782"/>
            <a:ext cx="3087512" cy="10698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6D6EEF3-63A9-4305-B5E6-A6D73A32C301}"/>
              </a:ext>
            </a:extLst>
          </p:cNvPr>
          <p:cNvSpPr txBox="1"/>
          <p:nvPr/>
        </p:nvSpPr>
        <p:spPr>
          <a:xfrm>
            <a:off x="2052631" y="4451327"/>
            <a:ext cx="3791901" cy="12926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Estudiante:</a:t>
            </a:r>
          </a:p>
          <a:p>
            <a:pPr algn="ctr"/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Jairo Valle R.</a:t>
            </a: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Carrera de Sistemas Informáticos y Computación</a:t>
            </a: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Universidad Técnica Particular de Loja</a:t>
            </a: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jsvalle1@utpl.edu.ec</a:t>
            </a:r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899252-7375-417F-BE34-60FE2AC5350E}"/>
              </a:ext>
            </a:extLst>
          </p:cNvPr>
          <p:cNvSpPr txBox="1"/>
          <p:nvPr/>
        </p:nvSpPr>
        <p:spPr>
          <a:xfrm>
            <a:off x="6427748" y="4464252"/>
            <a:ext cx="36567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Docente:</a:t>
            </a:r>
          </a:p>
          <a:p>
            <a:pPr algn="ctr"/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Nelson Piedra</a:t>
            </a: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Departamento de Ciencias  de la Computación</a:t>
            </a: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Universidad Técnica Particular de Loja</a:t>
            </a: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nopiedra@utpl.edu.ec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4C5C27-13E3-455E-9CE2-73B3510694FD}"/>
              </a:ext>
            </a:extLst>
          </p:cNvPr>
          <p:cNvSpPr txBox="1"/>
          <p:nvPr/>
        </p:nvSpPr>
        <p:spPr>
          <a:xfrm>
            <a:off x="1931948" y="2058083"/>
            <a:ext cx="899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Desarrollo y generación de documentación de una ontología de pizzas usando Protégé y Widoco</a:t>
            </a:r>
            <a:endParaRPr lang="es-EC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34F5A9-0A6A-4E74-B097-4DF8E4AAEA85}"/>
              </a:ext>
            </a:extLst>
          </p:cNvPr>
          <p:cNvSpPr txBox="1"/>
          <p:nvPr/>
        </p:nvSpPr>
        <p:spPr>
          <a:xfrm>
            <a:off x="4294592" y="6182150"/>
            <a:ext cx="4266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Asignatura: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Sistemas basados en conocimiento</a:t>
            </a:r>
          </a:p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Fecha: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Julio 2020</a:t>
            </a:r>
            <a:endParaRPr lang="es-EC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77B861D-7600-441B-AEE8-808B4EF13E19}"/>
              </a:ext>
            </a:extLst>
          </p:cNvPr>
          <p:cNvCxnSpPr/>
          <p:nvPr/>
        </p:nvCxnSpPr>
        <p:spPr>
          <a:xfrm>
            <a:off x="5999921" y="4451327"/>
            <a:ext cx="0" cy="1485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89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14E52-00BD-4636-B4A3-E71A39A5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WIDOCO DOCUMENTACIÓN</a:t>
            </a:r>
            <a:endParaRPr lang="es-EC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42EE0E1-A272-462F-9AA7-846EFABAE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309" y="2561672"/>
            <a:ext cx="5257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97A2A-E3B2-4766-85F9-EFFC536C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08" y="121810"/>
            <a:ext cx="9293353" cy="1123894"/>
          </a:xfrm>
        </p:spPr>
        <p:txBody>
          <a:bodyPr>
            <a:normAutofit/>
          </a:bodyPr>
          <a:lstStyle/>
          <a:p>
            <a:r>
              <a:rPr lang="es-ES" sz="4000" dirty="0"/>
              <a:t>Grafica</a:t>
            </a:r>
            <a:endParaRPr lang="es-EC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AA36C5-53AF-4C61-A338-AA707E875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714292"/>
            <a:ext cx="91821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6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361B5-9780-49DA-980E-D9221E2E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PROTÉGÉ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58ADF-36A1-4F7F-8A5A-7540C5DA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Herramienta integrada de software en el área de sistemas basados en conocimiento, nos permite modelar ontologías que describen temas en particular. Definir los conceptos y relaciones que tenemos en una ontología. </a:t>
            </a:r>
          </a:p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Es un </a:t>
            </a:r>
            <a:r>
              <a:rPr lang="es-ES" dirty="0" err="1">
                <a:latin typeface="Cambria" panose="02040503050406030204" pitchFamily="18" charset="0"/>
                <a:ea typeface="Cambria" panose="02040503050406030204" pitchFamily="18" charset="0"/>
              </a:rPr>
              <a:t>framework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 de código abierto</a:t>
            </a:r>
          </a:p>
          <a:p>
            <a:endParaRPr lang="es-EC" dirty="0"/>
          </a:p>
          <a:p>
            <a:r>
              <a:rPr lang="es-EC" dirty="0">
                <a:hlinkClick r:id="rId2"/>
              </a:rPr>
              <a:t>http://protegeproject.github.io/protege/</a:t>
            </a:r>
            <a:r>
              <a:rPr lang="es-EC" dirty="0"/>
              <a:t> </a:t>
            </a:r>
          </a:p>
          <a:p>
            <a:endParaRPr lang="es-EC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8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CA07B-E94A-4FF4-B184-669FB8F5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Practical Guide To Building OWL Ontologies Using Protégé 4 and CO-ODE Tools Edition 1.3</a:t>
            </a:r>
            <a:endParaRPr lang="es-EC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80EAE-36FD-4996-AE34-C6E35CD2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026" y="3429000"/>
            <a:ext cx="10058400" cy="4050792"/>
          </a:xfrm>
        </p:spPr>
        <p:txBody>
          <a:bodyPr/>
          <a:lstStyle/>
          <a:p>
            <a:pPr algn="ctr"/>
            <a:r>
              <a:rPr lang="es-EC" dirty="0">
                <a:latin typeface="Cambria" panose="02040503050406030204" pitchFamily="18" charset="0"/>
                <a:ea typeface="Cambria" panose="02040503050406030204" pitchFamily="18" charset="0"/>
              </a:rPr>
              <a:t>Matthew </a:t>
            </a:r>
            <a:r>
              <a:rPr lang="es-EC" dirty="0" err="1">
                <a:latin typeface="Cambria" panose="02040503050406030204" pitchFamily="18" charset="0"/>
                <a:ea typeface="Cambria" panose="02040503050406030204" pitchFamily="18" charset="0"/>
              </a:rPr>
              <a:t>Horridge</a:t>
            </a:r>
            <a:endParaRPr lang="es-EC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C" dirty="0">
                <a:latin typeface="Cambria" panose="02040503050406030204" pitchFamily="18" charset="0"/>
                <a:ea typeface="Cambria" panose="02040503050406030204" pitchFamily="18" charset="0"/>
              </a:rPr>
              <a:t>Contribuciones:</a:t>
            </a:r>
          </a:p>
          <a:p>
            <a:pPr marL="0" indent="0">
              <a:buNone/>
            </a:pPr>
            <a:endParaRPr lang="es-EC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C" dirty="0">
                <a:latin typeface="Cambria" panose="02040503050406030204" pitchFamily="18" charset="0"/>
                <a:ea typeface="Cambria" panose="02040503050406030204" pitchFamily="18" charset="0"/>
              </a:rPr>
              <a:t>v 1.0 	Holger </a:t>
            </a:r>
            <a:r>
              <a:rPr lang="es-EC" dirty="0" err="1">
                <a:latin typeface="Cambria" panose="02040503050406030204" pitchFamily="18" charset="0"/>
                <a:ea typeface="Cambria" panose="02040503050406030204" pitchFamily="18" charset="0"/>
              </a:rPr>
              <a:t>Knublauch</a:t>
            </a:r>
            <a:r>
              <a:rPr lang="es-EC" dirty="0">
                <a:latin typeface="Cambria" panose="02040503050406030204" pitchFamily="18" charset="0"/>
                <a:ea typeface="Cambria" panose="02040503050406030204" pitchFamily="18" charset="0"/>
              </a:rPr>
              <a:t> , Alan Rector , Robert Stevens , Chris </a:t>
            </a:r>
            <a:r>
              <a:rPr lang="es-EC" dirty="0" err="1">
                <a:latin typeface="Cambria" panose="02040503050406030204" pitchFamily="18" charset="0"/>
                <a:ea typeface="Cambria" panose="02040503050406030204" pitchFamily="18" charset="0"/>
              </a:rPr>
              <a:t>Wroev</a:t>
            </a:r>
            <a:r>
              <a:rPr lang="es-EC" dirty="0">
                <a:latin typeface="Cambria" panose="02040503050406030204" pitchFamily="18" charset="0"/>
                <a:ea typeface="Cambria" panose="02040503050406030204" pitchFamily="18" charset="0"/>
              </a:rPr>
              <a:t> 1.1 </a:t>
            </a:r>
            <a:r>
              <a:rPr lang="es-EC" dirty="0" err="1">
                <a:latin typeface="Cambria" panose="02040503050406030204" pitchFamily="18" charset="0"/>
                <a:ea typeface="Cambria" panose="02040503050406030204" pitchFamily="18" charset="0"/>
              </a:rPr>
              <a:t>Simon</a:t>
            </a:r>
            <a:r>
              <a:rPr lang="es-EC" dirty="0">
                <a:latin typeface="Cambria" panose="02040503050406030204" pitchFamily="18" charset="0"/>
                <a:ea typeface="Cambria" panose="02040503050406030204" pitchFamily="18" charset="0"/>
              </a:rPr>
              <a:t> 	Jupp, Georgina </a:t>
            </a:r>
            <a:r>
              <a:rPr lang="es-EC" dirty="0" err="1">
                <a:latin typeface="Cambria" panose="02040503050406030204" pitchFamily="18" charset="0"/>
                <a:ea typeface="Cambria" panose="02040503050406030204" pitchFamily="18" charset="0"/>
              </a:rPr>
              <a:t>Moulton</a:t>
            </a:r>
            <a:r>
              <a:rPr lang="es-EC" dirty="0">
                <a:latin typeface="Cambria" panose="02040503050406030204" pitchFamily="18" charset="0"/>
                <a:ea typeface="Cambria" panose="02040503050406030204" pitchFamily="18" charset="0"/>
              </a:rPr>
              <a:t>, Robert Stevens</a:t>
            </a:r>
          </a:p>
          <a:p>
            <a:r>
              <a:rPr lang="es-EC" dirty="0">
                <a:latin typeface="Cambria" panose="02040503050406030204" pitchFamily="18" charset="0"/>
                <a:ea typeface="Cambria" panose="02040503050406030204" pitchFamily="18" charset="0"/>
              </a:rPr>
              <a:t>v 1.2 	Nick Drummond, </a:t>
            </a:r>
            <a:r>
              <a:rPr lang="es-EC" dirty="0" err="1">
                <a:latin typeface="Cambria" panose="02040503050406030204" pitchFamily="18" charset="0"/>
                <a:ea typeface="Cambria" panose="02040503050406030204" pitchFamily="18" charset="0"/>
              </a:rPr>
              <a:t>Simon</a:t>
            </a:r>
            <a:r>
              <a:rPr lang="es-EC" dirty="0">
                <a:latin typeface="Cambria" panose="02040503050406030204" pitchFamily="18" charset="0"/>
                <a:ea typeface="Cambria" panose="02040503050406030204" pitchFamily="18" charset="0"/>
              </a:rPr>
              <a:t> Jupp, Georgina </a:t>
            </a:r>
            <a:r>
              <a:rPr lang="es-EC" dirty="0" err="1">
                <a:latin typeface="Cambria" panose="02040503050406030204" pitchFamily="18" charset="0"/>
                <a:ea typeface="Cambria" panose="02040503050406030204" pitchFamily="18" charset="0"/>
              </a:rPr>
              <a:t>Moulton</a:t>
            </a:r>
            <a:r>
              <a:rPr lang="es-EC" dirty="0">
                <a:latin typeface="Cambria" panose="02040503050406030204" pitchFamily="18" charset="0"/>
                <a:ea typeface="Cambria" panose="02040503050406030204" pitchFamily="18" charset="0"/>
              </a:rPr>
              <a:t>, Robert Stevens</a:t>
            </a:r>
          </a:p>
          <a:p>
            <a:r>
              <a:rPr lang="es-EC" dirty="0">
                <a:latin typeface="Cambria" panose="02040503050406030204" pitchFamily="18" charset="0"/>
                <a:ea typeface="Cambria" panose="02040503050406030204" pitchFamily="18" charset="0"/>
              </a:rPr>
              <a:t>v 1.3 </a:t>
            </a:r>
            <a:r>
              <a:rPr lang="es-EC" dirty="0" err="1">
                <a:latin typeface="Cambria" panose="02040503050406030204" pitchFamily="18" charset="0"/>
                <a:ea typeface="Cambria" panose="02040503050406030204" pitchFamily="18" charset="0"/>
              </a:rPr>
              <a:t>Sebastian</a:t>
            </a:r>
            <a:r>
              <a:rPr lang="es-EC" dirty="0">
                <a:latin typeface="Cambria" panose="02040503050406030204" pitchFamily="18" charset="0"/>
                <a:ea typeface="Cambria" panose="02040503050406030204" pitchFamily="18" charset="0"/>
              </a:rPr>
              <a:t> Brandt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6C9FC8-A233-47A9-982D-D21EFE248B03}"/>
              </a:ext>
            </a:extLst>
          </p:cNvPr>
          <p:cNvSpPr txBox="1"/>
          <p:nvPr/>
        </p:nvSpPr>
        <p:spPr>
          <a:xfrm>
            <a:off x="921026" y="2284434"/>
            <a:ext cx="105390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La Universidad de Manchester</a:t>
            </a:r>
          </a:p>
          <a:p>
            <a:endParaRPr lang="es-ES" dirty="0"/>
          </a:p>
          <a:p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Autor: </a:t>
            </a:r>
            <a:endParaRPr lang="es-EC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2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3A539-7B53-495A-AF5E-4D7EEBAE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Desarrollo de tutorial</a:t>
            </a:r>
            <a:endParaRPr lang="es-EC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9030E5-9749-45EB-BF0F-C018516F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741062"/>
          </a:xfrm>
        </p:spPr>
        <p:txBody>
          <a:bodyPr>
            <a:normAutofit fontScale="92500" lnSpcReduction="20000"/>
          </a:bodyPr>
          <a:lstStyle/>
          <a:p>
            <a:r>
              <a:rPr lang="es-ES" sz="1600" dirty="0"/>
              <a:t>Siguiendo cada unos de los ejercicios de ejemplo propuestos en el tutorial para desarrollar la ontología sobre pizzas</a:t>
            </a:r>
          </a:p>
          <a:p>
            <a:r>
              <a:rPr lang="es-ES" sz="1600" dirty="0"/>
              <a:t>Creación de una nueva Ontología, </a:t>
            </a:r>
            <a:r>
              <a:rPr lang="es-ES" sz="1600" dirty="0" err="1"/>
              <a:t>Pizza.owl</a:t>
            </a:r>
            <a:endParaRPr lang="es-EC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A30290-1DAD-4E72-B075-AA91A6AC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04" y="3100180"/>
            <a:ext cx="74390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8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C9B3E20-9CC4-4301-812D-4B3C585C6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6224" y="297945"/>
            <a:ext cx="5586023" cy="626211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5850813-2258-4EA2-938B-DF1C67700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2" y="1361660"/>
            <a:ext cx="5297557" cy="449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9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85436-FF01-4154-8702-53B4D9A4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22" y="338444"/>
            <a:ext cx="10058400" cy="1609344"/>
          </a:xfrm>
        </p:spPr>
        <p:txBody>
          <a:bodyPr>
            <a:normAutofit/>
          </a:bodyPr>
          <a:lstStyle/>
          <a:p>
            <a:r>
              <a:rPr lang="es-ES" sz="4000" dirty="0"/>
              <a:t>Creación de clases</a:t>
            </a:r>
            <a:endParaRPr lang="es-EC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E17455D-C1CC-4E62-AD1C-266271DA2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6" y="2732291"/>
            <a:ext cx="6556248" cy="23673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074F53-C740-488C-94FE-B72DAB64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77" y="1812386"/>
            <a:ext cx="2876550" cy="4600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8CB99C7-A6C5-4222-8A69-1DE7B844E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089" y="1053680"/>
            <a:ext cx="28765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3FC2E-32F5-4B91-BE73-8A54B13D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Creación de propiedades</a:t>
            </a:r>
            <a:endParaRPr lang="es-EC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ADDC7F8-942D-4514-988C-DDAEEB24C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89" y="2809115"/>
            <a:ext cx="6239634" cy="24098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6E5B90-BC0E-499B-BB40-AF150CE7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145" y="2336319"/>
            <a:ext cx="4592874" cy="33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3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1A692-9420-494F-BFC1-6E0C4F21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Dominio y rango</a:t>
            </a:r>
            <a:endParaRPr lang="es-EC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4432B52-55DA-49C9-8AD5-D68D4F051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4" y="2539931"/>
            <a:ext cx="7301948" cy="29768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427FD6C-B73A-438E-89CA-61FFADDC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322" y="2299582"/>
            <a:ext cx="34194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6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B1763-973A-4D0F-9E75-6CB615E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CREAR PIZZAS</a:t>
            </a:r>
            <a:endParaRPr lang="es-EC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5E35564-A1DF-4EF3-A4EE-7FE3A0A97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310710"/>
            <a:ext cx="3009900" cy="3486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C4B4CD7-ACE3-40D1-A45F-E148EC16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238" y="2093976"/>
            <a:ext cx="3562350" cy="4010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5C895C-51D3-4C56-B175-672CAF0BC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5" y="1039368"/>
            <a:ext cx="51149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0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189</TotalTime>
  <Words>232</Words>
  <Application>Microsoft Office PowerPoint</Application>
  <PresentationFormat>Panorámica</PresentationFormat>
  <Paragraphs>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Rockwell</vt:lpstr>
      <vt:lpstr>Rockwell Condensed</vt:lpstr>
      <vt:lpstr>Wingdings</vt:lpstr>
      <vt:lpstr>Letras en madera</vt:lpstr>
      <vt:lpstr>Presentación de PowerPoint</vt:lpstr>
      <vt:lpstr>PROTÉGÉ</vt:lpstr>
      <vt:lpstr>A Practical Guide To Building OWL Ontologies Using Protégé 4 and CO-ODE Tools Edition 1.3</vt:lpstr>
      <vt:lpstr>Desarrollo de tutorial</vt:lpstr>
      <vt:lpstr>Presentación de PowerPoint</vt:lpstr>
      <vt:lpstr>Creación de clases</vt:lpstr>
      <vt:lpstr>Creación de propiedades</vt:lpstr>
      <vt:lpstr>Dominio y rango</vt:lpstr>
      <vt:lpstr>CREAR PIZZAS</vt:lpstr>
      <vt:lpstr>WIDOCO DOCUMENTACIÓN</vt:lpstr>
      <vt:lpstr>Grafica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Stalin</dc:creator>
  <cp:lastModifiedBy>Stalin</cp:lastModifiedBy>
  <cp:revision>14</cp:revision>
  <dcterms:created xsi:type="dcterms:W3CDTF">2020-07-01T04:36:52Z</dcterms:created>
  <dcterms:modified xsi:type="dcterms:W3CDTF">2020-07-03T12:37:49Z</dcterms:modified>
</cp:coreProperties>
</file>