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9"/>
  </p:notesMasterIdLst>
  <p:handoutMasterIdLst>
    <p:handoutMasterId r:id="rId20"/>
  </p:handoutMasterIdLst>
  <p:sldIdLst>
    <p:sldId id="257" r:id="rId5"/>
    <p:sldId id="258" r:id="rId6"/>
    <p:sldId id="259" r:id="rId7"/>
    <p:sldId id="271" r:id="rId8"/>
    <p:sldId id="272" r:id="rId9"/>
    <p:sldId id="273" r:id="rId10"/>
    <p:sldId id="274" r:id="rId11"/>
    <p:sldId id="275" r:id="rId12"/>
    <p:sldId id="260" r:id="rId13"/>
    <p:sldId id="266" r:id="rId14"/>
    <p:sldId id="276"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53682" autoAdjust="0"/>
  </p:normalViewPr>
  <p:slideViewPr>
    <p:cSldViewPr snapToGrid="0">
      <p:cViewPr varScale="1">
        <p:scale>
          <a:sx n="44" d="100"/>
          <a:sy n="44" d="100"/>
        </p:scale>
        <p:origin x="1125" y="3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rus Anderson" userId="2446a2f2-7cdc-4f24-8ad2-af7ee282ee09" providerId="ADAL" clId="{4BEDE80D-E7FC-4BA9-97A9-42493E141A03}"/>
    <pc:docChg chg="custSel addSld delSld modSld sldOrd">
      <pc:chgData name="Jairus Anderson" userId="2446a2f2-7cdc-4f24-8ad2-af7ee282ee09" providerId="ADAL" clId="{4BEDE80D-E7FC-4BA9-97A9-42493E141A03}" dt="2020-12-09T17:30:07.488" v="1643" actId="122"/>
      <pc:docMkLst>
        <pc:docMk/>
      </pc:docMkLst>
      <pc:sldChg chg="modNotesTx">
        <pc:chgData name="Jairus Anderson" userId="2446a2f2-7cdc-4f24-8ad2-af7ee282ee09" providerId="ADAL" clId="{4BEDE80D-E7FC-4BA9-97A9-42493E141A03}" dt="2020-12-09T16:51:45.305" v="919" actId="20577"/>
        <pc:sldMkLst>
          <pc:docMk/>
          <pc:sldMk cId="706305541" sldId="257"/>
        </pc:sldMkLst>
      </pc:sldChg>
      <pc:sldChg chg="modSp ord modNotesTx">
        <pc:chgData name="Jairus Anderson" userId="2446a2f2-7cdc-4f24-8ad2-af7ee282ee09" providerId="ADAL" clId="{4BEDE80D-E7FC-4BA9-97A9-42493E141A03}" dt="2020-12-09T17:12:03.410" v="1114" actId="20577"/>
        <pc:sldMkLst>
          <pc:docMk/>
          <pc:sldMk cId="1851896080" sldId="258"/>
        </pc:sldMkLst>
        <pc:spChg chg="mod">
          <ac:chgData name="Jairus Anderson" userId="2446a2f2-7cdc-4f24-8ad2-af7ee282ee09" providerId="ADAL" clId="{4BEDE80D-E7FC-4BA9-97A9-42493E141A03}" dt="2020-12-09T16:52:45.959" v="973" actId="122"/>
          <ac:spMkLst>
            <pc:docMk/>
            <pc:sldMk cId="1851896080" sldId="258"/>
            <ac:spMk id="2" creationId="{00000000-0000-0000-0000-000000000000}"/>
          </ac:spMkLst>
        </pc:spChg>
        <pc:spChg chg="mod">
          <ac:chgData name="Jairus Anderson" userId="2446a2f2-7cdc-4f24-8ad2-af7ee282ee09" providerId="ADAL" clId="{4BEDE80D-E7FC-4BA9-97A9-42493E141A03}" dt="2020-12-09T17:12:03.410" v="1114" actId="20577"/>
          <ac:spMkLst>
            <pc:docMk/>
            <pc:sldMk cId="1851896080" sldId="258"/>
            <ac:spMk id="3" creationId="{00000000-0000-0000-0000-000000000000}"/>
          </ac:spMkLst>
        </pc:spChg>
      </pc:sldChg>
      <pc:sldChg chg="modSp ord modNotesTx">
        <pc:chgData name="Jairus Anderson" userId="2446a2f2-7cdc-4f24-8ad2-af7ee282ee09" providerId="ADAL" clId="{4BEDE80D-E7FC-4BA9-97A9-42493E141A03}" dt="2020-12-09T17:17:35.644" v="1173"/>
        <pc:sldMkLst>
          <pc:docMk/>
          <pc:sldMk cId="997860157" sldId="259"/>
        </pc:sldMkLst>
        <pc:spChg chg="mod">
          <ac:chgData name="Jairus Anderson" userId="2446a2f2-7cdc-4f24-8ad2-af7ee282ee09" providerId="ADAL" clId="{4BEDE80D-E7FC-4BA9-97A9-42493E141A03}" dt="2020-12-09T16:52:50.711" v="974" actId="122"/>
          <ac:spMkLst>
            <pc:docMk/>
            <pc:sldMk cId="997860157" sldId="259"/>
            <ac:spMk id="2" creationId="{00000000-0000-0000-0000-000000000000}"/>
          </ac:spMkLst>
        </pc:spChg>
      </pc:sldChg>
      <pc:sldChg chg="modSp modNotesTx">
        <pc:chgData name="Jairus Anderson" userId="2446a2f2-7cdc-4f24-8ad2-af7ee282ee09" providerId="ADAL" clId="{4BEDE80D-E7FC-4BA9-97A9-42493E141A03}" dt="2020-12-09T17:29:59.087" v="1641" actId="122"/>
        <pc:sldMkLst>
          <pc:docMk/>
          <pc:sldMk cId="384888077" sldId="260"/>
        </pc:sldMkLst>
        <pc:spChg chg="mod">
          <ac:chgData name="Jairus Anderson" userId="2446a2f2-7cdc-4f24-8ad2-af7ee282ee09" providerId="ADAL" clId="{4BEDE80D-E7FC-4BA9-97A9-42493E141A03}" dt="2020-12-09T17:29:59.087" v="1641" actId="122"/>
          <ac:spMkLst>
            <pc:docMk/>
            <pc:sldMk cId="384888077" sldId="260"/>
            <ac:spMk id="2" creationId="{00000000-0000-0000-0000-000000000000}"/>
          </ac:spMkLst>
        </pc:spChg>
        <pc:spChg chg="mod">
          <ac:chgData name="Jairus Anderson" userId="2446a2f2-7cdc-4f24-8ad2-af7ee282ee09" providerId="ADAL" clId="{4BEDE80D-E7FC-4BA9-97A9-42493E141A03}" dt="2020-12-09T17:25:08.095" v="1335" actId="20577"/>
          <ac:spMkLst>
            <pc:docMk/>
            <pc:sldMk cId="384888077" sldId="260"/>
            <ac:spMk id="5" creationId="{A4AD5D0E-89E0-4E05-A653-B4BD79228695}"/>
          </ac:spMkLst>
        </pc:spChg>
      </pc:sldChg>
      <pc:sldChg chg="del">
        <pc:chgData name="Jairus Anderson" userId="2446a2f2-7cdc-4f24-8ad2-af7ee282ee09" providerId="ADAL" clId="{4BEDE80D-E7FC-4BA9-97A9-42493E141A03}" dt="2020-12-09T16:48:46.046" v="497" actId="2696"/>
        <pc:sldMkLst>
          <pc:docMk/>
          <pc:sldMk cId="4237039325" sldId="261"/>
        </pc:sldMkLst>
      </pc:sldChg>
      <pc:sldChg chg="del">
        <pc:chgData name="Jairus Anderson" userId="2446a2f2-7cdc-4f24-8ad2-af7ee282ee09" providerId="ADAL" clId="{4BEDE80D-E7FC-4BA9-97A9-42493E141A03}" dt="2020-12-09T16:48:46.048" v="498" actId="2696"/>
        <pc:sldMkLst>
          <pc:docMk/>
          <pc:sldMk cId="3514341159" sldId="262"/>
        </pc:sldMkLst>
      </pc:sldChg>
      <pc:sldChg chg="del">
        <pc:chgData name="Jairus Anderson" userId="2446a2f2-7cdc-4f24-8ad2-af7ee282ee09" providerId="ADAL" clId="{4BEDE80D-E7FC-4BA9-97A9-42493E141A03}" dt="2020-12-09T16:48:46.051" v="499" actId="2696"/>
        <pc:sldMkLst>
          <pc:docMk/>
          <pc:sldMk cId="3046085847" sldId="263"/>
        </pc:sldMkLst>
      </pc:sldChg>
      <pc:sldChg chg="del">
        <pc:chgData name="Jairus Anderson" userId="2446a2f2-7cdc-4f24-8ad2-af7ee282ee09" providerId="ADAL" clId="{4BEDE80D-E7FC-4BA9-97A9-42493E141A03}" dt="2020-12-09T16:48:46.053" v="500" actId="2696"/>
        <pc:sldMkLst>
          <pc:docMk/>
          <pc:sldMk cId="411993636" sldId="264"/>
        </pc:sldMkLst>
      </pc:sldChg>
      <pc:sldChg chg="del">
        <pc:chgData name="Jairus Anderson" userId="2446a2f2-7cdc-4f24-8ad2-af7ee282ee09" providerId="ADAL" clId="{4BEDE80D-E7FC-4BA9-97A9-42493E141A03}" dt="2020-12-09T16:48:46.043" v="496" actId="2696"/>
        <pc:sldMkLst>
          <pc:docMk/>
          <pc:sldMk cId="2822598965" sldId="265"/>
        </pc:sldMkLst>
      </pc:sldChg>
      <pc:sldChg chg="modNotesTx">
        <pc:chgData name="Jairus Anderson" userId="2446a2f2-7cdc-4f24-8ad2-af7ee282ee09" providerId="ADAL" clId="{4BEDE80D-E7FC-4BA9-97A9-42493E141A03}" dt="2020-12-09T16:48:33.696" v="495" actId="313"/>
        <pc:sldMkLst>
          <pc:docMk/>
          <pc:sldMk cId="4155348868" sldId="266"/>
        </pc:sldMkLst>
      </pc:sldChg>
      <pc:sldChg chg="modSp modNotesTx">
        <pc:chgData name="Jairus Anderson" userId="2446a2f2-7cdc-4f24-8ad2-af7ee282ee09" providerId="ADAL" clId="{4BEDE80D-E7FC-4BA9-97A9-42493E141A03}" dt="2020-12-09T17:30:03.896" v="1642" actId="122"/>
        <pc:sldMkLst>
          <pc:docMk/>
          <pc:sldMk cId="1531528155" sldId="268"/>
        </pc:sldMkLst>
        <pc:spChg chg="mod">
          <ac:chgData name="Jairus Anderson" userId="2446a2f2-7cdc-4f24-8ad2-af7ee282ee09" providerId="ADAL" clId="{4BEDE80D-E7FC-4BA9-97A9-42493E141A03}" dt="2020-12-09T17:30:03.896" v="1642" actId="122"/>
          <ac:spMkLst>
            <pc:docMk/>
            <pc:sldMk cId="1531528155" sldId="268"/>
            <ac:spMk id="2" creationId="{00000000-0000-0000-0000-000000000000}"/>
          </ac:spMkLst>
        </pc:spChg>
        <pc:spChg chg="mod">
          <ac:chgData name="Jairus Anderson" userId="2446a2f2-7cdc-4f24-8ad2-af7ee282ee09" providerId="ADAL" clId="{4BEDE80D-E7FC-4BA9-97A9-42493E141A03}" dt="2020-12-09T17:28:30.109" v="1611" actId="20577"/>
          <ac:spMkLst>
            <pc:docMk/>
            <pc:sldMk cId="1531528155" sldId="268"/>
            <ac:spMk id="3" creationId="{00000000-0000-0000-0000-000000000000}"/>
          </ac:spMkLst>
        </pc:spChg>
      </pc:sldChg>
      <pc:sldChg chg="modSp">
        <pc:chgData name="Jairus Anderson" userId="2446a2f2-7cdc-4f24-8ad2-af7ee282ee09" providerId="ADAL" clId="{4BEDE80D-E7FC-4BA9-97A9-42493E141A03}" dt="2020-12-09T17:30:07.488" v="1643" actId="122"/>
        <pc:sldMkLst>
          <pc:docMk/>
          <pc:sldMk cId="3809512885" sldId="269"/>
        </pc:sldMkLst>
        <pc:spChg chg="mod">
          <ac:chgData name="Jairus Anderson" userId="2446a2f2-7cdc-4f24-8ad2-af7ee282ee09" providerId="ADAL" clId="{4BEDE80D-E7FC-4BA9-97A9-42493E141A03}" dt="2020-12-09T17:30:07.488" v="1643" actId="122"/>
          <ac:spMkLst>
            <pc:docMk/>
            <pc:sldMk cId="3809512885" sldId="269"/>
            <ac:spMk id="2" creationId="{00000000-0000-0000-0000-000000000000}"/>
          </ac:spMkLst>
        </pc:spChg>
      </pc:sldChg>
      <pc:sldChg chg="addSp delSp modSp add ord">
        <pc:chgData name="Jairus Anderson" userId="2446a2f2-7cdc-4f24-8ad2-af7ee282ee09" providerId="ADAL" clId="{4BEDE80D-E7FC-4BA9-97A9-42493E141A03}" dt="2020-12-09T17:17:35.644" v="1173"/>
        <pc:sldMkLst>
          <pc:docMk/>
          <pc:sldMk cId="4194302969" sldId="271"/>
        </pc:sldMkLst>
        <pc:spChg chg="del mod">
          <ac:chgData name="Jairus Anderson" userId="2446a2f2-7cdc-4f24-8ad2-af7ee282ee09" providerId="ADAL" clId="{4BEDE80D-E7FC-4BA9-97A9-42493E141A03}" dt="2020-12-09T17:00:00.040" v="993" actId="478"/>
          <ac:spMkLst>
            <pc:docMk/>
            <pc:sldMk cId="4194302969" sldId="271"/>
            <ac:spMk id="2" creationId="{1A86BEE8-AC22-445E-8566-B3FB988C978B}"/>
          </ac:spMkLst>
        </pc:spChg>
        <pc:spChg chg="del">
          <ac:chgData name="Jairus Anderson" userId="2446a2f2-7cdc-4f24-8ad2-af7ee282ee09" providerId="ADAL" clId="{4BEDE80D-E7FC-4BA9-97A9-42493E141A03}" dt="2020-12-09T16:55:39.332" v="988"/>
          <ac:spMkLst>
            <pc:docMk/>
            <pc:sldMk cId="4194302969" sldId="271"/>
            <ac:spMk id="3" creationId="{23ED5F16-2F9A-47C0-BD60-01215A6D8004}"/>
          </ac:spMkLst>
        </pc:spChg>
        <pc:spChg chg="add del mod">
          <ac:chgData name="Jairus Anderson" userId="2446a2f2-7cdc-4f24-8ad2-af7ee282ee09" providerId="ADAL" clId="{4BEDE80D-E7FC-4BA9-97A9-42493E141A03}" dt="2020-12-09T17:00:04.327" v="995" actId="478"/>
          <ac:spMkLst>
            <pc:docMk/>
            <pc:sldMk cId="4194302969" sldId="271"/>
            <ac:spMk id="7" creationId="{3D478A30-5454-42D0-9228-DFB41FD72F2A}"/>
          </ac:spMkLst>
        </pc:spChg>
        <pc:spChg chg="add del mod">
          <ac:chgData name="Jairus Anderson" userId="2446a2f2-7cdc-4f24-8ad2-af7ee282ee09" providerId="ADAL" clId="{4BEDE80D-E7FC-4BA9-97A9-42493E141A03}" dt="2020-12-09T17:00:02.215" v="994" actId="478"/>
          <ac:spMkLst>
            <pc:docMk/>
            <pc:sldMk cId="4194302969" sldId="271"/>
            <ac:spMk id="10" creationId="{E75559AF-572A-4B41-87E6-E8C915C8C7A9}"/>
          </ac:spMkLst>
        </pc:spChg>
        <pc:graphicFrameChg chg="add mod">
          <ac:chgData name="Jairus Anderson" userId="2446a2f2-7cdc-4f24-8ad2-af7ee282ee09" providerId="ADAL" clId="{4BEDE80D-E7FC-4BA9-97A9-42493E141A03}" dt="2020-12-09T17:00:11.859" v="998" actId="1076"/>
          <ac:graphicFrameMkLst>
            <pc:docMk/>
            <pc:sldMk cId="4194302969" sldId="271"/>
            <ac:graphicFrameMk id="8" creationId="{F36E7FAB-BE79-4137-81C3-CA3EFCF39727}"/>
          </ac:graphicFrameMkLst>
        </pc:graphicFrameChg>
        <pc:picChg chg="add del mod">
          <ac:chgData name="Jairus Anderson" userId="2446a2f2-7cdc-4f24-8ad2-af7ee282ee09" providerId="ADAL" clId="{4BEDE80D-E7FC-4BA9-97A9-42493E141A03}" dt="2020-12-09T16:55:41.449" v="989" actId="478"/>
          <ac:picMkLst>
            <pc:docMk/>
            <pc:sldMk cId="4194302969" sldId="271"/>
            <ac:picMk id="5" creationId="{568A6D29-91B8-4902-88C5-7EA512869A7B}"/>
          </ac:picMkLst>
        </pc:picChg>
      </pc:sldChg>
      <pc:sldChg chg="addSp delSp modSp add mod modNotesTx">
        <pc:chgData name="Jairus Anderson" userId="2446a2f2-7cdc-4f24-8ad2-af7ee282ee09" providerId="ADAL" clId="{4BEDE80D-E7FC-4BA9-97A9-42493E141A03}" dt="2020-12-09T17:29:54.344" v="1640" actId="122"/>
        <pc:sldMkLst>
          <pc:docMk/>
          <pc:sldMk cId="573955781" sldId="272"/>
        </pc:sldMkLst>
        <pc:spChg chg="mod">
          <ac:chgData name="Jairus Anderson" userId="2446a2f2-7cdc-4f24-8ad2-af7ee282ee09" providerId="ADAL" clId="{4BEDE80D-E7FC-4BA9-97A9-42493E141A03}" dt="2020-12-09T17:29:54.344" v="1640" actId="122"/>
          <ac:spMkLst>
            <pc:docMk/>
            <pc:sldMk cId="573955781" sldId="272"/>
            <ac:spMk id="2" creationId="{C0DB8DF9-BC0D-48B2-BC43-9D77FC0037A9}"/>
          </ac:spMkLst>
        </pc:spChg>
        <pc:spChg chg="del mod">
          <ac:chgData name="Jairus Anderson" userId="2446a2f2-7cdc-4f24-8ad2-af7ee282ee09" providerId="ADAL" clId="{4BEDE80D-E7FC-4BA9-97A9-42493E141A03}" dt="2020-12-09T17:20:12.054" v="1174" actId="478"/>
          <ac:spMkLst>
            <pc:docMk/>
            <pc:sldMk cId="573955781" sldId="272"/>
            <ac:spMk id="3" creationId="{AB6830FC-1642-443D-AFB9-6B66B8435198}"/>
          </ac:spMkLst>
        </pc:spChg>
        <pc:spChg chg="add del mod">
          <ac:chgData name="Jairus Anderson" userId="2446a2f2-7cdc-4f24-8ad2-af7ee282ee09" providerId="ADAL" clId="{4BEDE80D-E7FC-4BA9-97A9-42493E141A03}" dt="2020-12-09T17:20:22.497" v="1182" actId="478"/>
          <ac:spMkLst>
            <pc:docMk/>
            <pc:sldMk cId="573955781" sldId="272"/>
            <ac:spMk id="5" creationId="{31E2B0AF-E005-4B6E-834E-04C4114C5855}"/>
          </ac:spMkLst>
        </pc:spChg>
        <pc:graphicFrameChg chg="add mod">
          <ac:chgData name="Jairus Anderson" userId="2446a2f2-7cdc-4f24-8ad2-af7ee282ee09" providerId="ADAL" clId="{4BEDE80D-E7FC-4BA9-97A9-42493E141A03}" dt="2020-12-09T17:20:20.585" v="1181" actId="1076"/>
          <ac:graphicFrameMkLst>
            <pc:docMk/>
            <pc:sldMk cId="573955781" sldId="272"/>
            <ac:graphicFrameMk id="6" creationId="{D6269FDF-E735-4F50-8134-A7B17382213F}"/>
          </ac:graphicFrameMkLst>
        </pc:graphicFrameChg>
      </pc:sldChg>
      <pc:sldChg chg="addSp delSp modSp add modNotesTx">
        <pc:chgData name="Jairus Anderson" userId="2446a2f2-7cdc-4f24-8ad2-af7ee282ee09" providerId="ADAL" clId="{4BEDE80D-E7FC-4BA9-97A9-42493E141A03}" dt="2020-12-09T17:24:31.535" v="1317" actId="14"/>
        <pc:sldMkLst>
          <pc:docMk/>
          <pc:sldMk cId="2318936458" sldId="273"/>
        </pc:sldMkLst>
        <pc:spChg chg="mod">
          <ac:chgData name="Jairus Anderson" userId="2446a2f2-7cdc-4f24-8ad2-af7ee282ee09" providerId="ADAL" clId="{4BEDE80D-E7FC-4BA9-97A9-42493E141A03}" dt="2020-12-09T17:09:49.315" v="1082" actId="20577"/>
          <ac:spMkLst>
            <pc:docMk/>
            <pc:sldMk cId="2318936458" sldId="273"/>
            <ac:spMk id="2" creationId="{3489D5BB-1B24-4F54-8F83-27EEC87E75E6}"/>
          </ac:spMkLst>
        </pc:spChg>
        <pc:spChg chg="del mod">
          <ac:chgData name="Jairus Anderson" userId="2446a2f2-7cdc-4f24-8ad2-af7ee282ee09" providerId="ADAL" clId="{4BEDE80D-E7FC-4BA9-97A9-42493E141A03}" dt="2020-12-09T17:10:57.750" v="1095"/>
          <ac:spMkLst>
            <pc:docMk/>
            <pc:sldMk cId="2318936458" sldId="273"/>
            <ac:spMk id="3" creationId="{60804510-FF83-4433-9A35-66652382B1AD}"/>
          </ac:spMkLst>
        </pc:spChg>
        <pc:picChg chg="add mod">
          <ac:chgData name="Jairus Anderson" userId="2446a2f2-7cdc-4f24-8ad2-af7ee282ee09" providerId="ADAL" clId="{4BEDE80D-E7FC-4BA9-97A9-42493E141A03}" dt="2020-12-09T17:11:01.261" v="1096" actId="1076"/>
          <ac:picMkLst>
            <pc:docMk/>
            <pc:sldMk cId="2318936458" sldId="273"/>
            <ac:picMk id="2050" creationId="{709B13B8-6D9D-4CF1-9FB9-81ECCA13F1DD}"/>
          </ac:picMkLst>
        </pc:picChg>
        <pc:picChg chg="add mod modCrop">
          <ac:chgData name="Jairus Anderson" userId="2446a2f2-7cdc-4f24-8ad2-af7ee282ee09" providerId="ADAL" clId="{4BEDE80D-E7FC-4BA9-97A9-42493E141A03}" dt="2020-12-09T17:11:48.188" v="1099" actId="1076"/>
          <ac:picMkLst>
            <pc:docMk/>
            <pc:sldMk cId="2318936458" sldId="273"/>
            <ac:picMk id="2052" creationId="{27886C86-6DD3-46C4-B24A-70D775DC1430}"/>
          </ac:picMkLst>
        </pc:picChg>
      </pc:sldChg>
      <pc:sldChg chg="addSp modSp add modNotesTx">
        <pc:chgData name="Jairus Anderson" userId="2446a2f2-7cdc-4f24-8ad2-af7ee282ee09" providerId="ADAL" clId="{4BEDE80D-E7FC-4BA9-97A9-42493E141A03}" dt="2020-12-09T17:13:47.156" v="1144" actId="14100"/>
        <pc:sldMkLst>
          <pc:docMk/>
          <pc:sldMk cId="1527334026" sldId="274"/>
        </pc:sldMkLst>
        <pc:spChg chg="mod">
          <ac:chgData name="Jairus Anderson" userId="2446a2f2-7cdc-4f24-8ad2-af7ee282ee09" providerId="ADAL" clId="{4BEDE80D-E7FC-4BA9-97A9-42493E141A03}" dt="2020-12-09T17:09:52.740" v="1087" actId="20577"/>
          <ac:spMkLst>
            <pc:docMk/>
            <pc:sldMk cId="1527334026" sldId="274"/>
            <ac:spMk id="2" creationId="{0B1D6EC7-5E00-4D23-A85F-E3CED920AC80}"/>
          </ac:spMkLst>
        </pc:spChg>
        <pc:picChg chg="add mod">
          <ac:chgData name="Jairus Anderson" userId="2446a2f2-7cdc-4f24-8ad2-af7ee282ee09" providerId="ADAL" clId="{4BEDE80D-E7FC-4BA9-97A9-42493E141A03}" dt="2020-12-09T17:13:45.676" v="1143" actId="14100"/>
          <ac:picMkLst>
            <pc:docMk/>
            <pc:sldMk cId="1527334026" sldId="274"/>
            <ac:picMk id="3074" creationId="{3394BD10-E171-434A-B8F1-09597A2C0496}"/>
          </ac:picMkLst>
        </pc:picChg>
        <pc:picChg chg="add mod">
          <ac:chgData name="Jairus Anderson" userId="2446a2f2-7cdc-4f24-8ad2-af7ee282ee09" providerId="ADAL" clId="{4BEDE80D-E7FC-4BA9-97A9-42493E141A03}" dt="2020-12-09T17:13:44.484" v="1142" actId="14100"/>
          <ac:picMkLst>
            <pc:docMk/>
            <pc:sldMk cId="1527334026" sldId="274"/>
            <ac:picMk id="3076" creationId="{D4DA7F75-7490-4725-A4AC-855A1F237C09}"/>
          </ac:picMkLst>
        </pc:picChg>
        <pc:picChg chg="add mod">
          <ac:chgData name="Jairus Anderson" userId="2446a2f2-7cdc-4f24-8ad2-af7ee282ee09" providerId="ADAL" clId="{4BEDE80D-E7FC-4BA9-97A9-42493E141A03}" dt="2020-12-09T17:13:47.156" v="1144" actId="14100"/>
          <ac:picMkLst>
            <pc:docMk/>
            <pc:sldMk cId="1527334026" sldId="274"/>
            <ac:picMk id="3078" creationId="{004C643D-26CB-41DA-90BC-2626ED1C3766}"/>
          </ac:picMkLst>
        </pc:picChg>
      </pc:sldChg>
      <pc:sldChg chg="addSp delSp modSp add modNotesTx">
        <pc:chgData name="Jairus Anderson" userId="2446a2f2-7cdc-4f24-8ad2-af7ee282ee09" providerId="ADAL" clId="{4BEDE80D-E7FC-4BA9-97A9-42493E141A03}" dt="2020-12-09T17:17:23.779" v="1172" actId="1076"/>
        <pc:sldMkLst>
          <pc:docMk/>
          <pc:sldMk cId="3409797758" sldId="275"/>
        </pc:sldMkLst>
        <pc:spChg chg="mod">
          <ac:chgData name="Jairus Anderson" userId="2446a2f2-7cdc-4f24-8ad2-af7ee282ee09" providerId="ADAL" clId="{4BEDE80D-E7FC-4BA9-97A9-42493E141A03}" dt="2020-12-09T17:17:21.706" v="1171" actId="1076"/>
          <ac:spMkLst>
            <pc:docMk/>
            <pc:sldMk cId="3409797758" sldId="275"/>
            <ac:spMk id="2" creationId="{8156AEE8-CE25-4A9F-81A7-7BE918B03EBE}"/>
          </ac:spMkLst>
        </pc:spChg>
        <pc:spChg chg="del">
          <ac:chgData name="Jairus Anderson" userId="2446a2f2-7cdc-4f24-8ad2-af7ee282ee09" providerId="ADAL" clId="{4BEDE80D-E7FC-4BA9-97A9-42493E141A03}" dt="2020-12-09T17:16:19.209" v="1156"/>
          <ac:spMkLst>
            <pc:docMk/>
            <pc:sldMk cId="3409797758" sldId="275"/>
            <ac:spMk id="3" creationId="{7BFBD8D3-DC42-4E08-A278-2960A1DFA73B}"/>
          </ac:spMkLst>
        </pc:spChg>
        <pc:spChg chg="add del mod">
          <ac:chgData name="Jairus Anderson" userId="2446a2f2-7cdc-4f24-8ad2-af7ee282ee09" providerId="ADAL" clId="{4BEDE80D-E7FC-4BA9-97A9-42493E141A03}" dt="2020-12-09T17:17:11.837" v="1166" actId="931"/>
          <ac:spMkLst>
            <pc:docMk/>
            <pc:sldMk cId="3409797758" sldId="275"/>
            <ac:spMk id="7" creationId="{419F560B-97BB-484E-85FE-B0AA2A562045}"/>
          </ac:spMkLst>
        </pc:spChg>
        <pc:picChg chg="add del mod">
          <ac:chgData name="Jairus Anderson" userId="2446a2f2-7cdc-4f24-8ad2-af7ee282ee09" providerId="ADAL" clId="{4BEDE80D-E7FC-4BA9-97A9-42493E141A03}" dt="2020-12-09T17:16:25.473" v="1160" actId="478"/>
          <ac:picMkLst>
            <pc:docMk/>
            <pc:sldMk cId="3409797758" sldId="275"/>
            <ac:picMk id="5" creationId="{4C711C83-4FB5-4E34-B5CC-155F65D5CD5B}"/>
          </ac:picMkLst>
        </pc:picChg>
        <pc:picChg chg="add mod">
          <ac:chgData name="Jairus Anderson" userId="2446a2f2-7cdc-4f24-8ad2-af7ee282ee09" providerId="ADAL" clId="{4BEDE80D-E7FC-4BA9-97A9-42493E141A03}" dt="2020-12-09T17:17:23.779" v="1172" actId="1076"/>
          <ac:picMkLst>
            <pc:docMk/>
            <pc:sldMk cId="3409797758" sldId="275"/>
            <ac:picMk id="9" creationId="{8DB0F61E-8E66-4BB6-899C-EF164D22AA22}"/>
          </ac:picMkLst>
        </pc:picChg>
        <pc:picChg chg="add del mod">
          <ac:chgData name="Jairus Anderson" userId="2446a2f2-7cdc-4f24-8ad2-af7ee282ee09" providerId="ADAL" clId="{4BEDE80D-E7FC-4BA9-97A9-42493E141A03}" dt="2020-12-09T17:15:57.888" v="1150" actId="478"/>
          <ac:picMkLst>
            <pc:docMk/>
            <pc:sldMk cId="3409797758" sldId="275"/>
            <ac:picMk id="4098" creationId="{F9E77E31-C533-4C3B-A32B-E9BDDA8C7934}"/>
          </ac:picMkLst>
        </pc:picChg>
        <pc:picChg chg="add del mod">
          <ac:chgData name="Jairus Anderson" userId="2446a2f2-7cdc-4f24-8ad2-af7ee282ee09" providerId="ADAL" clId="{4BEDE80D-E7FC-4BA9-97A9-42493E141A03}" dt="2020-12-09T17:16:08.169" v="1155" actId="478"/>
          <ac:picMkLst>
            <pc:docMk/>
            <pc:sldMk cId="3409797758" sldId="275"/>
            <ac:picMk id="4100" creationId="{5A85D22A-F210-4511-8CD7-C14FDD69F0AF}"/>
          </ac:picMkLst>
        </pc:picChg>
        <pc:picChg chg="add del mod">
          <ac:chgData name="Jairus Anderson" userId="2446a2f2-7cdc-4f24-8ad2-af7ee282ee09" providerId="ADAL" clId="{4BEDE80D-E7FC-4BA9-97A9-42493E141A03}" dt="2020-12-09T17:16:45.632" v="1165" actId="478"/>
          <ac:picMkLst>
            <pc:docMk/>
            <pc:sldMk cId="3409797758" sldId="275"/>
            <ac:picMk id="4102" creationId="{736D6AEA-68C2-43DA-9F6F-88588646BE25}"/>
          </ac:picMkLst>
        </pc:picChg>
      </pc:sldChg>
      <pc:sldChg chg="addSp delSp modSp add">
        <pc:chgData name="Jairus Anderson" userId="2446a2f2-7cdc-4f24-8ad2-af7ee282ee09" providerId="ADAL" clId="{4BEDE80D-E7FC-4BA9-97A9-42493E141A03}" dt="2020-12-09T17:29:50.321" v="1639" actId="122"/>
        <pc:sldMkLst>
          <pc:docMk/>
          <pc:sldMk cId="1591864951" sldId="276"/>
        </pc:sldMkLst>
        <pc:spChg chg="mod">
          <ac:chgData name="Jairus Anderson" userId="2446a2f2-7cdc-4f24-8ad2-af7ee282ee09" providerId="ADAL" clId="{4BEDE80D-E7FC-4BA9-97A9-42493E141A03}" dt="2020-12-09T17:29:50.321" v="1639" actId="122"/>
          <ac:spMkLst>
            <pc:docMk/>
            <pc:sldMk cId="1591864951" sldId="276"/>
            <ac:spMk id="2" creationId="{0FF67CBF-C49C-4FF6-9303-900AF9E4BFA1}"/>
          </ac:spMkLst>
        </pc:spChg>
        <pc:spChg chg="del">
          <ac:chgData name="Jairus Anderson" userId="2446a2f2-7cdc-4f24-8ad2-af7ee282ee09" providerId="ADAL" clId="{4BEDE80D-E7FC-4BA9-97A9-42493E141A03}" dt="2020-12-09T17:29:11.051" v="1631"/>
          <ac:spMkLst>
            <pc:docMk/>
            <pc:sldMk cId="1591864951" sldId="276"/>
            <ac:spMk id="3" creationId="{E84DE3B5-156B-456A-8112-188D1F4A2256}"/>
          </ac:spMkLst>
        </pc:spChg>
        <pc:picChg chg="add mod">
          <ac:chgData name="Jairus Anderson" userId="2446a2f2-7cdc-4f24-8ad2-af7ee282ee09" providerId="ADAL" clId="{4BEDE80D-E7FC-4BA9-97A9-42493E141A03}" dt="2020-12-09T17:29:46.750" v="1638" actId="1076"/>
          <ac:picMkLst>
            <pc:docMk/>
            <pc:sldMk cId="1591864951" sldId="276"/>
            <ac:picMk id="4" creationId="{7359BC0C-6F6F-4BB3-B3D8-97D658A63A59}"/>
          </ac:picMkLst>
        </pc:picChg>
        <pc:picChg chg="add del mod">
          <ac:chgData name="Jairus Anderson" userId="2446a2f2-7cdc-4f24-8ad2-af7ee282ee09" providerId="ADAL" clId="{4BEDE80D-E7FC-4BA9-97A9-42493E141A03}" dt="2020-12-09T17:29:44.057" v="1637" actId="478"/>
          <ac:picMkLst>
            <pc:docMk/>
            <pc:sldMk cId="1591864951" sldId="276"/>
            <ac:picMk id="5" creationId="{E899CF42-EC9A-4B75-B7FF-7F4D8A79855D}"/>
          </ac:picMkLst>
        </pc:picChg>
        <pc:picChg chg="add del">
          <ac:chgData name="Jairus Anderson" userId="2446a2f2-7cdc-4f24-8ad2-af7ee282ee09" providerId="ADAL" clId="{4BEDE80D-E7FC-4BA9-97A9-42493E141A03}" dt="2020-12-09T17:29:40.674" v="1635"/>
          <ac:picMkLst>
            <pc:docMk/>
            <pc:sldMk cId="1591864951" sldId="276"/>
            <ac:picMk id="6" creationId="{C55439AB-7F89-4F55-9A52-FE83698842E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aggiemailusu-my.sharepoint.com/personal/jairus_anderson_aggiemail_usu_edu/Documents/Fall%202020/Water%20Resources%20System%20Analysis/Semester%20Project/RoseParkGolfCourse-%20with%20tempxlsx.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ggiemailusu-my.sharepoint.com/personal/jairus_anderson_aggiemail_usu_edu/Documents/Fall%202020/Water%20Resources%20System%20Analysis/Semester%20Project/RoseParkGolfCourse-%20with%20tempxlsx.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Avalable</a:t>
            </a:r>
            <a:r>
              <a:rPr lang="en-US" baseline="0"/>
              <a:t> Tee Time due to Solar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'2016'!$AA$18:$AA$29</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'2016'!$AC$18:$AC$29</c:f>
              <c:numCache>
                <c:formatCode>0.00</c:formatCode>
                <c:ptCount val="12"/>
                <c:pt idx="0">
                  <c:v>7.6333333333333337</c:v>
                </c:pt>
                <c:pt idx="1">
                  <c:v>8.6666666666666661</c:v>
                </c:pt>
                <c:pt idx="2">
                  <c:v>10</c:v>
                </c:pt>
                <c:pt idx="3">
                  <c:v>11.333333333333334</c:v>
                </c:pt>
                <c:pt idx="4">
                  <c:v>12.483333333333333</c:v>
                </c:pt>
                <c:pt idx="5">
                  <c:v>13.05</c:v>
                </c:pt>
                <c:pt idx="6">
                  <c:v>12.733333333333333</c:v>
                </c:pt>
                <c:pt idx="7">
                  <c:v>11.716666666666667</c:v>
                </c:pt>
                <c:pt idx="8">
                  <c:v>10.416666666666666</c:v>
                </c:pt>
                <c:pt idx="9">
                  <c:v>9.0666666666666664</c:v>
                </c:pt>
                <c:pt idx="10">
                  <c:v>7.9</c:v>
                </c:pt>
                <c:pt idx="11">
                  <c:v>7.3</c:v>
                </c:pt>
              </c:numCache>
            </c:numRef>
          </c:val>
          <c:extLst>
            <c:ext xmlns:c16="http://schemas.microsoft.com/office/drawing/2014/chart" uri="{C3380CC4-5D6E-409C-BE32-E72D297353CC}">
              <c16:uniqueId val="{00000000-075C-44AB-9C0C-91EFD03B8BF8}"/>
            </c:ext>
          </c:extLst>
        </c:ser>
        <c:dLbls>
          <c:showLegendKey val="0"/>
          <c:showVal val="0"/>
          <c:showCatName val="0"/>
          <c:showSerName val="0"/>
          <c:showPercent val="0"/>
          <c:showBubbleSize val="0"/>
        </c:dLbls>
        <c:gapWidth val="219"/>
        <c:overlap val="-27"/>
        <c:axId val="1483078480"/>
        <c:axId val="1478291328"/>
      </c:barChart>
      <c:catAx>
        <c:axId val="148307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291328"/>
        <c:crosses val="autoZero"/>
        <c:auto val="1"/>
        <c:lblAlgn val="ctr"/>
        <c:lblOffset val="100"/>
        <c:noMultiLvlLbl val="0"/>
      </c:catAx>
      <c:valAx>
        <c:axId val="147829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monthly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078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Rounds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Full!$E$4</c:f>
              <c:strCache>
                <c:ptCount val="1"/>
                <c:pt idx="0">
                  <c:v>2016</c:v>
                </c:pt>
              </c:strCache>
            </c:strRef>
          </c:tx>
          <c:spPr>
            <a:ln w="28575" cap="rnd">
              <a:solidFill>
                <a:schemeClr val="accent1"/>
              </a:solidFill>
              <a:round/>
            </a:ln>
            <a:effectLst/>
          </c:spPr>
          <c:marker>
            <c:symbol val="none"/>
          </c:marker>
          <c:cat>
            <c:strRef>
              <c:f>Full!$D$6:$D$17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Full!$H$6:$H$17</c:f>
              <c:numCache>
                <c:formatCode>_(* #,##0.00_);_(* \(#,##0.00\);_(* "-"??_);_(@_)</c:formatCode>
                <c:ptCount val="12"/>
                <c:pt idx="0">
                  <c:v>0</c:v>
                </c:pt>
                <c:pt idx="1">
                  <c:v>1529</c:v>
                </c:pt>
                <c:pt idx="2">
                  <c:v>4066</c:v>
                </c:pt>
                <c:pt idx="3">
                  <c:v>5447</c:v>
                </c:pt>
                <c:pt idx="4">
                  <c:v>6018</c:v>
                </c:pt>
                <c:pt idx="5">
                  <c:v>6445</c:v>
                </c:pt>
                <c:pt idx="6">
                  <c:v>6042</c:v>
                </c:pt>
                <c:pt idx="7">
                  <c:v>5939</c:v>
                </c:pt>
                <c:pt idx="8">
                  <c:v>4839</c:v>
                </c:pt>
                <c:pt idx="9">
                  <c:v>3598</c:v>
                </c:pt>
                <c:pt idx="10">
                  <c:v>3598</c:v>
                </c:pt>
                <c:pt idx="11">
                  <c:v>316</c:v>
                </c:pt>
              </c:numCache>
            </c:numRef>
          </c:val>
          <c:smooth val="0"/>
          <c:extLst>
            <c:ext xmlns:c16="http://schemas.microsoft.com/office/drawing/2014/chart" uri="{C3380CC4-5D6E-409C-BE32-E72D297353CC}">
              <c16:uniqueId val="{00000000-8FEE-49E6-8783-CF6D60DB8E8E}"/>
            </c:ext>
          </c:extLst>
        </c:ser>
        <c:ser>
          <c:idx val="1"/>
          <c:order val="1"/>
          <c:tx>
            <c:strRef>
              <c:f>Full!$N$4</c:f>
              <c:strCache>
                <c:ptCount val="1"/>
                <c:pt idx="0">
                  <c:v>2017</c:v>
                </c:pt>
              </c:strCache>
            </c:strRef>
          </c:tx>
          <c:spPr>
            <a:ln w="28575" cap="rnd">
              <a:solidFill>
                <a:schemeClr val="accent2"/>
              </a:solidFill>
              <a:round/>
            </a:ln>
            <a:effectLst/>
          </c:spPr>
          <c:marker>
            <c:symbol val="none"/>
          </c:marker>
          <c:cat>
            <c:strRef>
              <c:f>Full!$D$6:$D$17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Full!$Q$6:$Q$17</c:f>
              <c:numCache>
                <c:formatCode>_(* #,##0.00_);_(* \(#,##0.00\);_(* "-"??_);_(@_)</c:formatCode>
                <c:ptCount val="12"/>
                <c:pt idx="0">
                  <c:v>0</c:v>
                </c:pt>
                <c:pt idx="1">
                  <c:v>1333</c:v>
                </c:pt>
                <c:pt idx="2">
                  <c:v>4445</c:v>
                </c:pt>
                <c:pt idx="3">
                  <c:v>4853</c:v>
                </c:pt>
                <c:pt idx="4">
                  <c:v>5995</c:v>
                </c:pt>
                <c:pt idx="5">
                  <c:v>6157</c:v>
                </c:pt>
                <c:pt idx="6">
                  <c:v>6157</c:v>
                </c:pt>
                <c:pt idx="7">
                  <c:v>9014</c:v>
                </c:pt>
                <c:pt idx="8">
                  <c:v>4718</c:v>
                </c:pt>
                <c:pt idx="9">
                  <c:v>4175</c:v>
                </c:pt>
                <c:pt idx="10">
                  <c:v>3766</c:v>
                </c:pt>
                <c:pt idx="11">
                  <c:v>851</c:v>
                </c:pt>
              </c:numCache>
            </c:numRef>
          </c:val>
          <c:smooth val="0"/>
          <c:extLst>
            <c:ext xmlns:c16="http://schemas.microsoft.com/office/drawing/2014/chart" uri="{C3380CC4-5D6E-409C-BE32-E72D297353CC}">
              <c16:uniqueId val="{00000001-8FEE-49E6-8783-CF6D60DB8E8E}"/>
            </c:ext>
          </c:extLst>
        </c:ser>
        <c:ser>
          <c:idx val="2"/>
          <c:order val="2"/>
          <c:tx>
            <c:strRef>
              <c:f>Full!$U$4</c:f>
              <c:strCache>
                <c:ptCount val="1"/>
                <c:pt idx="0">
                  <c:v>2018</c:v>
                </c:pt>
              </c:strCache>
            </c:strRef>
          </c:tx>
          <c:spPr>
            <a:ln w="28575" cap="rnd">
              <a:solidFill>
                <a:schemeClr val="accent3"/>
              </a:solidFill>
              <a:round/>
            </a:ln>
            <a:effectLst/>
          </c:spPr>
          <c:marker>
            <c:symbol val="none"/>
          </c:marker>
          <c:cat>
            <c:strRef>
              <c:f>Full!$D$6:$D$17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Full!$X$6:$X$17</c:f>
              <c:numCache>
                <c:formatCode>_(* #,##0.00_);_(* \(#,##0.00\);_(* "-"??_);_(@_)</c:formatCode>
                <c:ptCount val="12"/>
                <c:pt idx="0">
                  <c:v>1339</c:v>
                </c:pt>
                <c:pt idx="1">
                  <c:v>2059</c:v>
                </c:pt>
                <c:pt idx="2">
                  <c:v>2678</c:v>
                </c:pt>
                <c:pt idx="3">
                  <c:v>5531</c:v>
                </c:pt>
                <c:pt idx="4">
                  <c:v>6873</c:v>
                </c:pt>
                <c:pt idx="5">
                  <c:v>7420</c:v>
                </c:pt>
                <c:pt idx="6">
                  <c:v>7028</c:v>
                </c:pt>
                <c:pt idx="7">
                  <c:v>9241</c:v>
                </c:pt>
                <c:pt idx="8">
                  <c:v>6115</c:v>
                </c:pt>
                <c:pt idx="9">
                  <c:v>4956</c:v>
                </c:pt>
                <c:pt idx="10">
                  <c:v>3500</c:v>
                </c:pt>
                <c:pt idx="11">
                  <c:v>298</c:v>
                </c:pt>
              </c:numCache>
            </c:numRef>
          </c:val>
          <c:smooth val="0"/>
          <c:extLst>
            <c:ext xmlns:c16="http://schemas.microsoft.com/office/drawing/2014/chart" uri="{C3380CC4-5D6E-409C-BE32-E72D297353CC}">
              <c16:uniqueId val="{00000002-8FEE-49E6-8783-CF6D60DB8E8E}"/>
            </c:ext>
          </c:extLst>
        </c:ser>
        <c:ser>
          <c:idx val="3"/>
          <c:order val="3"/>
          <c:tx>
            <c:strRef>
              <c:f>Full!$AB$4</c:f>
              <c:strCache>
                <c:ptCount val="1"/>
                <c:pt idx="0">
                  <c:v>2019</c:v>
                </c:pt>
              </c:strCache>
            </c:strRef>
          </c:tx>
          <c:spPr>
            <a:ln w="28575" cap="rnd">
              <a:solidFill>
                <a:schemeClr val="accent4"/>
              </a:solidFill>
              <a:round/>
            </a:ln>
            <a:effectLst/>
          </c:spPr>
          <c:marker>
            <c:symbol val="none"/>
          </c:marker>
          <c:cat>
            <c:strRef>
              <c:f>Full!$D$6:$D$17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Full!$AE$6:$AE$17</c:f>
              <c:numCache>
                <c:formatCode>_(* #,##0.00_);_(* \(#,##0.00\);_(* "-"??_);_(@_)</c:formatCode>
                <c:ptCount val="12"/>
                <c:pt idx="0">
                  <c:v>0</c:v>
                </c:pt>
                <c:pt idx="1">
                  <c:v>589</c:v>
                </c:pt>
                <c:pt idx="2">
                  <c:v>3362</c:v>
                </c:pt>
                <c:pt idx="3">
                  <c:v>3972</c:v>
                </c:pt>
                <c:pt idx="4">
                  <c:v>5519</c:v>
                </c:pt>
                <c:pt idx="5">
                  <c:v>6963</c:v>
                </c:pt>
                <c:pt idx="6">
                  <c:v>6765</c:v>
                </c:pt>
                <c:pt idx="7">
                  <c:v>7958</c:v>
                </c:pt>
                <c:pt idx="8">
                  <c:v>5338</c:v>
                </c:pt>
                <c:pt idx="9">
                  <c:v>3829</c:v>
                </c:pt>
                <c:pt idx="10">
                  <c:v>2570</c:v>
                </c:pt>
                <c:pt idx="11">
                  <c:v>508</c:v>
                </c:pt>
              </c:numCache>
            </c:numRef>
          </c:val>
          <c:smooth val="0"/>
          <c:extLst>
            <c:ext xmlns:c16="http://schemas.microsoft.com/office/drawing/2014/chart" uri="{C3380CC4-5D6E-409C-BE32-E72D297353CC}">
              <c16:uniqueId val="{00000003-8FEE-49E6-8783-CF6D60DB8E8E}"/>
            </c:ext>
          </c:extLst>
        </c:ser>
        <c:ser>
          <c:idx val="4"/>
          <c:order val="4"/>
          <c:tx>
            <c:v>Max Available Rounds</c:v>
          </c:tx>
          <c:spPr>
            <a:ln w="28575" cap="rnd">
              <a:solidFill>
                <a:schemeClr val="accent5"/>
              </a:solidFill>
              <a:round/>
            </a:ln>
            <a:effectLst/>
          </c:spPr>
          <c:marker>
            <c:symbol val="none"/>
          </c:marker>
          <c:val>
            <c:numRef>
              <c:f>Full!$AH$32:$AH$43</c:f>
              <c:numCache>
                <c:formatCode>General</c:formatCode>
                <c:ptCount val="12"/>
                <c:pt idx="0">
                  <c:v>5679.2</c:v>
                </c:pt>
                <c:pt idx="1">
                  <c:v>5824</c:v>
                </c:pt>
                <c:pt idx="2">
                  <c:v>7440</c:v>
                </c:pt>
                <c:pt idx="3">
                  <c:v>8160</c:v>
                </c:pt>
                <c:pt idx="4">
                  <c:v>9287.6</c:v>
                </c:pt>
                <c:pt idx="5">
                  <c:v>9396</c:v>
                </c:pt>
                <c:pt idx="6">
                  <c:v>9473.6</c:v>
                </c:pt>
                <c:pt idx="7">
                  <c:v>8717.2000000000007</c:v>
                </c:pt>
                <c:pt idx="8">
                  <c:v>7500</c:v>
                </c:pt>
                <c:pt idx="9">
                  <c:v>6745.6</c:v>
                </c:pt>
                <c:pt idx="10">
                  <c:v>5688</c:v>
                </c:pt>
                <c:pt idx="11">
                  <c:v>5431.2</c:v>
                </c:pt>
              </c:numCache>
            </c:numRef>
          </c:val>
          <c:smooth val="0"/>
          <c:extLst>
            <c:ext xmlns:c16="http://schemas.microsoft.com/office/drawing/2014/chart" uri="{C3380CC4-5D6E-409C-BE32-E72D297353CC}">
              <c16:uniqueId val="{00000004-8FEE-49E6-8783-CF6D60DB8E8E}"/>
            </c:ext>
          </c:extLst>
        </c:ser>
        <c:dLbls>
          <c:showLegendKey val="0"/>
          <c:showVal val="0"/>
          <c:showCatName val="0"/>
          <c:showSerName val="0"/>
          <c:showPercent val="0"/>
          <c:showBubbleSize val="0"/>
        </c:dLbls>
        <c:smooth val="0"/>
        <c:axId val="1480146784"/>
        <c:axId val="1478274688"/>
      </c:lineChart>
      <c:catAx>
        <c:axId val="1480146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274688"/>
        <c:crosses val="autoZero"/>
        <c:auto val="1"/>
        <c:lblAlgn val="ctr"/>
        <c:lblOffset val="100"/>
        <c:noMultiLvlLbl val="0"/>
      </c:catAx>
      <c:valAx>
        <c:axId val="1478274688"/>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01467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Jairus Anderson and I will be presenting today about Rose Park Golf Course and the best use to use the budget of 100,000</a:t>
            </a:r>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August – Tournaments – my Max Available times are an average for the month due to daylight </a:t>
            </a:r>
          </a:p>
          <a:p>
            <a:endParaRPr lang="en-US" dirty="0"/>
          </a:p>
          <a:p>
            <a:r>
              <a:rPr lang="en-US" dirty="0"/>
              <a:t>Can’t have someone Tee off when it gets dark, the cut off would be 2 hours before dark in order to finish in time.</a:t>
            </a:r>
          </a:p>
          <a:p>
            <a:endParaRPr lang="en-US" dirty="0"/>
          </a:p>
          <a:p>
            <a:r>
              <a:rPr lang="en-US" dirty="0"/>
              <a:t>Example – in March, there is an average daylight of 12 hours 0 mins therefore, the </a:t>
            </a:r>
            <a:r>
              <a:rPr lang="en-US" dirty="0" err="1"/>
              <a:t>averalbe</a:t>
            </a:r>
            <a:r>
              <a:rPr lang="en-US" dirty="0"/>
              <a:t> usable time would be 10 hours in order to count as a full round (9 holes, someone teeing off on the front nine, and than the back nine.</a:t>
            </a:r>
          </a:p>
        </p:txBody>
      </p:sp>
      <p:sp>
        <p:nvSpPr>
          <p:cNvPr id="4" name="Slide Number Placeholder 3"/>
          <p:cNvSpPr>
            <a:spLocks noGrp="1"/>
          </p:cNvSpPr>
          <p:nvPr>
            <p:ph type="sldNum" sz="quarter" idx="5"/>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4313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3682085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Lake City is willing to put $100,000 into Rose Park.</a:t>
            </a:r>
          </a:p>
          <a:p>
            <a:endParaRPr lang="en-US" dirty="0"/>
          </a:p>
          <a:p>
            <a:r>
              <a:rPr lang="en-US" dirty="0"/>
              <a:t>Do they market, or do they replace irrigation – total fix for 18 holes is 2.75Mill – the $100,000 would be able to replace par 3 hole</a:t>
            </a:r>
          </a:p>
          <a:p>
            <a:endParaRPr lang="en-US" dirty="0"/>
          </a:p>
          <a:p>
            <a:endParaRPr lang="en-US" dirty="0"/>
          </a:p>
          <a:p>
            <a:endParaRPr lang="en-US" dirty="0"/>
          </a:p>
          <a:p>
            <a:r>
              <a:rPr lang="en-US" dirty="0"/>
              <a:t>22,450 rounds to break even</a:t>
            </a:r>
          </a:p>
          <a:p>
            <a:r>
              <a:rPr lang="en-US" dirty="0"/>
              <a:t>Daylight constraints or playable times – 83,663 rounds – 44,534 = 39,129 rounds</a:t>
            </a:r>
          </a:p>
          <a:p>
            <a:r>
              <a:rPr lang="en-US" dirty="0"/>
              <a:t>According to Business of Golf of the rounds, 50% therefore, 19, 565 due to time and practicality </a:t>
            </a:r>
          </a:p>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155463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Evaluation:</a:t>
            </a:r>
          </a:p>
          <a:p>
            <a:pPr marL="171450" indent="-171450">
              <a:buFont typeface="Arial" panose="020B0604020202020204" pitchFamily="34" charset="0"/>
              <a:buChar char="•"/>
            </a:pPr>
            <a:r>
              <a:rPr lang="en-US" dirty="0"/>
              <a:t>Population of age and ethnicity sex vs % of players already playing golf – </a:t>
            </a:r>
          </a:p>
          <a:p>
            <a:pPr marL="628650" lvl="1" indent="-171450">
              <a:buFont typeface="Arial" panose="020B0604020202020204" pitchFamily="34" charset="0"/>
              <a:buChar char="•"/>
            </a:pPr>
            <a:r>
              <a:rPr lang="en-US" dirty="0"/>
              <a:t>By knowing the population age and ethnicity the constraints will more than likely decrease the amount of rounds that can be fillable (usable) </a:t>
            </a:r>
          </a:p>
          <a:p>
            <a:pPr marL="628650" lvl="1" indent="-171450">
              <a:buFont typeface="Arial" panose="020B0604020202020204" pitchFamily="34" charset="0"/>
              <a:buChar char="•"/>
            </a:pPr>
            <a:r>
              <a:rPr lang="en-US" dirty="0"/>
              <a:t>Need to find the percent of people of a certain age group and how often they play</a:t>
            </a:r>
          </a:p>
          <a:p>
            <a:pPr marL="628650" lvl="1" indent="-171450">
              <a:buFont typeface="Arial" panose="020B0604020202020204" pitchFamily="34" charset="0"/>
              <a:buChar char="•"/>
            </a:pPr>
            <a:r>
              <a:rPr lang="en-US" dirty="0"/>
              <a:t>In 2016 population of ages 50 to 85 and over was 51,000 – rose park had 44,000 rounds play, well, how many were recurring? Trying to capture those that haven’t played</a:t>
            </a:r>
          </a:p>
          <a:p>
            <a:pPr marL="628650" lvl="1" indent="-171450">
              <a:buFont typeface="Arial" panose="020B0604020202020204" pitchFamily="34" charset="0"/>
              <a:buChar char="•"/>
            </a:pPr>
            <a:r>
              <a:rPr lang="en-US" dirty="0"/>
              <a:t>How much of a return are we really getting on marketing – not fair to say that we will be capturing 100% of the tee times needed </a:t>
            </a:r>
          </a:p>
          <a:p>
            <a:pPr marL="628650" lvl="1" indent="-171450">
              <a:buFont typeface="Arial" panose="020B0604020202020204" pitchFamily="34" charset="0"/>
              <a:buChar char="•"/>
            </a:pPr>
            <a:r>
              <a:rPr lang="en-US" dirty="0"/>
              <a:t>Look at 2017, 2018, 2019 if spending $100,000 and increasing the amount of players, and those numbers carried over, what would be the outcome for the other years</a:t>
            </a:r>
          </a:p>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1112932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157394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the time changing daily, </a:t>
            </a:r>
          </a:p>
          <a:p>
            <a:pPr marL="171450" indent="-171450">
              <a:buFont typeface="Arial" panose="020B0604020202020204" pitchFamily="34" charset="0"/>
              <a:buChar char="•"/>
            </a:pPr>
            <a:r>
              <a:rPr lang="en-US" dirty="0"/>
              <a:t>Items that can change</a:t>
            </a:r>
          </a:p>
          <a:p>
            <a:pPr marL="628650" lvl="1" indent="-171450">
              <a:buFont typeface="Arial" panose="020B0604020202020204" pitchFamily="34" charset="0"/>
              <a:buChar char="•"/>
            </a:pPr>
            <a:r>
              <a:rPr lang="en-US" dirty="0"/>
              <a:t>Labor</a:t>
            </a:r>
          </a:p>
          <a:p>
            <a:pPr marL="628650" lvl="1" indent="-171450">
              <a:buFont typeface="Arial" panose="020B0604020202020204" pitchFamily="34" charset="0"/>
              <a:buChar char="•"/>
            </a:pPr>
            <a:r>
              <a:rPr lang="en-US" dirty="0"/>
              <a:t>Maintained</a:t>
            </a:r>
          </a:p>
          <a:p>
            <a:pPr marL="628650" lvl="1" indent="-171450">
              <a:buFont typeface="Arial" panose="020B0604020202020204" pitchFamily="34" charset="0"/>
              <a:buChar char="•"/>
            </a:pPr>
            <a:r>
              <a:rPr lang="en-US" dirty="0"/>
              <a:t>Time</a:t>
            </a:r>
          </a:p>
          <a:p>
            <a:pPr marL="628650" lvl="1" indent="-171450">
              <a:buFont typeface="Arial" panose="020B0604020202020204" pitchFamily="34" charset="0"/>
              <a:buChar char="•"/>
            </a:pPr>
            <a:r>
              <a:rPr lang="en-US" dirty="0"/>
              <a:t>Weather</a:t>
            </a:r>
          </a:p>
          <a:p>
            <a:pPr marL="628650" lvl="1" indent="-171450">
              <a:buFont typeface="Arial" panose="020B0604020202020204" pitchFamily="34" charset="0"/>
              <a:buChar char="•"/>
            </a:pPr>
            <a:r>
              <a:rPr lang="en-US" dirty="0"/>
              <a:t>Population</a:t>
            </a:r>
          </a:p>
          <a:p>
            <a:pPr marL="1085850" lvl="2" indent="-171450">
              <a:buFont typeface="Arial" panose="020B0604020202020204" pitchFamily="34" charset="0"/>
              <a:buChar char="•"/>
            </a:pPr>
            <a:r>
              <a:rPr lang="en-US" dirty="0"/>
              <a:t>Ethnicity</a:t>
            </a:r>
          </a:p>
          <a:p>
            <a:pPr marL="1085850" lvl="2" indent="-171450">
              <a:buFont typeface="Arial" panose="020B0604020202020204" pitchFamily="34" charset="0"/>
              <a:buChar char="•"/>
            </a:pPr>
            <a:r>
              <a:rPr lang="en-US" dirty="0"/>
              <a:t>Income</a:t>
            </a:r>
          </a:p>
          <a:p>
            <a:pPr marL="1085850" lvl="2" indent="-171450">
              <a:buFont typeface="Arial" panose="020B0604020202020204" pitchFamily="34" charset="0"/>
              <a:buChar char="•"/>
            </a:pPr>
            <a:r>
              <a:rPr lang="en-US" dirty="0"/>
              <a:t>Age</a:t>
            </a:r>
          </a:p>
          <a:p>
            <a:pPr marL="1543050" lvl="3" indent="-171450">
              <a:buFont typeface="Arial" panose="020B0604020202020204" pitchFamily="34" charset="0"/>
              <a:buChar char="•"/>
            </a:pPr>
            <a:r>
              <a:rPr lang="en-US" dirty="0"/>
              <a:t>National Golf Foundation defines a golfer as an individual age 6 or older, who play at least one round.</a:t>
            </a:r>
          </a:p>
          <a:p>
            <a:pPr marL="1543050" lvl="3" indent="-171450">
              <a:buFont typeface="Arial" panose="020B0604020202020204" pitchFamily="34" charset="0"/>
              <a:buChar char="•"/>
            </a:pPr>
            <a:r>
              <a:rPr lang="en-US" dirty="0"/>
              <a:t>Core golfers are defined as adults 18 or older, who has played 8 – 24 rounds per year. </a:t>
            </a:r>
          </a:p>
          <a:p>
            <a:pPr marL="1543050" lvl="3" indent="-171450">
              <a:buFont typeface="Arial" panose="020B0604020202020204" pitchFamily="34" charset="0"/>
              <a:buChar char="•"/>
            </a:pPr>
            <a:r>
              <a:rPr lang="en-US" dirty="0"/>
              <a:t>The term avid golfer is used for those golfers who play more than 24 rounds per year</a:t>
            </a:r>
          </a:p>
          <a:p>
            <a:pPr marL="1543050" lvl="3" indent="-171450">
              <a:buFont typeface="Arial" panose="020B0604020202020204" pitchFamily="34" charset="0"/>
              <a:buChar char="•"/>
            </a:pPr>
            <a:r>
              <a:rPr lang="en-US" dirty="0"/>
              <a:t>The average golf participation rate of 18-34 years In the late 1980 was 13.5 vs 10.8% in the late 2000.</a:t>
            </a:r>
          </a:p>
          <a:p>
            <a:pPr marL="1543050" lvl="3" indent="-171450">
              <a:buFont typeface="Arial" panose="020B0604020202020204" pitchFamily="34" charset="0"/>
              <a:buChar char="•"/>
            </a:pPr>
            <a:r>
              <a:rPr lang="en-US" dirty="0"/>
              <a:t>Also, currently 68% of all rounds played by those over the age of 43.</a:t>
            </a:r>
          </a:p>
          <a:p>
            <a:pPr marL="1085850" lvl="2" indent="-171450">
              <a:buFont typeface="Arial" panose="020B0604020202020204" pitchFamily="34" charset="0"/>
              <a:buChar char="•"/>
            </a:pPr>
            <a:r>
              <a:rPr lang="en-US" dirty="0"/>
              <a:t>The challenge the game of golf faces is not only attracting new players, but also curbing the attrition among the golfer base. Because of demographics and situational factors, less than 54% of men and 27% of women introduced to the game continue to play after five years. </a:t>
            </a:r>
          </a:p>
          <a:p>
            <a:pPr marL="1085850" lvl="2" indent="-171450">
              <a:buFont typeface="Arial" panose="020B0604020202020204" pitchFamily="34" charset="0"/>
              <a:buChar char="•"/>
            </a:pPr>
            <a:r>
              <a:rPr lang="en-US" dirty="0"/>
              <a:t>What could be some solutions?</a:t>
            </a:r>
          </a:p>
          <a:p>
            <a:pPr marL="1543050" lvl="3" indent="-171450">
              <a:buFont typeface="Arial" panose="020B0604020202020204" pitchFamily="34" charset="0"/>
              <a:buChar char="•"/>
            </a:pPr>
            <a:r>
              <a:rPr lang="en-US" dirty="0"/>
              <a:t>Short term fixes</a:t>
            </a:r>
          </a:p>
          <a:p>
            <a:pPr marL="2286000" lvl="5" indent="0">
              <a:buFont typeface="Arial" panose="020B0604020202020204" pitchFamily="34" charset="0"/>
              <a:buNone/>
            </a:pPr>
            <a:endParaRPr lang="en-US" dirty="0"/>
          </a:p>
          <a:p>
            <a:pPr marL="628650" lvl="1" indent="-171450">
              <a:buFont typeface="Arial" panose="020B0604020202020204" pitchFamily="34" charset="0"/>
              <a:buChar char="•"/>
            </a:pPr>
            <a:r>
              <a:rPr lang="en-US" dirty="0"/>
              <a:t>Definition of a round</a:t>
            </a:r>
          </a:p>
          <a:p>
            <a:pPr marL="1085850" lvl="2" indent="-171450">
              <a:buFont typeface="Arial" panose="020B0604020202020204" pitchFamily="34" charset="0"/>
              <a:buChar char="•"/>
            </a:pPr>
            <a:r>
              <a:rPr lang="en-US" dirty="0"/>
              <a:t>When you play a around of golf, have you played 9 or 18 holes. In a golf course, you have the option of playing 9 or 18 holes. Normally, 18  is consider a full round. In this study, we will assume that a round is a person has played 18 holes. So for example, in the month of June of 2019 there was 6,157 round. that means that 6157 people has played 18 holes. Among the 6157 rounds, there could have been 1 person playing 9 holes and other playing 9 hole, which would in turn be 1 full round.</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Salt Lake City oversees 6 golf course: Bonneville Forest Dale, Glendale, Mountain Dell, Nibley Park and Rose Park Golf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Golf course in the Salt Lake area are defunding city golf course due to the lack of water. The city uses 430 million gallons per year to water the courses and the general fund doesn’t cover golf.</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problem would be to solve the water dilemma in the Salt Lake City area.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understand that 2 of the golf courses have closed. My job would be to save the rest of the course from closing in finding a way to save the golf course, by allocating water recourses for the golf course. Maximize irrigation on the golf courses and cost per round for the 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and report will only discuss Rose Park Golf Course.</a:t>
            </a:r>
          </a:p>
          <a:p>
            <a:r>
              <a:rPr lang="en-US" dirty="0"/>
              <a:t>18-holes - Built in 1957 with approximately 156 acres. Built with Culinary watering system</a:t>
            </a:r>
          </a:p>
          <a:p>
            <a:r>
              <a:rPr lang="en-US" dirty="0"/>
              <a:t>Switch to secondary watering system in 2018.</a:t>
            </a:r>
          </a:p>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9788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Average Monthly Daylight</a:t>
            </a:r>
          </a:p>
          <a:p>
            <a:pPr marL="171450" indent="-171450">
              <a:buFont typeface="Arial" panose="020B0604020202020204" pitchFamily="34" charset="0"/>
              <a:buChar char="•"/>
            </a:pPr>
            <a:r>
              <a:rPr lang="en-US" dirty="0"/>
              <a:t>Tee times every 10 mins – in one hour, you can have 6 tee times- in a tee time, you can have a max of 4 players. Therefore, theoretically, you can have 24 rounds in one hour</a:t>
            </a:r>
          </a:p>
          <a:p>
            <a:r>
              <a:rPr lang="en-US" dirty="0"/>
              <a:t>Other Constrictions not noted</a:t>
            </a:r>
          </a:p>
          <a:p>
            <a:r>
              <a:rPr lang="en-US" dirty="0"/>
              <a:t>	Bad weather days – Further research</a:t>
            </a:r>
          </a:p>
          <a:p>
            <a:r>
              <a:rPr lang="en-US" dirty="0"/>
              <a:t>	</a:t>
            </a:r>
          </a:p>
        </p:txBody>
      </p:sp>
      <p:sp>
        <p:nvSpPr>
          <p:cNvPr id="4" name="Slide Number Placeholder 3"/>
          <p:cNvSpPr>
            <a:spLocks noGrp="1"/>
          </p:cNvSpPr>
          <p:nvPr>
            <p:ph type="sldNum" sz="quarter" idx="5"/>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226520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Time </a:t>
            </a:r>
          </a:p>
          <a:p>
            <a:pPr marL="628650" lvl="1" indent="-171450">
              <a:buFont typeface="Arial" panose="020B0604020202020204" pitchFamily="34" charset="0"/>
              <a:buChar char="•"/>
            </a:pPr>
            <a:r>
              <a:rPr lang="en-US" dirty="0"/>
              <a:t>Crating more opportunities for alternative forms of play(stableford scoring, among families, scrambles, reward pace of play, emphasize range programs for the severely time-compressed</a:t>
            </a:r>
          </a:p>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407184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Money</a:t>
            </a:r>
          </a:p>
          <a:p>
            <a:pPr marL="628650" lvl="1" indent="-171450">
              <a:buFont typeface="Arial" panose="020B0604020202020204" pitchFamily="34" charset="0"/>
              <a:buChar char="•"/>
            </a:pPr>
            <a:r>
              <a:rPr lang="en-US" dirty="0"/>
              <a:t>Find creative way to make frequency more affordable(don’t discount, but pay for volume: offer couple or family rates; </a:t>
            </a:r>
            <a:r>
              <a:rPr lang="en-US" dirty="0" err="1"/>
              <a:t>ofer</a:t>
            </a:r>
            <a:r>
              <a:rPr lang="en-US" dirty="0"/>
              <a:t> season passes only on a </a:t>
            </a:r>
            <a:r>
              <a:rPr lang="en-US" dirty="0" err="1"/>
              <a:t>restrictedbasis</a:t>
            </a:r>
            <a:r>
              <a:rPr lang="en-US" dirty="0"/>
              <a:t> during the slowest playing times, usually weekdays from noon to 3) also, </a:t>
            </a:r>
            <a:r>
              <a:rPr lang="en-US" dirty="0" err="1"/>
              <a:t>aducate</a:t>
            </a:r>
            <a:r>
              <a:rPr lang="en-US" dirty="0"/>
              <a:t> the aspirational golfers; encourage them to practice more with the lat4est equipment. Keep in mind the statistic reported by the National Golf Foundation that half of golfers who have quit cite money reasons</a:t>
            </a:r>
          </a:p>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86983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Skill</a:t>
            </a:r>
          </a:p>
          <a:p>
            <a:pPr marL="628650" lvl="1" indent="-171450">
              <a:buFont typeface="Arial" panose="020B0604020202020204" pitchFamily="34" charset="0"/>
              <a:buChar char="•"/>
            </a:pPr>
            <a:r>
              <a:rPr lang="en-US" dirty="0"/>
              <a:t>Facilities should focus on playable options with multiple tees, easier pin positions, and eliminating those elements of penal architecture found within their courses. Course renovations should emphasize fun over difficulty</a:t>
            </a:r>
          </a:p>
          <a:p>
            <a:pPr marL="628650" lvl="1" indent="-171450">
              <a:buFont typeface="Arial" panose="020B0604020202020204" pitchFamily="34" charset="0"/>
              <a:buChar char="•"/>
            </a:pPr>
            <a:r>
              <a:rPr lang="en-US" dirty="0"/>
              <a:t>At one point in the Rose Park, the superintended of the course wanted to make the course more difficult, the struggle with increase difficulty, is found that less people would come back – by increase the “playability” of the course shows that 46% of men and 73% quick golf due to cost and difficult to play</a:t>
            </a:r>
          </a:p>
          <a:p>
            <a:endParaRPr lang="en-US" dirty="0"/>
          </a:p>
        </p:txBody>
      </p:sp>
      <p:sp>
        <p:nvSpPr>
          <p:cNvPr id="4" name="Slide Number Placeholder 3"/>
          <p:cNvSpPr>
            <a:spLocks noGrp="1"/>
          </p:cNvSpPr>
          <p:nvPr>
            <p:ph type="sldNum" sz="quarter" idx="5"/>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1150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Estimated Marketing Budget would be $40,000</a:t>
            </a:r>
          </a:p>
          <a:p>
            <a:r>
              <a:rPr lang="en-US" dirty="0"/>
              <a:t>Irrigation cost for total reconstruction $2.75Mil</a:t>
            </a:r>
          </a:p>
          <a:p>
            <a:endParaRPr lang="en-US" dirty="0"/>
          </a:p>
          <a:p>
            <a:endParaRPr lang="en-US" dirty="0"/>
          </a:p>
          <a:p>
            <a:r>
              <a:rPr lang="en-US" dirty="0"/>
              <a:t>Understanding the cost/round for Marketing and Irrigation</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306944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12/9/2020</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12/9/2020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12/9/2020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12/9/2020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12/9/2020</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12/9/2020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12/9/2020</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12/9/2020</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12/9/2020</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12/9/2020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12/9/2020</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12/9/2020</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Rose Park Golf Course </a:t>
            </a:r>
          </a:p>
        </p:txBody>
      </p:sp>
      <p:sp>
        <p:nvSpPr>
          <p:cNvPr id="3" name="Subtitle 2"/>
          <p:cNvSpPr>
            <a:spLocks noGrp="1"/>
          </p:cNvSpPr>
          <p:nvPr>
            <p:ph type="subTitle" idx="1"/>
          </p:nvPr>
        </p:nvSpPr>
        <p:spPr/>
        <p:txBody>
          <a:bodyPr>
            <a:normAutofit fontScale="62500" lnSpcReduction="20000"/>
          </a:bodyPr>
          <a:lstStyle/>
          <a:p>
            <a:r>
              <a:rPr lang="en-US" dirty="0"/>
              <a:t>Presented by:</a:t>
            </a:r>
          </a:p>
          <a:p>
            <a:r>
              <a:rPr lang="en-US" dirty="0"/>
              <a:t>Jairus Anderson</a:t>
            </a:r>
          </a:p>
          <a:p>
            <a:r>
              <a:rPr lang="en-US" dirty="0"/>
              <a:t>Utah State University</a:t>
            </a:r>
          </a:p>
          <a:p>
            <a:r>
              <a:rPr lang="en-US" dirty="0"/>
              <a:t>Jairus.Anderson@aggiemail.usu.edu</a:t>
            </a:r>
          </a:p>
          <a:p>
            <a:endParaRPr lang="en-US" dirty="0"/>
          </a:p>
          <a:p>
            <a:r>
              <a:rPr lang="en-US" dirty="0"/>
              <a:t>Dr. Rosenberg</a:t>
            </a:r>
          </a:p>
          <a:p>
            <a:r>
              <a:rPr lang="en-US" dirty="0"/>
              <a:t>12/9/2020</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Comparing Rounds from 2016-2019</a:t>
            </a:r>
          </a:p>
        </p:txBody>
      </p:sp>
      <p:graphicFrame>
        <p:nvGraphicFramePr>
          <p:cNvPr id="6" name="Content Placeholder 5">
            <a:extLst>
              <a:ext uri="{FF2B5EF4-FFF2-40B4-BE49-F238E27FC236}">
                <a16:creationId xmlns:a16="http://schemas.microsoft.com/office/drawing/2014/main" id="{77C521D6-B035-439C-B0AD-181AEC85DE73}"/>
              </a:ext>
            </a:extLst>
          </p:cNvPr>
          <p:cNvGraphicFramePr>
            <a:graphicFrameLocks noGrp="1"/>
          </p:cNvGraphicFramePr>
          <p:nvPr>
            <p:ph idx="1"/>
          </p:nvPr>
        </p:nvGraphicFramePr>
        <p:xfrm>
          <a:off x="609600" y="2249488"/>
          <a:ext cx="10972800" cy="43243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7CBF-C49C-4FF6-9303-900AF9E4BFA1}"/>
              </a:ext>
            </a:extLst>
          </p:cNvPr>
          <p:cNvSpPr>
            <a:spLocks noGrp="1"/>
          </p:cNvSpPr>
          <p:nvPr>
            <p:ph type="title"/>
          </p:nvPr>
        </p:nvSpPr>
        <p:spPr/>
        <p:txBody>
          <a:bodyPr/>
          <a:lstStyle/>
          <a:p>
            <a:pPr algn="ctr"/>
            <a:r>
              <a:rPr lang="en-US" dirty="0"/>
              <a:t>Problem Formulated</a:t>
            </a:r>
          </a:p>
        </p:txBody>
      </p:sp>
      <p:pic>
        <p:nvPicPr>
          <p:cNvPr id="4" name="Content Placeholder 3">
            <a:extLst>
              <a:ext uri="{FF2B5EF4-FFF2-40B4-BE49-F238E27FC236}">
                <a16:creationId xmlns:a16="http://schemas.microsoft.com/office/drawing/2014/main" id="{7359BC0C-6F6F-4BB3-B3D8-97D658A63A59}"/>
              </a:ext>
            </a:extLst>
          </p:cNvPr>
          <p:cNvPicPr>
            <a:picLocks noGrp="1" noChangeAspect="1"/>
          </p:cNvPicPr>
          <p:nvPr>
            <p:ph idx="1"/>
          </p:nvPr>
        </p:nvPicPr>
        <p:blipFill>
          <a:blip r:embed="rId3"/>
          <a:stretch>
            <a:fillRect/>
          </a:stretch>
        </p:blipFill>
        <p:spPr>
          <a:xfrm>
            <a:off x="3424237" y="3555423"/>
            <a:ext cx="5343525" cy="1409700"/>
          </a:xfrm>
          <a:prstGeom prst="rect">
            <a:avLst/>
          </a:prstGeom>
        </p:spPr>
      </p:pic>
    </p:spTree>
    <p:extLst>
      <p:ext uri="{BB962C8B-B14F-4D97-AF65-F5344CB8AC3E}">
        <p14:creationId xmlns:p14="http://schemas.microsoft.com/office/powerpoint/2010/main" val="159186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Recap</a:t>
            </a:r>
          </a:p>
        </p:txBody>
      </p:sp>
      <p:sp>
        <p:nvSpPr>
          <p:cNvPr id="3" name="Text Placeholder 2"/>
          <p:cNvSpPr>
            <a:spLocks noGrp="1"/>
          </p:cNvSpPr>
          <p:nvPr>
            <p:ph idx="1"/>
          </p:nvPr>
        </p:nvSpPr>
        <p:spPr/>
        <p:txBody>
          <a:bodyPr/>
          <a:lstStyle/>
          <a:p>
            <a:r>
              <a:rPr lang="en-US" dirty="0"/>
              <a:t>Rounds needed</a:t>
            </a:r>
          </a:p>
          <a:p>
            <a:r>
              <a:rPr lang="en-US" dirty="0"/>
              <a:t>Marketing</a:t>
            </a:r>
          </a:p>
          <a:p>
            <a:r>
              <a:rPr lang="en-US" dirty="0"/>
              <a:t>Replace Irrigation</a:t>
            </a:r>
          </a:p>
          <a:p>
            <a:r>
              <a:rPr lang="en-US" dirty="0"/>
              <a:t>Increase rounds</a:t>
            </a:r>
          </a:p>
          <a:p>
            <a:endParaRPr lang="en-US" dirty="0"/>
          </a:p>
        </p:txBody>
      </p:sp>
    </p:spTree>
    <p:extLst>
      <p:ext uri="{BB962C8B-B14F-4D97-AF65-F5344CB8AC3E}">
        <p14:creationId xmlns:p14="http://schemas.microsoft.com/office/powerpoint/2010/main" val="15315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Further Evaluation </a:t>
            </a:r>
          </a:p>
        </p:txBody>
      </p:sp>
      <p:sp>
        <p:nvSpPr>
          <p:cNvPr id="3" name="Content Placeholder 2"/>
          <p:cNvSpPr>
            <a:spLocks noGrp="1"/>
          </p:cNvSpPr>
          <p:nvPr>
            <p:ph idx="1"/>
          </p:nvPr>
        </p:nvSpPr>
        <p:spPr/>
        <p:txBody>
          <a:bodyPr/>
          <a:lstStyle/>
          <a:p>
            <a:r>
              <a:rPr lang="en-US" dirty="0"/>
              <a:t>Population</a:t>
            </a:r>
          </a:p>
          <a:p>
            <a:r>
              <a:rPr lang="en-US" dirty="0"/>
              <a:t>Playable days</a:t>
            </a:r>
          </a:p>
          <a:p>
            <a:pPr lvl="1"/>
            <a:r>
              <a:rPr lang="en-US" dirty="0"/>
              <a:t>Currently assuming no snow days, or bad weather –refine </a:t>
            </a:r>
          </a:p>
          <a:p>
            <a:r>
              <a:rPr lang="en-US" dirty="0"/>
              <a:t>Assuming 100% Marketing – Refine</a:t>
            </a:r>
          </a:p>
          <a:p>
            <a:r>
              <a:rPr lang="en-US" dirty="0"/>
              <a:t>Future benefits </a:t>
            </a:r>
          </a:p>
          <a:p>
            <a:pPr lvl="1"/>
            <a:r>
              <a:rPr lang="en-US" dirty="0"/>
              <a:t> short term (Marketing)</a:t>
            </a:r>
          </a:p>
          <a:p>
            <a:pPr lvl="1"/>
            <a:r>
              <a:rPr lang="en-US" dirty="0"/>
              <a:t>Long term Irrigation</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05213"/>
            <a:ext cx="10972800" cy="1066800"/>
          </a:xfrm>
        </p:spPr>
        <p:txBody>
          <a:bodyPr/>
          <a:lstStyle/>
          <a:p>
            <a:pPr algn="ctr"/>
            <a:r>
              <a:rPr lang="en-US" dirty="0"/>
              <a:t>Questions</a:t>
            </a:r>
          </a:p>
        </p:txBody>
      </p:sp>
      <p:pic>
        <p:nvPicPr>
          <p:cNvPr id="1026" name="Picture 2" descr="Team Question Mark - Home | Facebook">
            <a:extLst>
              <a:ext uri="{FF2B5EF4-FFF2-40B4-BE49-F238E27FC236}">
                <a16:creationId xmlns:a16="http://schemas.microsoft.com/office/drawing/2014/main" id="{BE55044D-BEEA-416E-9679-3747F748A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437"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6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Introduction</a:t>
            </a:r>
          </a:p>
        </p:txBody>
      </p:sp>
      <p:sp>
        <p:nvSpPr>
          <p:cNvPr id="3" name="Content Placeholder 2"/>
          <p:cNvSpPr>
            <a:spLocks noGrp="1"/>
          </p:cNvSpPr>
          <p:nvPr>
            <p:ph idx="1"/>
          </p:nvPr>
        </p:nvSpPr>
        <p:spPr/>
        <p:txBody>
          <a:bodyPr/>
          <a:lstStyle/>
          <a:p>
            <a:r>
              <a:rPr lang="en-US" dirty="0"/>
              <a:t>History</a:t>
            </a:r>
          </a:p>
          <a:p>
            <a:r>
              <a:rPr lang="en-US" dirty="0"/>
              <a:t>Daylight average per Month</a:t>
            </a:r>
          </a:p>
          <a:p>
            <a:r>
              <a:rPr lang="en-US" dirty="0"/>
              <a:t>Short Term Fix</a:t>
            </a:r>
          </a:p>
          <a:p>
            <a:r>
              <a:rPr lang="en-US" dirty="0"/>
              <a:t>Problem</a:t>
            </a:r>
          </a:p>
          <a:p>
            <a:pPr lvl="1"/>
            <a:r>
              <a:rPr lang="en-US" dirty="0"/>
              <a:t>Cost</a:t>
            </a:r>
          </a:p>
          <a:p>
            <a:pPr lvl="1"/>
            <a:r>
              <a:rPr lang="en-US" dirty="0"/>
              <a:t>Benefits</a:t>
            </a:r>
          </a:p>
          <a:p>
            <a:pPr lvl="1"/>
            <a:r>
              <a:rPr lang="en-US" dirty="0"/>
              <a:t>Constraints</a:t>
            </a:r>
          </a:p>
          <a:p>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History of Salt Lake City Golf</a:t>
            </a:r>
          </a:p>
        </p:txBody>
      </p:sp>
      <p:pic>
        <p:nvPicPr>
          <p:cNvPr id="1026" name="Picture 2" descr="https://www.slc-golf.com/wp-content/uploads/2020/02/bonneville.png">
            <a:extLst>
              <a:ext uri="{FF2B5EF4-FFF2-40B4-BE49-F238E27FC236}">
                <a16:creationId xmlns:a16="http://schemas.microsoft.com/office/drawing/2014/main" id="{00EDACF5-532C-4459-B188-E47D0122C1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124456"/>
            <a:ext cx="1426464" cy="14264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slc-golf.com/wp-content/uploads/2020/02/forest-dale.png">
            <a:extLst>
              <a:ext uri="{FF2B5EF4-FFF2-40B4-BE49-F238E27FC236}">
                <a16:creationId xmlns:a16="http://schemas.microsoft.com/office/drawing/2014/main" id="{E6E89734-53C5-4B48-96D0-0D9A085A3F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4886" y="2188465"/>
            <a:ext cx="1426464" cy="14264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slc-golf.com/wp-content/uploads/2020/02/glendale.png">
            <a:extLst>
              <a:ext uri="{FF2B5EF4-FFF2-40B4-BE49-F238E27FC236}">
                <a16:creationId xmlns:a16="http://schemas.microsoft.com/office/drawing/2014/main" id="{514B37D5-6585-4189-8C95-4AF93DA9820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7926" y="2188465"/>
            <a:ext cx="1426463" cy="14264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slc-golf.com/wp-content/uploads/2020/02/mountain-dell.png">
            <a:extLst>
              <a:ext uri="{FF2B5EF4-FFF2-40B4-BE49-F238E27FC236}">
                <a16:creationId xmlns:a16="http://schemas.microsoft.com/office/drawing/2014/main" id="{95A91E1D-DADF-4359-8FA4-4A8C5C6E36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7926" y="3913633"/>
            <a:ext cx="1426464" cy="14264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slc-golf.com/wp-content/uploads/2020/02/nibley-park.png">
            <a:extLst>
              <a:ext uri="{FF2B5EF4-FFF2-40B4-BE49-F238E27FC236}">
                <a16:creationId xmlns:a16="http://schemas.microsoft.com/office/drawing/2014/main" id="{DF1799CE-B00E-4EAD-85A0-99DB1C7759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70022" y="3913634"/>
            <a:ext cx="1426464" cy="14264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slc-golf.com/wp-content/uploads/2020/02/rose-park.png">
            <a:extLst>
              <a:ext uri="{FF2B5EF4-FFF2-40B4-BE49-F238E27FC236}">
                <a16:creationId xmlns:a16="http://schemas.microsoft.com/office/drawing/2014/main" id="{E64C0304-1D5C-401D-9C80-C5B809DF8B8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2400" y="3913633"/>
            <a:ext cx="1426464" cy="14264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www.slc-golf.com/wp-content/uploads/2020/02/GOLFDIVLOGO2-Converted-Kelsey-Chugg.png">
            <a:extLst>
              <a:ext uri="{FF2B5EF4-FFF2-40B4-BE49-F238E27FC236}">
                <a16:creationId xmlns:a16="http://schemas.microsoft.com/office/drawing/2014/main" id="{E9DDC2BB-9F6F-487E-9ECF-14A07B95483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3328" y="2595372"/>
            <a:ext cx="2320801"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F36E7FAB-BE79-4137-81C3-CA3EFCF39727}"/>
              </a:ext>
            </a:extLst>
          </p:cNvPr>
          <p:cNvGraphicFramePr>
            <a:graphicFrameLocks noChangeAspect="1"/>
          </p:cNvGraphicFramePr>
          <p:nvPr>
            <p:extLst>
              <p:ext uri="{D42A27DB-BD31-4B8C-83A1-F6EECF244321}">
                <p14:modId xmlns:p14="http://schemas.microsoft.com/office/powerpoint/2010/main" val="2172962567"/>
              </p:ext>
            </p:extLst>
          </p:nvPr>
        </p:nvGraphicFramePr>
        <p:xfrm>
          <a:off x="3568535" y="157768"/>
          <a:ext cx="5054930" cy="6542463"/>
        </p:xfrm>
        <a:graphic>
          <a:graphicData uri="http://schemas.openxmlformats.org/presentationml/2006/ole">
            <mc:AlternateContent xmlns:mc="http://schemas.openxmlformats.org/markup-compatibility/2006">
              <mc:Choice xmlns:v="urn:schemas-microsoft-com:vml" Requires="v">
                <p:oleObj name="Acrobat Document" r:id="rId3" imgW="5829287" imgH="7543800" progId="AcroExch.Document.DC">
                  <p:embed/>
                </p:oleObj>
              </mc:Choice>
              <mc:Fallback>
                <p:oleObj name="Acrobat Document" r:id="rId3" imgW="5829287" imgH="7543800" progId="AcroExch.Document.DC">
                  <p:embed/>
                  <p:pic>
                    <p:nvPicPr>
                      <p:cNvPr id="8" name="Object 7">
                        <a:extLst>
                          <a:ext uri="{FF2B5EF4-FFF2-40B4-BE49-F238E27FC236}">
                            <a16:creationId xmlns:a16="http://schemas.microsoft.com/office/drawing/2014/main" id="{F36E7FAB-BE79-4137-81C3-CA3EFCF39727}"/>
                          </a:ext>
                        </a:extLst>
                      </p:cNvPr>
                      <p:cNvPicPr/>
                      <p:nvPr/>
                    </p:nvPicPr>
                    <p:blipFill>
                      <a:blip r:embed="rId4"/>
                      <a:stretch>
                        <a:fillRect/>
                      </a:stretch>
                    </p:blipFill>
                    <p:spPr>
                      <a:xfrm>
                        <a:off x="3568535" y="157768"/>
                        <a:ext cx="5054930" cy="6542463"/>
                      </a:xfrm>
                      <a:prstGeom prst="rect">
                        <a:avLst/>
                      </a:prstGeom>
                    </p:spPr>
                  </p:pic>
                </p:oleObj>
              </mc:Fallback>
            </mc:AlternateContent>
          </a:graphicData>
        </a:graphic>
      </p:graphicFrame>
    </p:spTree>
    <p:extLst>
      <p:ext uri="{BB962C8B-B14F-4D97-AF65-F5344CB8AC3E}">
        <p14:creationId xmlns:p14="http://schemas.microsoft.com/office/powerpoint/2010/main" val="419430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8DF9-BC0D-48B2-BC43-9D77FC0037A9}"/>
              </a:ext>
            </a:extLst>
          </p:cNvPr>
          <p:cNvSpPr>
            <a:spLocks noGrp="1"/>
          </p:cNvSpPr>
          <p:nvPr>
            <p:ph type="title"/>
          </p:nvPr>
        </p:nvSpPr>
        <p:spPr/>
        <p:txBody>
          <a:bodyPr>
            <a:normAutofit fontScale="90000"/>
          </a:bodyPr>
          <a:lstStyle/>
          <a:p>
            <a:pPr algn="ctr"/>
            <a:r>
              <a:rPr lang="en-US" dirty="0"/>
              <a:t>Daylight Average Per Month</a:t>
            </a:r>
            <a:br>
              <a:rPr lang="en-US" dirty="0"/>
            </a:br>
            <a:endParaRPr lang="en-US" dirty="0"/>
          </a:p>
        </p:txBody>
      </p:sp>
      <p:graphicFrame>
        <p:nvGraphicFramePr>
          <p:cNvPr id="6" name="Chart 5">
            <a:extLst>
              <a:ext uri="{FF2B5EF4-FFF2-40B4-BE49-F238E27FC236}">
                <a16:creationId xmlns:a16="http://schemas.microsoft.com/office/drawing/2014/main" id="{D6269FDF-E735-4F50-8134-A7B17382213F}"/>
              </a:ext>
            </a:extLst>
          </p:cNvPr>
          <p:cNvGraphicFramePr>
            <a:graphicFrameLocks/>
          </p:cNvGraphicFramePr>
          <p:nvPr>
            <p:extLst>
              <p:ext uri="{D42A27DB-BD31-4B8C-83A1-F6EECF244321}">
                <p14:modId xmlns:p14="http://schemas.microsoft.com/office/powerpoint/2010/main" val="3086341909"/>
              </p:ext>
            </p:extLst>
          </p:nvPr>
        </p:nvGraphicFramePr>
        <p:xfrm>
          <a:off x="2586840" y="2209800"/>
          <a:ext cx="7804067" cy="3962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7395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D5BB-1B24-4F54-8F83-27EEC87E75E6}"/>
              </a:ext>
            </a:extLst>
          </p:cNvPr>
          <p:cNvSpPr>
            <a:spLocks noGrp="1"/>
          </p:cNvSpPr>
          <p:nvPr>
            <p:ph type="title"/>
          </p:nvPr>
        </p:nvSpPr>
        <p:spPr/>
        <p:txBody>
          <a:bodyPr/>
          <a:lstStyle/>
          <a:p>
            <a:r>
              <a:rPr lang="en-US" dirty="0"/>
              <a:t>Time</a:t>
            </a:r>
          </a:p>
        </p:txBody>
      </p:sp>
      <p:pic>
        <p:nvPicPr>
          <p:cNvPr id="2050" name="Picture 2" descr="Book Your Golf Course Clock - Electric Time Company">
            <a:extLst>
              <a:ext uri="{FF2B5EF4-FFF2-40B4-BE49-F238E27FC236}">
                <a16:creationId xmlns:a16="http://schemas.microsoft.com/office/drawing/2014/main" id="{709B13B8-6D9D-4CF1-9FB9-81ECCA13F1DD}"/>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607679" y="1143000"/>
            <a:ext cx="3974721" cy="43243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lf Sport Quote' Clock by TMBTM | Golf design, Golf club clothes, Tees time">
            <a:extLst>
              <a:ext uri="{FF2B5EF4-FFF2-40B4-BE49-F238E27FC236}">
                <a16:creationId xmlns:a16="http://schemas.microsoft.com/office/drawing/2014/main" id="{27886C86-6DD3-46C4-B24A-70D775DC14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424"/>
          <a:stretch/>
        </p:blipFill>
        <p:spPr bwMode="auto">
          <a:xfrm>
            <a:off x="2742191" y="768927"/>
            <a:ext cx="3214687" cy="532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3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6EC7-5E00-4D23-A85F-E3CED920AC80}"/>
              </a:ext>
            </a:extLst>
          </p:cNvPr>
          <p:cNvSpPr>
            <a:spLocks noGrp="1"/>
          </p:cNvSpPr>
          <p:nvPr>
            <p:ph type="title"/>
          </p:nvPr>
        </p:nvSpPr>
        <p:spPr/>
        <p:txBody>
          <a:bodyPr/>
          <a:lstStyle/>
          <a:p>
            <a:r>
              <a:rPr lang="en-US" dirty="0"/>
              <a:t>Money</a:t>
            </a:r>
          </a:p>
        </p:txBody>
      </p:sp>
      <p:sp>
        <p:nvSpPr>
          <p:cNvPr id="3" name="Content Placeholder 2">
            <a:extLst>
              <a:ext uri="{FF2B5EF4-FFF2-40B4-BE49-F238E27FC236}">
                <a16:creationId xmlns:a16="http://schemas.microsoft.com/office/drawing/2014/main" id="{3402FFEE-BEF1-4D00-9932-C008F77E486F}"/>
              </a:ext>
            </a:extLst>
          </p:cNvPr>
          <p:cNvSpPr>
            <a:spLocks noGrp="1"/>
          </p:cNvSpPr>
          <p:nvPr>
            <p:ph idx="1"/>
          </p:nvPr>
        </p:nvSpPr>
        <p:spPr/>
        <p:txBody>
          <a:bodyPr/>
          <a:lstStyle/>
          <a:p>
            <a:endParaRPr lang="en-US" dirty="0"/>
          </a:p>
        </p:txBody>
      </p:sp>
      <p:pic>
        <p:nvPicPr>
          <p:cNvPr id="3074" name="Picture 2" descr="egas-style action in Arizona? You'll find it on the golf course -  GolfArizona.com">
            <a:extLst>
              <a:ext uri="{FF2B5EF4-FFF2-40B4-BE49-F238E27FC236}">
                <a16:creationId xmlns:a16="http://schemas.microsoft.com/office/drawing/2014/main" id="{3394BD10-E171-434A-B8F1-09597A2C0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568" y="1232308"/>
            <a:ext cx="3090429" cy="20565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Much Does It Cost to Play Golf?">
            <a:extLst>
              <a:ext uri="{FF2B5EF4-FFF2-40B4-BE49-F238E27FC236}">
                <a16:creationId xmlns:a16="http://schemas.microsoft.com/office/drawing/2014/main" id="{D4DA7F75-7490-4725-A4AC-855A1F237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978" y="3755555"/>
            <a:ext cx="2944523" cy="19594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Showdown Over Boca National, and the City Loses and Gains a Lawsuit">
            <a:extLst>
              <a:ext uri="{FF2B5EF4-FFF2-40B4-BE49-F238E27FC236}">
                <a16:creationId xmlns:a16="http://schemas.microsoft.com/office/drawing/2014/main" id="{004C643D-26CB-41DA-90BC-2626ED1C3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501" y="4026750"/>
            <a:ext cx="3483643" cy="233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3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AEE8-CE25-4A9F-81A7-7BE918B03EBE}"/>
              </a:ext>
            </a:extLst>
          </p:cNvPr>
          <p:cNvSpPr>
            <a:spLocks noGrp="1"/>
          </p:cNvSpPr>
          <p:nvPr>
            <p:ph type="title"/>
          </p:nvPr>
        </p:nvSpPr>
        <p:spPr>
          <a:xfrm>
            <a:off x="609600" y="787250"/>
            <a:ext cx="10972800" cy="1066800"/>
          </a:xfrm>
        </p:spPr>
        <p:txBody>
          <a:bodyPr/>
          <a:lstStyle/>
          <a:p>
            <a:pPr algn="ctr"/>
            <a:r>
              <a:rPr lang="en-US" dirty="0"/>
              <a:t>Skill</a:t>
            </a:r>
          </a:p>
        </p:txBody>
      </p:sp>
      <p:pic>
        <p:nvPicPr>
          <p:cNvPr id="9" name="Content Placeholder 8">
            <a:extLst>
              <a:ext uri="{FF2B5EF4-FFF2-40B4-BE49-F238E27FC236}">
                <a16:creationId xmlns:a16="http://schemas.microsoft.com/office/drawing/2014/main" id="{8DB0F61E-8E66-4BB6-899C-EF164D22AA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1938" y="1960928"/>
            <a:ext cx="8003969" cy="4467331"/>
          </a:xfrm>
        </p:spPr>
      </p:pic>
    </p:spTree>
    <p:extLst>
      <p:ext uri="{BB962C8B-B14F-4D97-AF65-F5344CB8AC3E}">
        <p14:creationId xmlns:p14="http://schemas.microsoft.com/office/powerpoint/2010/main" val="340979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Marketing VS Irrigation</a:t>
            </a:r>
          </a:p>
        </p:txBody>
      </p:sp>
      <p:sp>
        <p:nvSpPr>
          <p:cNvPr id="5" name="Content Placeholder 4">
            <a:extLst>
              <a:ext uri="{FF2B5EF4-FFF2-40B4-BE49-F238E27FC236}">
                <a16:creationId xmlns:a16="http://schemas.microsoft.com/office/drawing/2014/main" id="{A4AD5D0E-89E0-4E05-A653-B4BD79228695}"/>
              </a:ext>
            </a:extLst>
          </p:cNvPr>
          <p:cNvSpPr>
            <a:spLocks noGrp="1"/>
          </p:cNvSpPr>
          <p:nvPr>
            <p:ph idx="1"/>
          </p:nvPr>
        </p:nvSpPr>
        <p:spPr/>
        <p:txBody>
          <a:bodyPr/>
          <a:lstStyle/>
          <a:p>
            <a:r>
              <a:rPr lang="en-US" dirty="0"/>
              <a:t> $100,000 where to spend it</a:t>
            </a:r>
          </a:p>
          <a:p>
            <a:r>
              <a:rPr lang="en-US" dirty="0"/>
              <a:t>2016 44,534 rounds were played</a:t>
            </a:r>
          </a:p>
          <a:p>
            <a:r>
              <a:rPr lang="en-US" dirty="0"/>
              <a:t>2016 needed 22,450 rounds to break even</a:t>
            </a:r>
          </a:p>
          <a:p>
            <a:r>
              <a:rPr lang="en-US" dirty="0"/>
              <a:t>Daylight constraints or playable times – 83,663 rounds – 44,534 = 39,129 rounds</a:t>
            </a:r>
          </a:p>
          <a:p>
            <a:r>
              <a:rPr lang="en-US" dirty="0"/>
              <a:t>According to Business of Golf of the rounds, 50% therefore, 19, 565 due to time and practicality </a:t>
            </a:r>
          </a:p>
          <a:p>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CDD6749BB5884C846D900E2B2F7888" ma:contentTypeVersion="12" ma:contentTypeDescription="Create a new document." ma:contentTypeScope="" ma:versionID="09a0bcc6fab78f27017d47638ba3af35">
  <xsd:schema xmlns:xsd="http://www.w3.org/2001/XMLSchema" xmlns:xs="http://www.w3.org/2001/XMLSchema" xmlns:p="http://schemas.microsoft.com/office/2006/metadata/properties" xmlns:ns3="64ce675a-6b5f-4aa3-83b5-328e148b9ebf" xmlns:ns4="2d97c2b7-1c90-480d-a968-23486e3f4385" targetNamespace="http://schemas.microsoft.com/office/2006/metadata/properties" ma:root="true" ma:fieldsID="45a2474183ed3d2fa5a5b4e119693a2e" ns3:_="" ns4:_="">
    <xsd:import namespace="64ce675a-6b5f-4aa3-83b5-328e148b9ebf"/>
    <xsd:import namespace="2d97c2b7-1c90-480d-a968-23486e3f438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e675a-6b5f-4aa3-83b5-328e148b9e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97c2b7-1c90-480d-a968-23486e3f43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B4E35D-3906-4B02-92BE-37185D9CED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e675a-6b5f-4aa3-83b5-328e148b9ebf"/>
    <ds:schemaRef ds:uri="2d97c2b7-1c90-480d-a968-23486e3f43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DE31BA-7981-4DC7-81C0-99F4D4D10324}">
  <ds:schemaRefs>
    <ds:schemaRef ds:uri="http://purl.org/dc/dcmitype/"/>
    <ds:schemaRef ds:uri="http://www.w3.org/XML/1998/namespace"/>
    <ds:schemaRef ds:uri="http://schemas.openxmlformats.org/package/2006/metadata/core-properties"/>
    <ds:schemaRef ds:uri="http://schemas.microsoft.com/office/2006/documentManagement/types"/>
    <ds:schemaRef ds:uri="64ce675a-6b5f-4aa3-83b5-328e148b9ebf"/>
    <ds:schemaRef ds:uri="2d97c2b7-1c90-480d-a968-23486e3f4385"/>
    <ds:schemaRef ds:uri="http://purl.org/dc/terms/"/>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0FF77FF6-1F19-46BF-94C9-4608D0B5D6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1438</TotalTime>
  <Words>1292</Words>
  <Application>Microsoft Office PowerPoint</Application>
  <PresentationFormat>Widescreen</PresentationFormat>
  <Paragraphs>130</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Georgia</vt:lpstr>
      <vt:lpstr>Wingdings 2</vt:lpstr>
      <vt:lpstr>Training presentation</vt:lpstr>
      <vt:lpstr>Acrobat Document</vt:lpstr>
      <vt:lpstr>Rose Park Golf Course </vt:lpstr>
      <vt:lpstr>Introduction</vt:lpstr>
      <vt:lpstr>History of Salt Lake City Golf</vt:lpstr>
      <vt:lpstr>PowerPoint Presentation</vt:lpstr>
      <vt:lpstr>Daylight Average Per Month </vt:lpstr>
      <vt:lpstr>Time</vt:lpstr>
      <vt:lpstr>Money</vt:lpstr>
      <vt:lpstr>Skill</vt:lpstr>
      <vt:lpstr>Marketing VS Irrigation</vt:lpstr>
      <vt:lpstr>Comparing Rounds from 2016-2019</vt:lpstr>
      <vt:lpstr>Problem Formulated</vt:lpstr>
      <vt:lpstr>Recap</vt:lpstr>
      <vt:lpstr>Further Evaluation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 Park Golf Course  Breakeven</dc:title>
  <dc:creator>Jairus Anderson</dc:creator>
  <cp:lastModifiedBy>Jairus Anderson</cp:lastModifiedBy>
  <cp:revision>25</cp:revision>
  <dcterms:created xsi:type="dcterms:W3CDTF">2020-12-06T18:35:51Z</dcterms:created>
  <dcterms:modified xsi:type="dcterms:W3CDTF">2020-12-09T18:42:42Z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0x010100EDCDD6749BB5884C846D900E2B2F7888</vt:lpwstr>
  </property>
</Properties>
</file>