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943E-BF20-4936-894F-67E209359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6D63D-AE22-44EB-AE76-D8DD8553B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E6504-90F0-42C2-BE9B-CEE4C2461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3173-EBDB-4E31-93AA-C21BF75E1958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E3104-7E81-43D6-9AB2-C9CBDE98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1360A-2797-4516-92A1-4F0AE815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145D-9266-44D2-9F69-62473A6DCD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395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1A42-5313-4545-A75D-53DC40D7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BA51D-80C7-4086-AB6B-34CBAA501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D7C3B-ABD2-41CD-B795-249006F8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3173-EBDB-4E31-93AA-C21BF75E1958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8EEDD-CBC1-4239-B426-D92F18D2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1198A-02B1-4E40-BEDB-08DB07E8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145D-9266-44D2-9F69-62473A6DCD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508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7882B2-56FC-4073-881E-9AB4891A4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AD210-D76F-496D-A52E-7C8C5301D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D7F56-A700-4003-BC99-8EF19F18C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3173-EBDB-4E31-93AA-C21BF75E1958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C33C4-212B-4839-9D9F-7745E7D8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391B6-4C06-4437-8892-D18DFD7F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145D-9266-44D2-9F69-62473A6DCD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707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384C-A6E5-4660-B81F-FE30F2B1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13DCE-0ABA-467B-8C30-BA9BEC50B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00419-1A4C-490C-A38A-D66A1101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3173-EBDB-4E31-93AA-C21BF75E1958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8CBA2-C92B-4883-9A75-076B401C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00213-FC18-4BFE-A55D-9658081E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145D-9266-44D2-9F69-62473A6DCD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573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D1B48-697B-4534-A493-6C232B6E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B63B7-32F3-4385-80FC-FF85591E8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9831D-4C2D-4C83-818E-FDC4F85C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3173-EBDB-4E31-93AA-C21BF75E1958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2ED82-78EF-4F44-AF31-76700990E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FAA7D-0994-403A-8A07-A250E709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145D-9266-44D2-9F69-62473A6DCD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009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A590-8512-4118-AF3E-5F04189B9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50E3D-600D-42F3-9C32-BE5CB9462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0F85C-D0DC-4DD7-9176-464FA961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1C666-92A0-4FC3-A9E7-039075AC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3173-EBDB-4E31-93AA-C21BF75E1958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39C80-65CD-43C6-B3B9-50EEA9C5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254CE-0CCE-49A3-8791-BCEE399E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145D-9266-44D2-9F69-62473A6DCD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002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7EB1F-C9BB-48AA-9B08-D23FEF11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F8BBC-FDEA-4DC7-8FC2-567C5A95F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1F527-8B3F-46DE-AD79-537ACFF4B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217D2-6E4E-44E3-83A8-4AD846FE5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8523E9-93EB-45D5-95C2-162A54FBA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A9B3C-020C-45ED-8DFA-31EFDCF1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3173-EBDB-4E31-93AA-C21BF75E1958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C4E50-2D16-4C77-A1FD-F67C5106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382377-A259-4E03-B888-834A639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145D-9266-44D2-9F69-62473A6DCD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233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AED8-42E6-46AF-8D79-B9261792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E2CB5-ABD3-4B3A-8BF1-F2FC717E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3173-EBDB-4E31-93AA-C21BF75E1958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94DAA-D2BC-444D-88D4-E9B05965F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20C7FF-D9F8-4F07-A4C9-D83E5925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145D-9266-44D2-9F69-62473A6DCD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040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43D54-A25D-48BF-A90A-16A7FBF2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3173-EBDB-4E31-93AA-C21BF75E1958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A7464-6E76-4CAA-81D4-A4F5C0BF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BFDC6-0FF2-40D7-8141-2DC16FD2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145D-9266-44D2-9F69-62473A6DCD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953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3273-7F3A-498C-9A7B-92B0C3FB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C55C6-BC22-4AE8-8376-7AEBAA1B1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A7A22-FE38-4748-B263-C3F5D920A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E50F1-2285-4423-A77C-070BF417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3173-EBDB-4E31-93AA-C21BF75E1958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65A9F-F406-40A9-82F0-C15AFD522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10F02-DC81-4A86-A97F-7090CEBF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145D-9266-44D2-9F69-62473A6DCD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098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96A3-AA04-4E6B-8D65-891567544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7AA1C6-322A-4604-A5F4-9A709E200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E67B9-C398-4C02-A49C-3EA75815A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2C27C-7888-482E-B873-B3268A29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3173-EBDB-4E31-93AA-C21BF75E1958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0FD9A-30E5-4964-A5FF-FF16FAC6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6ADF4-F718-4147-9F39-AB668B7E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145D-9266-44D2-9F69-62473A6DCD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435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F3DA1-A9CF-48EF-90FF-AA779DBE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87409-14A3-427C-A0EE-9BCA29616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1A50E-CD97-4EF4-9B04-A2B95F45B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C3173-EBDB-4E31-93AA-C21BF75E1958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845AC-A960-4D98-AC41-CB6D6C6DF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92CBF-6BEA-44DB-8728-2581571F8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8145D-9266-44D2-9F69-62473A6DCD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018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6551-DCE2-415E-BD25-9CB8F195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28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Actor</a:t>
            </a:r>
            <a:endParaRPr lang="en-CA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08A9FA-8109-49B2-836C-AF7DE69D8660}"/>
              </a:ext>
            </a:extLst>
          </p:cNvPr>
          <p:cNvGrpSpPr/>
          <p:nvPr/>
        </p:nvGrpSpPr>
        <p:grpSpPr>
          <a:xfrm>
            <a:off x="3020968" y="1057007"/>
            <a:ext cx="1252138" cy="1195282"/>
            <a:chOff x="868748" y="1191639"/>
            <a:chExt cx="1252138" cy="1195282"/>
          </a:xfrm>
        </p:grpSpPr>
        <p:pic>
          <p:nvPicPr>
            <p:cNvPr id="4" name="Graphic 3" descr="User">
              <a:extLst>
                <a:ext uri="{FF2B5EF4-FFF2-40B4-BE49-F238E27FC236}">
                  <a16:creationId xmlns:a16="http://schemas.microsoft.com/office/drawing/2014/main" id="{88D53995-0048-48CF-BB56-D8D7CBD1A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7617" y="1191639"/>
              <a:ext cx="914400" cy="914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20FE82-FD4B-4643-98AE-E44C40E0589A}"/>
                </a:ext>
              </a:extLst>
            </p:cNvPr>
            <p:cNvSpPr txBox="1"/>
            <p:nvPr/>
          </p:nvSpPr>
          <p:spPr>
            <a:xfrm>
              <a:off x="868748" y="2017589"/>
              <a:ext cx="1252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CUSTOMER</a:t>
              </a:r>
              <a:endParaRPr lang="en-CA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5E81A3-35AF-4E56-B028-88C70B09A762}"/>
              </a:ext>
            </a:extLst>
          </p:cNvPr>
          <p:cNvGrpSpPr/>
          <p:nvPr/>
        </p:nvGrpSpPr>
        <p:grpSpPr>
          <a:xfrm>
            <a:off x="3094642" y="2585233"/>
            <a:ext cx="1178464" cy="1288596"/>
            <a:chOff x="942422" y="4294762"/>
            <a:chExt cx="1178464" cy="1288596"/>
          </a:xfrm>
        </p:grpSpPr>
        <p:pic>
          <p:nvPicPr>
            <p:cNvPr id="6" name="Graphic 5" descr="User">
              <a:extLst>
                <a:ext uri="{FF2B5EF4-FFF2-40B4-BE49-F238E27FC236}">
                  <a16:creationId xmlns:a16="http://schemas.microsoft.com/office/drawing/2014/main" id="{A6C714A0-649B-400D-9D55-3E6981F2E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7617" y="4294762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B72970-32EA-42DE-B230-098EA6CFCF92}"/>
                </a:ext>
              </a:extLst>
            </p:cNvPr>
            <p:cNvSpPr txBox="1"/>
            <p:nvPr/>
          </p:nvSpPr>
          <p:spPr>
            <a:xfrm>
              <a:off x="942422" y="5214026"/>
              <a:ext cx="1178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MANAGER</a:t>
              </a:r>
              <a:endParaRPr lang="en-CA" dirty="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F34CEE9E-8073-45B8-A5B6-E54F2DE47C71}"/>
              </a:ext>
            </a:extLst>
          </p:cNvPr>
          <p:cNvSpPr/>
          <p:nvPr/>
        </p:nvSpPr>
        <p:spPr>
          <a:xfrm>
            <a:off x="6868722" y="1057007"/>
            <a:ext cx="2655653" cy="101529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SUBMIT APPLICATIONS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BCD93F-9898-4847-A14F-45B289531775}"/>
              </a:ext>
            </a:extLst>
          </p:cNvPr>
          <p:cNvSpPr/>
          <p:nvPr/>
        </p:nvSpPr>
        <p:spPr>
          <a:xfrm>
            <a:off x="6868722" y="4489970"/>
            <a:ext cx="2655653" cy="101529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APPROVE APPLICATIONS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8AF497-5B2C-4C18-A278-448CB94C9EF9}"/>
              </a:ext>
            </a:extLst>
          </p:cNvPr>
          <p:cNvSpPr/>
          <p:nvPr/>
        </p:nvSpPr>
        <p:spPr>
          <a:xfrm>
            <a:off x="6775372" y="2721885"/>
            <a:ext cx="2655653" cy="101529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ADMIN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OPERATIONS</a:t>
            </a:r>
            <a:endParaRPr lang="en-CA" sz="1400" b="1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8F018A-51D9-44D5-8E7E-C661B73A7016}"/>
              </a:ext>
            </a:extLst>
          </p:cNvPr>
          <p:cNvCxnSpPr>
            <a:cxnSpLocks/>
          </p:cNvCxnSpPr>
          <p:nvPr/>
        </p:nvCxnSpPr>
        <p:spPr>
          <a:xfrm>
            <a:off x="4454053" y="1564653"/>
            <a:ext cx="175219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794EFF5-A2CA-45B1-95B5-7680E7439CA9}"/>
              </a:ext>
            </a:extLst>
          </p:cNvPr>
          <p:cNvCxnSpPr>
            <a:cxnSpLocks/>
          </p:cNvCxnSpPr>
          <p:nvPr/>
        </p:nvCxnSpPr>
        <p:spPr>
          <a:xfrm>
            <a:off x="4454053" y="3229531"/>
            <a:ext cx="189810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F261577-F0D8-405D-8069-5E66E7F54DA1}"/>
              </a:ext>
            </a:extLst>
          </p:cNvPr>
          <p:cNvCxnSpPr>
            <a:cxnSpLocks/>
          </p:cNvCxnSpPr>
          <p:nvPr/>
        </p:nvCxnSpPr>
        <p:spPr>
          <a:xfrm>
            <a:off x="4454053" y="4997616"/>
            <a:ext cx="163222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68E8FE-E10C-4FEB-952C-7DBB70E3F916}"/>
              </a:ext>
            </a:extLst>
          </p:cNvPr>
          <p:cNvCxnSpPr>
            <a:cxnSpLocks/>
          </p:cNvCxnSpPr>
          <p:nvPr/>
        </p:nvCxnSpPr>
        <p:spPr>
          <a:xfrm>
            <a:off x="4454053" y="3229531"/>
            <a:ext cx="1658161" cy="109182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82829CB-522A-4CF9-8A28-95B64B484BFE}"/>
              </a:ext>
            </a:extLst>
          </p:cNvPr>
          <p:cNvGrpSpPr/>
          <p:nvPr/>
        </p:nvGrpSpPr>
        <p:grpSpPr>
          <a:xfrm>
            <a:off x="3226674" y="4274251"/>
            <a:ext cx="914400" cy="1277884"/>
            <a:chOff x="1037617" y="2647546"/>
            <a:chExt cx="914400" cy="1277884"/>
          </a:xfrm>
        </p:grpSpPr>
        <p:pic>
          <p:nvPicPr>
            <p:cNvPr id="62" name="Graphic 61" descr="User">
              <a:extLst>
                <a:ext uri="{FF2B5EF4-FFF2-40B4-BE49-F238E27FC236}">
                  <a16:creationId xmlns:a16="http://schemas.microsoft.com/office/drawing/2014/main" id="{D5C492AA-A203-4A63-97D0-4BC5CC454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7617" y="2647546"/>
              <a:ext cx="914400" cy="91440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5D090BD-2219-4C12-B14A-34C74498F60A}"/>
                </a:ext>
              </a:extLst>
            </p:cNvPr>
            <p:cNvSpPr txBox="1"/>
            <p:nvPr/>
          </p:nvSpPr>
          <p:spPr>
            <a:xfrm>
              <a:off x="1130967" y="3556098"/>
              <a:ext cx="727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STAFF</a:t>
              </a:r>
              <a:endParaRPr lang="en-CA" dirty="0"/>
            </a:p>
          </p:txBody>
        </p:sp>
      </p:grpSp>
      <p:sp>
        <p:nvSpPr>
          <p:cNvPr id="65" name="Speech Bubble: Rectangle 64">
            <a:extLst>
              <a:ext uri="{FF2B5EF4-FFF2-40B4-BE49-F238E27FC236}">
                <a16:creationId xmlns:a16="http://schemas.microsoft.com/office/drawing/2014/main" id="{440F8A23-43C3-428B-B874-301A03420939}"/>
              </a:ext>
            </a:extLst>
          </p:cNvPr>
          <p:cNvSpPr/>
          <p:nvPr/>
        </p:nvSpPr>
        <p:spPr>
          <a:xfrm>
            <a:off x="218941" y="3751112"/>
            <a:ext cx="2448684" cy="914401"/>
          </a:xfrm>
          <a:prstGeom prst="wedgeRectCallout">
            <a:avLst>
              <a:gd name="adj1" fmla="val 81270"/>
              <a:gd name="adj2" fmla="val 4122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Authorized to access only the assigned department applications.</a:t>
            </a:r>
          </a:p>
        </p:txBody>
      </p:sp>
      <p:sp>
        <p:nvSpPr>
          <p:cNvPr id="66" name="Speech Bubble: Rectangle 65">
            <a:extLst>
              <a:ext uri="{FF2B5EF4-FFF2-40B4-BE49-F238E27FC236}">
                <a16:creationId xmlns:a16="http://schemas.microsoft.com/office/drawing/2014/main" id="{AD6F952A-6FCA-453D-B19E-52343632CFFB}"/>
              </a:ext>
            </a:extLst>
          </p:cNvPr>
          <p:cNvSpPr/>
          <p:nvPr/>
        </p:nvSpPr>
        <p:spPr>
          <a:xfrm>
            <a:off x="169847" y="2096640"/>
            <a:ext cx="2090982" cy="826373"/>
          </a:xfrm>
          <a:prstGeom prst="wedgeRectCallout">
            <a:avLst>
              <a:gd name="adj1" fmla="val 96622"/>
              <a:gd name="adj2" fmla="val 5770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Authorized to access all division applications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72659F1-938F-429C-89D8-3F55E352D22C}"/>
              </a:ext>
            </a:extLst>
          </p:cNvPr>
          <p:cNvSpPr/>
          <p:nvPr/>
        </p:nvSpPr>
        <p:spPr>
          <a:xfrm>
            <a:off x="120656" y="5644202"/>
            <a:ext cx="3691578" cy="1122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Department/Division Details: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Freshwater Licensing -&gt; </a:t>
            </a:r>
            <a:r>
              <a:rPr lang="en-US" sz="1400" b="1" dirty="0">
                <a:solidFill>
                  <a:schemeClr val="tx1"/>
                </a:solidFill>
              </a:rPr>
              <a:t>License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Driver Licensing -&gt; </a:t>
            </a:r>
            <a:r>
              <a:rPr lang="en-US" sz="1400" b="1" dirty="0">
                <a:solidFill>
                  <a:schemeClr val="tx1"/>
                </a:solidFill>
              </a:rPr>
              <a:t>License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Freedom of Information -&gt; </a:t>
            </a:r>
            <a:r>
              <a:rPr lang="en-US" sz="1400" b="1" dirty="0">
                <a:solidFill>
                  <a:schemeClr val="tx1"/>
                </a:solidFill>
              </a:rPr>
              <a:t>Information</a:t>
            </a:r>
            <a:endParaRPr lang="en-CA" sz="1400" b="1" dirty="0">
              <a:solidFill>
                <a:schemeClr val="tx1"/>
              </a:solidFill>
            </a:endParaRPr>
          </a:p>
          <a:p>
            <a:pPr algn="ctr"/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76147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D508E1-DCB9-4E6E-91D5-2EE2FBD312C3}"/>
              </a:ext>
            </a:extLst>
          </p:cNvPr>
          <p:cNvSpPr txBox="1">
            <a:spLocks/>
          </p:cNvSpPr>
          <p:nvPr/>
        </p:nvSpPr>
        <p:spPr>
          <a:xfrm>
            <a:off x="258301" y="240476"/>
            <a:ext cx="10515600" cy="483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System Diagram</a:t>
            </a:r>
            <a:endParaRPr lang="en-CA" b="1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CBC75E8-279E-4773-BFE9-C92ABBA5B5B6}"/>
              </a:ext>
            </a:extLst>
          </p:cNvPr>
          <p:cNvGrpSpPr/>
          <p:nvPr/>
        </p:nvGrpSpPr>
        <p:grpSpPr>
          <a:xfrm>
            <a:off x="1452917" y="2113383"/>
            <a:ext cx="2227478" cy="2208902"/>
            <a:chOff x="1452917" y="2113383"/>
            <a:chExt cx="2227478" cy="220890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DCF8B6-E492-4CB6-86D4-19913501E372}"/>
                </a:ext>
              </a:extLst>
            </p:cNvPr>
            <p:cNvSpPr/>
            <p:nvPr/>
          </p:nvSpPr>
          <p:spPr>
            <a:xfrm>
              <a:off x="1484406" y="3388581"/>
              <a:ext cx="2195989" cy="73954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IDENTITY MANAGER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(KEYCLOAK)</a:t>
              </a:r>
              <a:endParaRPr lang="en-CA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D299CE93-FC48-4835-9DC3-2093CB5082AA}"/>
                </a:ext>
              </a:extLst>
            </p:cNvPr>
            <p:cNvSpPr/>
            <p:nvPr/>
          </p:nvSpPr>
          <p:spPr>
            <a:xfrm>
              <a:off x="3262544" y="3956316"/>
              <a:ext cx="399811" cy="365969"/>
            </a:xfrm>
            <a:prstGeom prst="flowChartMagneticDisk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D5E3B83-8F6F-441A-886C-649723B1B344}"/>
                </a:ext>
              </a:extLst>
            </p:cNvPr>
            <p:cNvSpPr/>
            <p:nvPr/>
          </p:nvSpPr>
          <p:spPr>
            <a:xfrm>
              <a:off x="1452917" y="2113383"/>
              <a:ext cx="2020307" cy="7685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SMARTFORM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PORTAL</a:t>
              </a:r>
              <a:endParaRPr lang="en-CA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152B71B-AC42-4261-8401-4EC46A3BE956}"/>
                </a:ext>
              </a:extLst>
            </p:cNvPr>
            <p:cNvCxnSpPr/>
            <p:nvPr/>
          </p:nvCxnSpPr>
          <p:spPr>
            <a:xfrm flipV="1">
              <a:off x="2455242" y="2986366"/>
              <a:ext cx="0" cy="31256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9B844B4-25A0-4A6B-AD05-2CF2C47E80C9}"/>
              </a:ext>
            </a:extLst>
          </p:cNvPr>
          <p:cNvCxnSpPr/>
          <p:nvPr/>
        </p:nvCxnSpPr>
        <p:spPr>
          <a:xfrm>
            <a:off x="1203640" y="903857"/>
            <a:ext cx="0" cy="4676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1B71DF8-2DF7-425B-93C8-705A87747EA7}"/>
              </a:ext>
            </a:extLst>
          </p:cNvPr>
          <p:cNvCxnSpPr/>
          <p:nvPr/>
        </p:nvCxnSpPr>
        <p:spPr>
          <a:xfrm>
            <a:off x="3889185" y="919776"/>
            <a:ext cx="0" cy="4676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F7AE67F-BD41-4B6B-B517-B8BB0F11BD84}"/>
              </a:ext>
            </a:extLst>
          </p:cNvPr>
          <p:cNvGrpSpPr/>
          <p:nvPr/>
        </p:nvGrpSpPr>
        <p:grpSpPr>
          <a:xfrm>
            <a:off x="8020281" y="903857"/>
            <a:ext cx="3474004" cy="3519131"/>
            <a:chOff x="7543853" y="803001"/>
            <a:chExt cx="3474004" cy="351913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AEAF9FC-71A3-4AC1-B70A-5CE45A66E6AC}"/>
                </a:ext>
              </a:extLst>
            </p:cNvPr>
            <p:cNvGrpSpPr/>
            <p:nvPr/>
          </p:nvGrpSpPr>
          <p:grpSpPr>
            <a:xfrm>
              <a:off x="7813386" y="803001"/>
              <a:ext cx="3204471" cy="1307289"/>
              <a:chOff x="7519481" y="2636196"/>
              <a:chExt cx="3204471" cy="1307289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89393D0-359E-4BDA-8973-F11CBD5C9075}"/>
                  </a:ext>
                </a:extLst>
              </p:cNvPr>
              <p:cNvSpPr/>
              <p:nvPr/>
            </p:nvSpPr>
            <p:spPr>
              <a:xfrm>
                <a:off x="7519481" y="2636196"/>
                <a:ext cx="3204471" cy="1307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69DF25A5-ADC6-4CB8-A5CB-0DD792CC763C}"/>
                  </a:ext>
                </a:extLst>
              </p:cNvPr>
              <p:cNvGrpSpPr/>
              <p:nvPr/>
            </p:nvGrpSpPr>
            <p:grpSpPr>
              <a:xfrm>
                <a:off x="7690535" y="2820339"/>
                <a:ext cx="1809345" cy="1022087"/>
                <a:chOff x="7889131" y="1079770"/>
                <a:chExt cx="1809345" cy="1022087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2831527D-1DBB-4C0A-9215-4BF40BB5D81D}"/>
                    </a:ext>
                  </a:extLst>
                </p:cNvPr>
                <p:cNvSpPr/>
                <p:nvPr/>
              </p:nvSpPr>
              <p:spPr>
                <a:xfrm>
                  <a:off x="7889131" y="1079770"/>
                  <a:ext cx="1809345" cy="91440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</a:rPr>
                    <a:t>ORBEON</a:t>
                  </a:r>
                  <a:endParaRPr lang="en-CA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Flowchart: Magnetic Disk 55">
                  <a:extLst>
                    <a:ext uri="{FF2B5EF4-FFF2-40B4-BE49-F238E27FC236}">
                      <a16:creationId xmlns:a16="http://schemas.microsoft.com/office/drawing/2014/main" id="{DC5186F8-A6C7-457F-82C7-700522922494}"/>
                    </a:ext>
                  </a:extLst>
                </p:cNvPr>
                <p:cNvSpPr/>
                <p:nvPr/>
              </p:nvSpPr>
              <p:spPr>
                <a:xfrm>
                  <a:off x="9410690" y="1747396"/>
                  <a:ext cx="287786" cy="354461"/>
                </a:xfrm>
                <a:prstGeom prst="flowChartMagneticDisk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A318FF5-892E-4BCB-A09C-314FFE223E79}"/>
                  </a:ext>
                </a:extLst>
              </p:cNvPr>
              <p:cNvSpPr txBox="1"/>
              <p:nvPr/>
            </p:nvSpPr>
            <p:spPr>
              <a:xfrm>
                <a:off x="9615627" y="2869019"/>
                <a:ext cx="9925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FORM </a:t>
                </a:r>
              </a:p>
              <a:p>
                <a:pPr algn="ctr"/>
                <a:r>
                  <a:rPr lang="en-US" dirty="0"/>
                  <a:t>BUILDER</a:t>
                </a:r>
                <a:endParaRPr lang="en-CA" dirty="0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027CD7A-A06B-4C96-A211-A09433F7AB63}"/>
                </a:ext>
              </a:extLst>
            </p:cNvPr>
            <p:cNvGrpSpPr/>
            <p:nvPr/>
          </p:nvGrpSpPr>
          <p:grpSpPr>
            <a:xfrm>
              <a:off x="7813386" y="2485133"/>
              <a:ext cx="3204471" cy="1836999"/>
              <a:chOff x="8836065" y="2442250"/>
              <a:chExt cx="3204471" cy="1836999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493B539-49D2-465A-AC02-F96AF84D8F1B}"/>
                  </a:ext>
                </a:extLst>
              </p:cNvPr>
              <p:cNvSpPr/>
              <p:nvPr/>
            </p:nvSpPr>
            <p:spPr>
              <a:xfrm>
                <a:off x="8836065" y="2442250"/>
                <a:ext cx="3204471" cy="183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7CAB6EC-2BB6-4807-99CD-2DB67D3E1148}"/>
                  </a:ext>
                </a:extLst>
              </p:cNvPr>
              <p:cNvGrpSpPr/>
              <p:nvPr/>
            </p:nvGrpSpPr>
            <p:grpSpPr>
              <a:xfrm>
                <a:off x="9007119" y="2626393"/>
                <a:ext cx="1866777" cy="719765"/>
                <a:chOff x="7889131" y="1079770"/>
                <a:chExt cx="1866777" cy="71976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8209266-C504-4A2E-8B89-CC08BAEA2B16}"/>
                    </a:ext>
                  </a:extLst>
                </p:cNvPr>
                <p:cNvSpPr/>
                <p:nvPr/>
              </p:nvSpPr>
              <p:spPr>
                <a:xfrm>
                  <a:off x="7889131" y="1079770"/>
                  <a:ext cx="1809345" cy="572346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</a:rPr>
                    <a:t>CAMUNDA</a:t>
                  </a:r>
                  <a:endParaRPr lang="en-CA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Flowchart: Magnetic Disk 9">
                  <a:extLst>
                    <a:ext uri="{FF2B5EF4-FFF2-40B4-BE49-F238E27FC236}">
                      <a16:creationId xmlns:a16="http://schemas.microsoft.com/office/drawing/2014/main" id="{0BDC32E5-8BAB-4124-81DA-CCA8A01DA51A}"/>
                    </a:ext>
                  </a:extLst>
                </p:cNvPr>
                <p:cNvSpPr/>
                <p:nvPr/>
              </p:nvSpPr>
              <p:spPr>
                <a:xfrm>
                  <a:off x="9468122" y="1445074"/>
                  <a:ext cx="287786" cy="354461"/>
                </a:xfrm>
                <a:prstGeom prst="flowChartMagneticDisk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F425BB-002D-4E7F-A57C-E112818C390F}"/>
                  </a:ext>
                </a:extLst>
              </p:cNvPr>
              <p:cNvSpPr txBox="1"/>
              <p:nvPr/>
            </p:nvSpPr>
            <p:spPr>
              <a:xfrm>
                <a:off x="10825226" y="2675073"/>
                <a:ext cx="12065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BPM </a:t>
                </a:r>
              </a:p>
              <a:p>
                <a:pPr algn="ctr"/>
                <a:r>
                  <a:rPr lang="en-US" dirty="0"/>
                  <a:t>PLATFORM</a:t>
                </a:r>
                <a:endParaRPr lang="en-CA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2E82A91-A353-44E7-80AB-96CE19299672}"/>
                  </a:ext>
                </a:extLst>
              </p:cNvPr>
              <p:cNvSpPr/>
              <p:nvPr/>
            </p:nvSpPr>
            <p:spPr>
              <a:xfrm>
                <a:off x="9007119" y="3724936"/>
                <a:ext cx="1809346" cy="46809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&lt;ANY&gt;</a:t>
                </a:r>
                <a:endParaRPr lang="en-CA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1907586-BD33-49AA-8015-08C161262291}"/>
                  </a:ext>
                </a:extLst>
              </p:cNvPr>
              <p:cNvSpPr txBox="1"/>
              <p:nvPr/>
            </p:nvSpPr>
            <p:spPr>
              <a:xfrm>
                <a:off x="9790604" y="3115852"/>
                <a:ext cx="242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endParaRPr lang="en-CA" dirty="0"/>
              </a:p>
            </p:txBody>
          </p:sp>
        </p:grp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B10A60E-8861-4FC3-B378-9B9DA4BA1A5E}"/>
                </a:ext>
              </a:extLst>
            </p:cNvPr>
            <p:cNvSpPr/>
            <p:nvPr/>
          </p:nvSpPr>
          <p:spPr>
            <a:xfrm>
              <a:off x="7665396" y="1253666"/>
              <a:ext cx="768485" cy="48328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REST</a:t>
              </a:r>
              <a:endParaRPr lang="en-CA" sz="1200" b="1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3147E16-D123-4DF5-8C36-4500733338F1}"/>
                </a:ext>
              </a:extLst>
            </p:cNvPr>
            <p:cNvSpPr/>
            <p:nvPr/>
          </p:nvSpPr>
          <p:spPr>
            <a:xfrm>
              <a:off x="7543853" y="2819230"/>
              <a:ext cx="768485" cy="35446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REST</a:t>
              </a:r>
              <a:endParaRPr lang="en-CA" sz="1200" b="1" dirty="0"/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49C8684-DE95-4C46-B0A4-E168182BBA40}"/>
              </a:ext>
            </a:extLst>
          </p:cNvPr>
          <p:cNvCxnSpPr>
            <a:cxnSpLocks/>
          </p:cNvCxnSpPr>
          <p:nvPr/>
        </p:nvCxnSpPr>
        <p:spPr>
          <a:xfrm>
            <a:off x="7285013" y="3395292"/>
            <a:ext cx="818913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26AE211-3FA8-4E76-9919-7A318A939E44}"/>
              </a:ext>
            </a:extLst>
          </p:cNvPr>
          <p:cNvGrpSpPr/>
          <p:nvPr/>
        </p:nvGrpSpPr>
        <p:grpSpPr>
          <a:xfrm>
            <a:off x="4215006" y="856038"/>
            <a:ext cx="2944507" cy="5160560"/>
            <a:chOff x="4215006" y="856038"/>
            <a:chExt cx="2944507" cy="516056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AA0EB8B-14FA-41B9-9CC6-D22962DD5C25}"/>
                </a:ext>
              </a:extLst>
            </p:cNvPr>
            <p:cNvCxnSpPr/>
            <p:nvPr/>
          </p:nvCxnSpPr>
          <p:spPr>
            <a:xfrm>
              <a:off x="7159513" y="977050"/>
              <a:ext cx="0" cy="46764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979EC84-2E61-46D6-A2DC-E431B2B95DCC}"/>
                </a:ext>
              </a:extLst>
            </p:cNvPr>
            <p:cNvSpPr/>
            <p:nvPr/>
          </p:nvSpPr>
          <p:spPr>
            <a:xfrm>
              <a:off x="4215006" y="856038"/>
              <a:ext cx="2711103" cy="33125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B095EC-78CC-4D42-868A-0189F3EF50D6}"/>
                </a:ext>
              </a:extLst>
            </p:cNvPr>
            <p:cNvSpPr/>
            <p:nvPr/>
          </p:nvSpPr>
          <p:spPr>
            <a:xfrm>
              <a:off x="4542541" y="1105451"/>
              <a:ext cx="2022236" cy="70384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ADMIN SERVICES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05D48A4-7AF6-4CD9-8E1C-69AC31DE9D56}"/>
                </a:ext>
              </a:extLst>
            </p:cNvPr>
            <p:cNvSpPr/>
            <p:nvPr/>
          </p:nvSpPr>
          <p:spPr>
            <a:xfrm>
              <a:off x="4542541" y="2787858"/>
              <a:ext cx="2022236" cy="79432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ORCHESTRATION DATA SERVICES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B1DFFF1-2AA8-4D8B-80F0-2F9AE231B3D0}"/>
                </a:ext>
              </a:extLst>
            </p:cNvPr>
            <p:cNvSpPr/>
            <p:nvPr/>
          </p:nvSpPr>
          <p:spPr>
            <a:xfrm>
              <a:off x="4542975" y="1884781"/>
              <a:ext cx="2022236" cy="79432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ORCHESTRATION SERVICES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1665A7D-B4D6-40A4-9FB9-F9B942A66798}"/>
                </a:ext>
              </a:extLst>
            </p:cNvPr>
            <p:cNvSpPr txBox="1"/>
            <p:nvPr/>
          </p:nvSpPr>
          <p:spPr>
            <a:xfrm>
              <a:off x="4319182" y="3629689"/>
              <a:ext cx="2393838" cy="384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PROCESS-ACCELERATOR</a:t>
              </a:r>
            </a:p>
            <a:p>
              <a:pPr algn="ctr"/>
              <a:r>
                <a:rPr lang="en-US" sz="1200" b="1" dirty="0"/>
                <a:t>SERVICES</a:t>
              </a:r>
              <a:endParaRPr lang="en-CA" sz="1200" b="1" dirty="0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4CFCBB9-135A-4399-A35D-31E3C1746542}"/>
                </a:ext>
              </a:extLst>
            </p:cNvPr>
            <p:cNvGrpSpPr/>
            <p:nvPr/>
          </p:nvGrpSpPr>
          <p:grpSpPr>
            <a:xfrm>
              <a:off x="4232456" y="4306748"/>
              <a:ext cx="2721031" cy="1709850"/>
              <a:chOff x="4068950" y="4884595"/>
              <a:chExt cx="2993283" cy="1709850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C2903E0-CE95-4045-8AAD-A8AD8DCFC730}"/>
                  </a:ext>
                </a:extLst>
              </p:cNvPr>
              <p:cNvSpPr/>
              <p:nvPr/>
            </p:nvSpPr>
            <p:spPr>
              <a:xfrm>
                <a:off x="4068950" y="4884595"/>
                <a:ext cx="2993283" cy="170985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283FD0-151F-4A6A-8BBE-8346D59EA018}"/>
                  </a:ext>
                </a:extLst>
              </p:cNvPr>
              <p:cNvSpPr/>
              <p:nvPr/>
            </p:nvSpPr>
            <p:spPr>
              <a:xfrm>
                <a:off x="4227815" y="5008881"/>
                <a:ext cx="1654489" cy="4832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PROCESS-ACCELERATOR CORE</a:t>
                </a:r>
                <a:endParaRPr lang="en-CA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8C71F7B-5D82-4345-A9EF-27C0EF9CC48F}"/>
                  </a:ext>
                </a:extLst>
              </p:cNvPr>
              <p:cNvSpPr/>
              <p:nvPr/>
            </p:nvSpPr>
            <p:spPr>
              <a:xfrm>
                <a:off x="4227815" y="5592435"/>
                <a:ext cx="1654489" cy="48328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ORCHESTRATION CLIENT CONNECTOR</a:t>
                </a:r>
                <a:endParaRPr lang="en-CA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ACC22A6-4430-427D-AD84-F18B303321BB}"/>
                  </a:ext>
                </a:extLst>
              </p:cNvPr>
              <p:cNvSpPr/>
              <p:nvPr/>
            </p:nvSpPr>
            <p:spPr>
              <a:xfrm>
                <a:off x="5950791" y="4985862"/>
                <a:ext cx="1042959" cy="112180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PROCESS-ACCELERATOR</a:t>
                </a:r>
              </a:p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CONTEXT</a:t>
                </a:r>
                <a:endParaRPr lang="en-CA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E284F03-26F8-48BB-947C-EF83374D85BF}"/>
                  </a:ext>
                </a:extLst>
              </p:cNvPr>
              <p:cNvSpPr txBox="1"/>
              <p:nvPr/>
            </p:nvSpPr>
            <p:spPr>
              <a:xfrm>
                <a:off x="4678314" y="6108488"/>
                <a:ext cx="21193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PROCESS-ACCELERATOR</a:t>
                </a:r>
              </a:p>
              <a:p>
                <a:pPr algn="ctr"/>
                <a:r>
                  <a:rPr lang="en-US" sz="1200" b="1" dirty="0"/>
                  <a:t>APIs</a:t>
                </a:r>
                <a:endParaRPr lang="en-CA" sz="1200" b="1" dirty="0"/>
              </a:p>
            </p:txBody>
          </p:sp>
        </p:grp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6FF43AA9-CBA8-42BD-9C80-7D6573D35E8C}"/>
              </a:ext>
            </a:extLst>
          </p:cNvPr>
          <p:cNvSpPr/>
          <p:nvPr/>
        </p:nvSpPr>
        <p:spPr>
          <a:xfrm>
            <a:off x="1380221" y="6407271"/>
            <a:ext cx="2586776" cy="2102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WEB TIER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080A3B1-8730-4FED-B2CE-82246B625FFB}"/>
              </a:ext>
            </a:extLst>
          </p:cNvPr>
          <p:cNvSpPr/>
          <p:nvPr/>
        </p:nvSpPr>
        <p:spPr>
          <a:xfrm>
            <a:off x="4004343" y="6403627"/>
            <a:ext cx="3181501" cy="2005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APPLICATION TIER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618A8BB-8A73-4A2B-A3E3-1E030876374C}"/>
              </a:ext>
            </a:extLst>
          </p:cNvPr>
          <p:cNvSpPr/>
          <p:nvPr/>
        </p:nvSpPr>
        <p:spPr>
          <a:xfrm>
            <a:off x="7223191" y="6399434"/>
            <a:ext cx="4010425" cy="2102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INTEGRATION SYSTEM TIER</a:t>
            </a:r>
            <a:endParaRPr lang="en-CA" sz="1200" b="1" dirty="0">
              <a:solidFill>
                <a:schemeClr val="tx1"/>
              </a:solidFill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EEF317E-0017-45C4-BF5E-5A1004C7A110}"/>
              </a:ext>
            </a:extLst>
          </p:cNvPr>
          <p:cNvGrpSpPr/>
          <p:nvPr/>
        </p:nvGrpSpPr>
        <p:grpSpPr>
          <a:xfrm>
            <a:off x="8788766" y="4648244"/>
            <a:ext cx="2178610" cy="804702"/>
            <a:chOff x="1323215" y="5593755"/>
            <a:chExt cx="2178610" cy="804702"/>
          </a:xfrm>
        </p:grpSpPr>
        <p:sp>
          <p:nvSpPr>
            <p:cNvPr id="99" name="Flowchart: Magnetic Disk 98">
              <a:extLst>
                <a:ext uri="{FF2B5EF4-FFF2-40B4-BE49-F238E27FC236}">
                  <a16:creationId xmlns:a16="http://schemas.microsoft.com/office/drawing/2014/main" id="{AF89BED2-9566-4AF9-8852-B6127C1FF3D3}"/>
                </a:ext>
              </a:extLst>
            </p:cNvPr>
            <p:cNvSpPr/>
            <p:nvPr/>
          </p:nvSpPr>
          <p:spPr>
            <a:xfrm>
              <a:off x="1989754" y="5593755"/>
              <a:ext cx="690664" cy="483271"/>
            </a:xfrm>
            <a:prstGeom prst="flowChartMagneticDisk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C8D0FFF-D7BE-4D86-880D-ED3CD4A69AF2}"/>
                </a:ext>
              </a:extLst>
            </p:cNvPr>
            <p:cNvSpPr txBox="1"/>
            <p:nvPr/>
          </p:nvSpPr>
          <p:spPr>
            <a:xfrm>
              <a:off x="1323215" y="6121458"/>
              <a:ext cx="2178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SCHEMA:SMARTFORM-PORTAL</a:t>
              </a:r>
              <a:endParaRPr lang="en-CA" sz="1200" b="1" dirty="0"/>
            </a:p>
          </p:txBody>
        </p:sp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40F0A6C-829A-4B54-A786-79E06AB7403C}"/>
              </a:ext>
            </a:extLst>
          </p:cNvPr>
          <p:cNvCxnSpPr>
            <a:cxnSpLocks/>
          </p:cNvCxnSpPr>
          <p:nvPr/>
        </p:nvCxnSpPr>
        <p:spPr>
          <a:xfrm>
            <a:off x="7285013" y="5050595"/>
            <a:ext cx="818913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CF63470-42FC-402D-A1D9-E732569CD7C1}"/>
              </a:ext>
            </a:extLst>
          </p:cNvPr>
          <p:cNvCxnSpPr>
            <a:cxnSpLocks/>
          </p:cNvCxnSpPr>
          <p:nvPr/>
        </p:nvCxnSpPr>
        <p:spPr>
          <a:xfrm>
            <a:off x="7223191" y="1479290"/>
            <a:ext cx="818913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474F3A64-B88F-4D5B-8D09-F8ECC68FE1C4}"/>
              </a:ext>
            </a:extLst>
          </p:cNvPr>
          <p:cNvGrpSpPr/>
          <p:nvPr/>
        </p:nvGrpSpPr>
        <p:grpSpPr>
          <a:xfrm>
            <a:off x="389327" y="2250679"/>
            <a:ext cx="990894" cy="261610"/>
            <a:chOff x="389327" y="2250679"/>
            <a:chExt cx="990894" cy="261610"/>
          </a:xfrm>
        </p:grpSpPr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2DECC60A-62E0-4B42-9F7E-35E4F53CD369}"/>
                </a:ext>
              </a:extLst>
            </p:cNvPr>
            <p:cNvCxnSpPr>
              <a:cxnSpLocks/>
            </p:cNvCxnSpPr>
            <p:nvPr/>
          </p:nvCxnSpPr>
          <p:spPr>
            <a:xfrm>
              <a:off x="561308" y="2512289"/>
              <a:ext cx="81891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EEBE958-730C-4324-8284-3DA47CB54248}"/>
                </a:ext>
              </a:extLst>
            </p:cNvPr>
            <p:cNvSpPr txBox="1"/>
            <p:nvPr/>
          </p:nvSpPr>
          <p:spPr>
            <a:xfrm>
              <a:off x="389327" y="2250679"/>
              <a:ext cx="8996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HTTP/HTTPS</a:t>
              </a:r>
              <a:endParaRPr lang="en-CA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555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D5A1F1-C969-4D2B-A5BB-F43638A07EB6}"/>
              </a:ext>
            </a:extLst>
          </p:cNvPr>
          <p:cNvSpPr/>
          <p:nvPr/>
        </p:nvSpPr>
        <p:spPr>
          <a:xfrm>
            <a:off x="6164685" y="2850428"/>
            <a:ext cx="2003898" cy="7685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PROCESS-ACCELERATOR CORE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F718B8-10F5-46DB-A351-4396CC57E8BC}"/>
              </a:ext>
            </a:extLst>
          </p:cNvPr>
          <p:cNvSpPr/>
          <p:nvPr/>
        </p:nvSpPr>
        <p:spPr>
          <a:xfrm>
            <a:off x="3633281" y="2850427"/>
            <a:ext cx="2003898" cy="7685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ORCHESTRATION CLIENT CONNECTOR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61E937-68A7-4B59-854C-4E32372FF9E3}"/>
              </a:ext>
            </a:extLst>
          </p:cNvPr>
          <p:cNvSpPr/>
          <p:nvPr/>
        </p:nvSpPr>
        <p:spPr>
          <a:xfrm>
            <a:off x="963039" y="3809022"/>
            <a:ext cx="7344382" cy="6919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PROCESS-ACCELERATOR CONTEXT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70748A-6D8F-469A-8AC8-6A342BB4C226}"/>
              </a:ext>
            </a:extLst>
          </p:cNvPr>
          <p:cNvSpPr/>
          <p:nvPr/>
        </p:nvSpPr>
        <p:spPr>
          <a:xfrm>
            <a:off x="4792389" y="1445584"/>
            <a:ext cx="2232353" cy="7685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PROCESS-ACCELERATOR SERVICES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07FF64-0313-408E-9AE0-5AB1255F1DD4}"/>
              </a:ext>
            </a:extLst>
          </p:cNvPr>
          <p:cNvSpPr/>
          <p:nvPr/>
        </p:nvSpPr>
        <p:spPr>
          <a:xfrm>
            <a:off x="963039" y="1445584"/>
            <a:ext cx="2232370" cy="7685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SMARTFORM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PORTAL</a:t>
            </a:r>
            <a:endParaRPr lang="en-CA" sz="14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E43243-1557-45F3-839A-AC2F74FB8442}"/>
              </a:ext>
            </a:extLst>
          </p:cNvPr>
          <p:cNvCxnSpPr/>
          <p:nvPr/>
        </p:nvCxnSpPr>
        <p:spPr>
          <a:xfrm flipV="1">
            <a:off x="1974715" y="2214168"/>
            <a:ext cx="0" cy="15948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296B11-04FF-4579-8191-294D653BC39C}"/>
              </a:ext>
            </a:extLst>
          </p:cNvPr>
          <p:cNvCxnSpPr>
            <a:stCxn id="5" idx="0"/>
          </p:cNvCxnSpPr>
          <p:nvPr/>
        </p:nvCxnSpPr>
        <p:spPr>
          <a:xfrm flipV="1">
            <a:off x="4635230" y="2214168"/>
            <a:ext cx="1104089" cy="6362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F65ACB-1280-4F6E-8D0C-F4043E26E75A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6235430" y="2214168"/>
            <a:ext cx="931204" cy="6362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598F9F-26FA-4AC0-AAA4-4DB59A943368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4635230" y="3619011"/>
            <a:ext cx="0" cy="1900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A00205-0456-49DC-AB83-9DC86DC30A63}"/>
              </a:ext>
            </a:extLst>
          </p:cNvPr>
          <p:cNvCxnSpPr/>
          <p:nvPr/>
        </p:nvCxnSpPr>
        <p:spPr>
          <a:xfrm flipV="1">
            <a:off x="7375187" y="3613818"/>
            <a:ext cx="0" cy="1900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F86DA42-1486-41B9-829F-954BD2DE14A2}"/>
              </a:ext>
            </a:extLst>
          </p:cNvPr>
          <p:cNvGrpSpPr/>
          <p:nvPr/>
        </p:nvGrpSpPr>
        <p:grpSpPr>
          <a:xfrm>
            <a:off x="9680487" y="147224"/>
            <a:ext cx="2286312" cy="1376181"/>
            <a:chOff x="9758308" y="156952"/>
            <a:chExt cx="2286312" cy="137618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FB610B8-65B0-4EE2-8174-0EAF6D44834C}"/>
                </a:ext>
              </a:extLst>
            </p:cNvPr>
            <p:cNvSpPr/>
            <p:nvPr/>
          </p:nvSpPr>
          <p:spPr>
            <a:xfrm>
              <a:off x="9867878" y="709988"/>
              <a:ext cx="987641" cy="2228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2CD6C3-0731-4DCF-B3F7-88BDCBBCA428}"/>
                </a:ext>
              </a:extLst>
            </p:cNvPr>
            <p:cNvSpPr/>
            <p:nvPr/>
          </p:nvSpPr>
          <p:spPr>
            <a:xfrm>
              <a:off x="9867879" y="311961"/>
              <a:ext cx="987641" cy="2228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49B1D06-A8CD-4D61-B79E-4FE326557954}"/>
                </a:ext>
              </a:extLst>
            </p:cNvPr>
            <p:cNvSpPr/>
            <p:nvPr/>
          </p:nvSpPr>
          <p:spPr>
            <a:xfrm>
              <a:off x="9758308" y="156952"/>
              <a:ext cx="2232352" cy="13761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17C90CB-B339-4A53-AC67-7DC9D5AC5581}"/>
                </a:ext>
              </a:extLst>
            </p:cNvPr>
            <p:cNvSpPr txBox="1"/>
            <p:nvPr/>
          </p:nvSpPr>
          <p:spPr>
            <a:xfrm>
              <a:off x="10800369" y="292594"/>
              <a:ext cx="12442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WEB COMPONENTS</a:t>
              </a:r>
              <a:endParaRPr lang="en-CA" sz="10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D89FE8-C9AD-4DC7-9719-DCAB0FECAB05}"/>
                </a:ext>
              </a:extLst>
            </p:cNvPr>
            <p:cNvSpPr txBox="1"/>
            <p:nvPr/>
          </p:nvSpPr>
          <p:spPr>
            <a:xfrm>
              <a:off x="10800368" y="698315"/>
              <a:ext cx="10070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DATA SERVICES</a:t>
              </a:r>
              <a:endParaRPr lang="en-CA" sz="1000" b="1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F452B7F-B6E4-49B9-A414-8582E85E219B}"/>
                </a:ext>
              </a:extLst>
            </p:cNvPr>
            <p:cNvSpPr/>
            <p:nvPr/>
          </p:nvSpPr>
          <p:spPr>
            <a:xfrm>
              <a:off x="9867878" y="1081837"/>
              <a:ext cx="987641" cy="2228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2B58070-DE9D-4218-8E64-8B4722453039}"/>
                </a:ext>
              </a:extLst>
            </p:cNvPr>
            <p:cNvSpPr txBox="1"/>
            <p:nvPr/>
          </p:nvSpPr>
          <p:spPr>
            <a:xfrm>
              <a:off x="10800368" y="1070164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CORE APIs</a:t>
              </a:r>
              <a:endParaRPr lang="en-CA" sz="1000" b="1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14CCF93F-6FD1-4238-83B0-FF0103E4C3A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83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Component Diagram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13509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6290C45-5B85-465A-B3E0-15ACD31A5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05" y="936508"/>
            <a:ext cx="3177815" cy="51820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2867F3-8DC7-4C6B-A62D-69BB47C5F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220" y="1119403"/>
            <a:ext cx="3246401" cy="240812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FB0D10D-6713-4A88-897A-DAF44AAD8D74}"/>
              </a:ext>
            </a:extLst>
          </p:cNvPr>
          <p:cNvSpPr txBox="1">
            <a:spLocks/>
          </p:cNvSpPr>
          <p:nvPr/>
        </p:nvSpPr>
        <p:spPr>
          <a:xfrm>
            <a:off x="258301" y="240476"/>
            <a:ext cx="10515600" cy="483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ER Model</a:t>
            </a:r>
            <a:endParaRPr lang="en-CA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E0B7DF-24D1-4005-9039-CB26E49BD879}"/>
              </a:ext>
            </a:extLst>
          </p:cNvPr>
          <p:cNvSpPr/>
          <p:nvPr/>
        </p:nvSpPr>
        <p:spPr>
          <a:xfrm>
            <a:off x="258301" y="642026"/>
            <a:ext cx="7139275" cy="579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F60BB6-0910-4A32-9D1E-69759D3A1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733" y="2524789"/>
            <a:ext cx="2956816" cy="2430991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966D5F-0309-4306-9506-E35A5F2C699E}"/>
              </a:ext>
            </a:extLst>
          </p:cNvPr>
          <p:cNvSpPr/>
          <p:nvPr/>
        </p:nvSpPr>
        <p:spPr>
          <a:xfrm>
            <a:off x="7795680" y="2227634"/>
            <a:ext cx="3595409" cy="29669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320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5EC5D7-2AEE-490A-AF01-D6BE25E1E6A1}"/>
              </a:ext>
            </a:extLst>
          </p:cNvPr>
          <p:cNvSpPr txBox="1">
            <a:spLocks/>
          </p:cNvSpPr>
          <p:nvPr/>
        </p:nvSpPr>
        <p:spPr>
          <a:xfrm>
            <a:off x="258301" y="240476"/>
            <a:ext cx="10515600" cy="483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Orchestration Client Connector</a:t>
            </a:r>
            <a:endParaRPr lang="en-CA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15E65-13B5-47D9-AF35-63A3A9527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045" y="810181"/>
            <a:ext cx="8169348" cy="49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8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120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Actor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Thirumani, Sumathi IIT:EX</dc:creator>
  <cp:lastModifiedBy>Thirumani, Sumathi IIT:EX</cp:lastModifiedBy>
  <cp:revision>110</cp:revision>
  <dcterms:created xsi:type="dcterms:W3CDTF">2019-12-04T08:28:00Z</dcterms:created>
  <dcterms:modified xsi:type="dcterms:W3CDTF">2019-12-13T07:43:52Z</dcterms:modified>
</cp:coreProperties>
</file>