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488ff2a0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88ff2a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3ee59607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3ee59607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488ff2a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88ff2a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3ee5960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3ee5960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488ff2a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88ff2a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488ff2a0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88ff2a0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488ff2a0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488ff2a0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488ff2a0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488ff2a0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488ff2a0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88ff2a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488ff2a0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488ff2a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cdd61fc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cdd61fc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488ff2a0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488ff2a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488ff2a0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488ff2a0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3ee596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3ee596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488ff2a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488ff2a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cdd61fc8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cdd61fc8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488ff2a0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488ff2a0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488ff2a0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488ff2a0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488ff2a0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488ff2a0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488ff2a0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488ff2a0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488ff2a0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488ff2a0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488ff2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88ff2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488ff2a0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488ff2a0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488ff2a0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488ff2a0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488ff2a0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488ff2a0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3ee5960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3ee5960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488ff2a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488ff2a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cdd61fc8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cdd61fc8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cdd61fc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dd61fc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488ff2a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88ff2a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488ff2a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88ff2a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488ff2a0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88ff2a0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488ff2a0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88ff2a0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488ff2a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88ff2a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2185C5"/>
              </a:buClr>
              <a:buSzPts val="4800"/>
              <a:buNone/>
              <a:defRPr sz="4800">
                <a:solidFill>
                  <a:srgbClr val="2185C5"/>
                </a:solidFill>
              </a:defRPr>
            </a:lvl1pPr>
            <a:lvl2pPr lvl="1" rtl="0" algn="l">
              <a:lnSpc>
                <a:spcPct val="100000"/>
              </a:lnSpc>
              <a:spcBef>
                <a:spcPts val="0"/>
              </a:spcBef>
              <a:spcAft>
                <a:spcPts val="0"/>
              </a:spcAft>
              <a:buClr>
                <a:srgbClr val="2185C5"/>
              </a:buClr>
              <a:buSzPts val="4800"/>
              <a:buNone/>
              <a:defRPr sz="4800">
                <a:solidFill>
                  <a:srgbClr val="2185C5"/>
                </a:solidFill>
              </a:defRPr>
            </a:lvl2pPr>
            <a:lvl3pPr lvl="2" rtl="0" algn="l">
              <a:lnSpc>
                <a:spcPct val="100000"/>
              </a:lnSpc>
              <a:spcBef>
                <a:spcPts val="0"/>
              </a:spcBef>
              <a:spcAft>
                <a:spcPts val="0"/>
              </a:spcAft>
              <a:buClr>
                <a:srgbClr val="2185C5"/>
              </a:buClr>
              <a:buSzPts val="4800"/>
              <a:buNone/>
              <a:defRPr sz="4800">
                <a:solidFill>
                  <a:srgbClr val="2185C5"/>
                </a:solidFill>
              </a:defRPr>
            </a:lvl3pPr>
            <a:lvl4pPr lvl="3" rtl="0" algn="l">
              <a:lnSpc>
                <a:spcPct val="100000"/>
              </a:lnSpc>
              <a:spcBef>
                <a:spcPts val="0"/>
              </a:spcBef>
              <a:spcAft>
                <a:spcPts val="0"/>
              </a:spcAft>
              <a:buClr>
                <a:srgbClr val="2185C5"/>
              </a:buClr>
              <a:buSzPts val="4800"/>
              <a:buNone/>
              <a:defRPr sz="4800">
                <a:solidFill>
                  <a:srgbClr val="2185C5"/>
                </a:solidFill>
              </a:defRPr>
            </a:lvl4pPr>
            <a:lvl5pPr lvl="4" rtl="0" algn="l">
              <a:lnSpc>
                <a:spcPct val="100000"/>
              </a:lnSpc>
              <a:spcBef>
                <a:spcPts val="0"/>
              </a:spcBef>
              <a:spcAft>
                <a:spcPts val="0"/>
              </a:spcAft>
              <a:buClr>
                <a:srgbClr val="2185C5"/>
              </a:buClr>
              <a:buSzPts val="4800"/>
              <a:buNone/>
              <a:defRPr sz="4800">
                <a:solidFill>
                  <a:srgbClr val="2185C5"/>
                </a:solidFill>
              </a:defRPr>
            </a:lvl5pPr>
            <a:lvl6pPr lvl="5" rtl="0" algn="l">
              <a:lnSpc>
                <a:spcPct val="100000"/>
              </a:lnSpc>
              <a:spcBef>
                <a:spcPts val="0"/>
              </a:spcBef>
              <a:spcAft>
                <a:spcPts val="0"/>
              </a:spcAft>
              <a:buClr>
                <a:srgbClr val="2185C5"/>
              </a:buClr>
              <a:buSzPts val="4800"/>
              <a:buNone/>
              <a:defRPr sz="4800">
                <a:solidFill>
                  <a:srgbClr val="2185C5"/>
                </a:solidFill>
              </a:defRPr>
            </a:lvl6pPr>
            <a:lvl7pPr lvl="6" rtl="0" algn="l">
              <a:lnSpc>
                <a:spcPct val="100000"/>
              </a:lnSpc>
              <a:spcBef>
                <a:spcPts val="0"/>
              </a:spcBef>
              <a:spcAft>
                <a:spcPts val="0"/>
              </a:spcAft>
              <a:buClr>
                <a:srgbClr val="2185C5"/>
              </a:buClr>
              <a:buSzPts val="4800"/>
              <a:buNone/>
              <a:defRPr sz="4800">
                <a:solidFill>
                  <a:srgbClr val="2185C5"/>
                </a:solidFill>
              </a:defRPr>
            </a:lvl7pPr>
            <a:lvl8pPr lvl="7" rtl="0" algn="l">
              <a:lnSpc>
                <a:spcPct val="100000"/>
              </a:lnSpc>
              <a:spcBef>
                <a:spcPts val="0"/>
              </a:spcBef>
              <a:spcAft>
                <a:spcPts val="0"/>
              </a:spcAft>
              <a:buClr>
                <a:srgbClr val="2185C5"/>
              </a:buClr>
              <a:buSzPts val="4800"/>
              <a:buNone/>
              <a:defRPr sz="4800">
                <a:solidFill>
                  <a:srgbClr val="2185C5"/>
                </a:solidFill>
              </a:defRPr>
            </a:lvl8pPr>
            <a:lvl9pPr lvl="8" rtl="0" algn="l">
              <a:lnSpc>
                <a:spcPct val="100000"/>
              </a:lnSpc>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1"/>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360"/>
              </a:spcBef>
              <a:spcAft>
                <a:spcPts val="0"/>
              </a:spcAft>
              <a:buClr>
                <a:srgbClr val="2185C5"/>
              </a:buClr>
              <a:buSzPts val="1400"/>
              <a:buNone/>
              <a:defRPr sz="1400">
                <a:solidFill>
                  <a:srgbClr val="2185C5"/>
                </a:solidFill>
              </a:defRPr>
            </a:lvl1pPr>
          </a:lstStyle>
          <a:p/>
        </p:txBody>
      </p:sp>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2000"/>
            </a:lvl1pPr>
            <a:lvl2pPr lvl="1" rtl="0">
              <a:buNone/>
              <a:defRPr sz="2000"/>
            </a:lvl2pPr>
            <a:lvl3pPr lvl="2" rtl="0">
              <a:buNone/>
              <a:defRPr sz="2000"/>
            </a:lvl3pPr>
            <a:lvl4pPr lvl="3" rtl="0">
              <a:buNone/>
              <a:defRPr sz="2000"/>
            </a:lvl4pPr>
            <a:lvl5pPr lvl="4" rtl="0">
              <a:buNone/>
              <a:defRPr sz="2000"/>
            </a:lvl5pPr>
            <a:lvl6pPr lvl="5" rtl="0">
              <a:buNone/>
              <a:defRPr sz="2000"/>
            </a:lvl6pPr>
            <a:lvl7pPr lvl="6" rtl="0">
              <a:buNone/>
              <a:defRPr sz="2000"/>
            </a:lvl7pPr>
            <a:lvl8pPr lvl="7" rtl="0">
              <a:buNone/>
              <a:defRPr sz="2000"/>
            </a:lvl8pPr>
            <a:lvl9pPr lvl="8" rtl="0">
              <a:buNone/>
              <a:defRPr sz="2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bg>
      <p:bgPr>
        <a:solidFill>
          <a:schemeClr val="lt2"/>
        </a:solidFill>
      </p:bgPr>
    </p:bg>
    <p:spTree>
      <p:nvGrpSpPr>
        <p:cNvPr id="88" name="Shape 88"/>
        <p:cNvGrpSpPr/>
        <p:nvPr/>
      </p:nvGrpSpPr>
      <p:grpSpPr>
        <a:xfrm>
          <a:off x="0" y="0"/>
          <a:ext cx="0" cy="0"/>
          <a:chOff x="0" y="0"/>
          <a:chExt cx="0" cy="0"/>
        </a:xfrm>
      </p:grpSpPr>
      <p:sp>
        <p:nvSpPr>
          <p:cNvPr id="89" name="Google Shape;89;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830392" y="1191256"/>
            <a:ext cx="745763" cy="45826"/>
            <a:chOff x="4580561" y="2589004"/>
            <a:chExt cx="1064464" cy="25200"/>
          </a:xfrm>
        </p:grpSpPr>
        <p:sp>
          <p:nvSpPr>
            <p:cNvPr id="91" name="Google Shape;91;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ph type="ctrTitle"/>
          </p:nvPr>
        </p:nvSpPr>
        <p:spPr>
          <a:xfrm>
            <a:off x="729450" y="1322450"/>
            <a:ext cx="7688100" cy="166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4" name="Google Shape;94;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5" name="Google Shape;95;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sz="2000"/>
            </a:lvl1pPr>
            <a:lvl2pPr lvl="1" rtl="0">
              <a:buNone/>
              <a:defRPr sz="2000"/>
            </a:lvl2pPr>
            <a:lvl3pPr lvl="2" rtl="0">
              <a:buNone/>
              <a:defRPr sz="2000"/>
            </a:lvl3pPr>
            <a:lvl4pPr lvl="3" rtl="0">
              <a:buNone/>
              <a:defRPr sz="2000"/>
            </a:lvl4pPr>
            <a:lvl5pPr lvl="4" rtl="0">
              <a:buNone/>
              <a:defRPr sz="2000"/>
            </a:lvl5pPr>
            <a:lvl6pPr lvl="5" rtl="0">
              <a:buNone/>
              <a:defRPr sz="2000"/>
            </a:lvl6pPr>
            <a:lvl7pPr lvl="6" rtl="0">
              <a:buNone/>
              <a:defRPr sz="2000"/>
            </a:lvl7pPr>
            <a:lvl8pPr lvl="7" rtl="0">
              <a:buNone/>
              <a:defRPr sz="2000"/>
            </a:lvl8pPr>
            <a:lvl9pPr lvl="8" rtl="0">
              <a:buNone/>
              <a:defRPr sz="2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96" name="Shape 96"/>
        <p:cNvGrpSpPr/>
        <p:nvPr/>
      </p:nvGrpSpPr>
      <p:grpSpPr>
        <a:xfrm>
          <a:off x="0" y="0"/>
          <a:ext cx="0" cy="0"/>
          <a:chOff x="0" y="0"/>
          <a:chExt cx="0" cy="0"/>
        </a:xfrm>
      </p:grpSpPr>
      <p:sp>
        <p:nvSpPr>
          <p:cNvPr id="97" name="Google Shape;9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2000"/>
            </a:lvl1pPr>
            <a:lvl2pPr lvl="1" rtl="0">
              <a:buNone/>
              <a:defRPr sz="2000"/>
            </a:lvl2pPr>
            <a:lvl3pPr lvl="2" rtl="0">
              <a:buNone/>
              <a:defRPr sz="2000"/>
            </a:lvl3pPr>
            <a:lvl4pPr lvl="3" rtl="0">
              <a:buNone/>
              <a:defRPr sz="2000"/>
            </a:lvl4pPr>
            <a:lvl5pPr lvl="4" rtl="0">
              <a:buNone/>
              <a:defRPr sz="2000"/>
            </a:lvl5pPr>
            <a:lvl6pPr lvl="5" rtl="0">
              <a:buNone/>
              <a:defRPr sz="2000"/>
            </a:lvl6pPr>
            <a:lvl7pPr lvl="6" rtl="0">
              <a:buNone/>
              <a:defRPr sz="2000"/>
            </a:lvl7pPr>
            <a:lvl8pPr lvl="7" rtl="0">
              <a:buNone/>
              <a:defRPr sz="2000"/>
            </a:lvl8pPr>
            <a:lvl9pPr lvl="8" rtl="0">
              <a:buNone/>
              <a:defRPr sz="2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00" name="Shape 100"/>
        <p:cNvGrpSpPr/>
        <p:nvPr/>
      </p:nvGrpSpPr>
      <p:grpSpPr>
        <a:xfrm>
          <a:off x="0" y="0"/>
          <a:ext cx="0" cy="0"/>
          <a:chOff x="0" y="0"/>
          <a:chExt cx="0" cy="0"/>
        </a:xfrm>
      </p:grpSpPr>
      <p:sp>
        <p:nvSpPr>
          <p:cNvPr id="101" name="Google Shape;10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2" name="Google Shape;102;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2000"/>
            </a:lvl1pPr>
            <a:lvl2pPr lvl="1" rtl="0">
              <a:buNone/>
              <a:defRPr sz="2000"/>
            </a:lvl2pPr>
            <a:lvl3pPr lvl="2" rtl="0">
              <a:buNone/>
              <a:defRPr sz="2000"/>
            </a:lvl3pPr>
            <a:lvl4pPr lvl="3" rtl="0">
              <a:buNone/>
              <a:defRPr sz="2000"/>
            </a:lvl4pPr>
            <a:lvl5pPr lvl="4" rtl="0">
              <a:buNone/>
              <a:defRPr sz="2000"/>
            </a:lvl5pPr>
            <a:lvl6pPr lvl="5" rtl="0">
              <a:buNone/>
              <a:defRPr sz="2000"/>
            </a:lvl6pPr>
            <a:lvl7pPr lvl="6" rtl="0">
              <a:buNone/>
              <a:defRPr sz="2000"/>
            </a:lvl7pPr>
            <a:lvl8pPr lvl="7" rtl="0">
              <a:buNone/>
              <a:defRPr sz="2000"/>
            </a:lvl8pPr>
            <a:lvl9pPr lvl="8" rtl="0">
              <a:buNone/>
              <a:defRPr sz="2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2000"/>
            </a:lvl1pPr>
            <a:lvl2pPr lvl="1" rtl="0">
              <a:buNone/>
              <a:defRPr sz="2000"/>
            </a:lvl2pPr>
            <a:lvl3pPr lvl="2" rtl="0">
              <a:buNone/>
              <a:defRPr sz="2000"/>
            </a:lvl3pPr>
            <a:lvl4pPr lvl="3" rtl="0">
              <a:buNone/>
              <a:defRPr sz="2000"/>
            </a:lvl4pPr>
            <a:lvl5pPr lvl="4" rtl="0">
              <a:buNone/>
              <a:defRPr sz="2000"/>
            </a:lvl5pPr>
            <a:lvl6pPr lvl="5" rtl="0">
              <a:buNone/>
              <a:defRPr sz="2000"/>
            </a:lvl6pPr>
            <a:lvl7pPr lvl="6" rtl="0">
              <a:buNone/>
              <a:defRPr sz="2000"/>
            </a:lvl7pPr>
            <a:lvl8pPr lvl="7" rtl="0">
              <a:buNone/>
              <a:defRPr sz="2000"/>
            </a:lvl8pPr>
            <a:lvl9pPr lvl="8" rtl="0">
              <a:buNone/>
              <a:defRPr sz="2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p3"/>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7" name="Google Shape;17;p3"/>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8" name="Google Shape;18;p3"/>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9" name="Google Shape;19;p3"/>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sp>
        <p:nvSpPr>
          <p:cNvPr id="31" name="Google Shape;31;p5"/>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p:txBody>
      </p:sp>
      <p:sp>
        <p:nvSpPr>
          <p:cNvPr id="33" name="Google Shape;33;p5"/>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400"/>
              <a:buNone/>
              <a:defRPr b="1" sz="2400">
                <a:solidFill>
                  <a:srgbClr val="FFFFFF"/>
                </a:solidFill>
              </a:defRPr>
            </a:lvl1pPr>
            <a:lvl2pPr lvl="1" rtl="0" algn="ctr">
              <a:lnSpc>
                <a:spcPct val="100000"/>
              </a:lnSpc>
              <a:spcBef>
                <a:spcPts val="0"/>
              </a:spcBef>
              <a:spcAft>
                <a:spcPts val="0"/>
              </a:spcAft>
              <a:buClr>
                <a:srgbClr val="FFFFFF"/>
              </a:buClr>
              <a:buSzPts val="2400"/>
              <a:buNone/>
              <a:defRPr b="1">
                <a:solidFill>
                  <a:srgbClr val="FFFFFF"/>
                </a:solidFill>
              </a:defRPr>
            </a:lvl2pPr>
            <a:lvl3pPr lvl="2" rtl="0" algn="ctr">
              <a:lnSpc>
                <a:spcPct val="100000"/>
              </a:lnSpc>
              <a:spcBef>
                <a:spcPts val="0"/>
              </a:spcBef>
              <a:spcAft>
                <a:spcPts val="0"/>
              </a:spcAft>
              <a:buClr>
                <a:srgbClr val="FFFFFF"/>
              </a:buClr>
              <a:buSzPts val="2400"/>
              <a:buNone/>
              <a:defRPr b="1">
                <a:solidFill>
                  <a:srgbClr val="FFFFFF"/>
                </a:solidFill>
              </a:defRPr>
            </a:lvl3pPr>
            <a:lvl4pPr lvl="3" rtl="0" algn="ctr">
              <a:lnSpc>
                <a:spcPct val="100000"/>
              </a:lnSpc>
              <a:spcBef>
                <a:spcPts val="0"/>
              </a:spcBef>
              <a:spcAft>
                <a:spcPts val="0"/>
              </a:spcAft>
              <a:buClr>
                <a:srgbClr val="FFFFFF"/>
              </a:buClr>
              <a:buSzPts val="2400"/>
              <a:buNone/>
              <a:defRPr b="1" sz="2400">
                <a:solidFill>
                  <a:srgbClr val="FFFFFF"/>
                </a:solidFill>
              </a:defRPr>
            </a:lvl4pPr>
            <a:lvl5pPr lvl="4" rtl="0" algn="ctr">
              <a:lnSpc>
                <a:spcPct val="100000"/>
              </a:lnSpc>
              <a:spcBef>
                <a:spcPts val="0"/>
              </a:spcBef>
              <a:spcAft>
                <a:spcPts val="0"/>
              </a:spcAft>
              <a:buClr>
                <a:srgbClr val="FFFFFF"/>
              </a:buClr>
              <a:buSzPts val="2400"/>
              <a:buNone/>
              <a:defRPr b="1" sz="2400">
                <a:solidFill>
                  <a:srgbClr val="FFFFFF"/>
                </a:solidFill>
              </a:defRPr>
            </a:lvl5pPr>
            <a:lvl6pPr lvl="5" rtl="0" algn="ctr">
              <a:lnSpc>
                <a:spcPct val="100000"/>
              </a:lnSpc>
              <a:spcBef>
                <a:spcPts val="0"/>
              </a:spcBef>
              <a:spcAft>
                <a:spcPts val="0"/>
              </a:spcAft>
              <a:buClr>
                <a:srgbClr val="FFFFFF"/>
              </a:buClr>
              <a:buSzPts val="2400"/>
              <a:buNone/>
              <a:defRPr b="1" sz="2400">
                <a:solidFill>
                  <a:srgbClr val="FFFFFF"/>
                </a:solidFill>
              </a:defRPr>
            </a:lvl6pPr>
            <a:lvl7pPr lvl="6" rtl="0" algn="ctr">
              <a:lnSpc>
                <a:spcPct val="100000"/>
              </a:lnSpc>
              <a:spcBef>
                <a:spcPts val="0"/>
              </a:spcBef>
              <a:spcAft>
                <a:spcPts val="0"/>
              </a:spcAft>
              <a:buClr>
                <a:srgbClr val="FFFFFF"/>
              </a:buClr>
              <a:buSzPts val="2400"/>
              <a:buNone/>
              <a:defRPr b="1" sz="2400">
                <a:solidFill>
                  <a:srgbClr val="FFFFFF"/>
                </a:solidFill>
              </a:defRPr>
            </a:lvl7pPr>
            <a:lvl8pPr lvl="7" rtl="0" algn="ctr">
              <a:lnSpc>
                <a:spcPct val="100000"/>
              </a:lnSpc>
              <a:spcBef>
                <a:spcPts val="0"/>
              </a:spcBef>
              <a:spcAft>
                <a:spcPts val="0"/>
              </a:spcAft>
              <a:buClr>
                <a:srgbClr val="FFFFFF"/>
              </a:buClr>
              <a:buSzPts val="2400"/>
              <a:buNone/>
              <a:defRPr b="1" sz="2400">
                <a:solidFill>
                  <a:srgbClr val="FFFFFF"/>
                </a:solidFill>
              </a:defRPr>
            </a:lvl8pPr>
            <a:lvl9pPr lvl="8" rtl="0" algn="ctr">
              <a:lnSpc>
                <a:spcPct val="100000"/>
              </a:lnSpc>
              <a:spcBef>
                <a:spcPts val="0"/>
              </a:spcBef>
              <a:spcAft>
                <a:spcPts val="0"/>
              </a:spcAft>
              <a:buClr>
                <a:srgbClr val="FFFFFF"/>
              </a:buClr>
              <a:buSzPts val="2400"/>
              <a:buNone/>
              <a:defRPr b="1" sz="2400">
                <a:solidFill>
                  <a:srgbClr val="FFFFFF"/>
                </a:solidFill>
              </a:defRPr>
            </a:lvl9pPr>
          </a:lstStyle>
          <a:p/>
        </p:txBody>
      </p:sp>
      <p:sp>
        <p:nvSpPr>
          <p:cNvPr id="34" name="Google Shape;34;p5"/>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8" name="Shape 38"/>
        <p:cNvGrpSpPr/>
        <p:nvPr/>
      </p:nvGrpSpPr>
      <p:grpSpPr>
        <a:xfrm>
          <a:off x="0" y="0"/>
          <a:ext cx="0" cy="0"/>
          <a:chOff x="0" y="0"/>
          <a:chExt cx="0" cy="0"/>
        </a:xfrm>
      </p:grpSpPr>
      <p:sp>
        <p:nvSpPr>
          <p:cNvPr id="39" name="Google Shape;39;p6"/>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419100" lvl="0" marL="457200" rtl="0" algn="ctr">
              <a:lnSpc>
                <a:spcPct val="100000"/>
              </a:lnSpc>
              <a:spcBef>
                <a:spcPts val="600"/>
              </a:spcBef>
              <a:spcAft>
                <a:spcPts val="0"/>
              </a:spcAft>
              <a:buSzPts val="3000"/>
              <a:buChar char="▷"/>
              <a:defRPr i="1"/>
            </a:lvl1pPr>
            <a:lvl2pPr indent="-381000" lvl="1" marL="914400" rtl="0" algn="ctr">
              <a:lnSpc>
                <a:spcPct val="100000"/>
              </a:lnSpc>
              <a:spcBef>
                <a:spcPts val="0"/>
              </a:spcBef>
              <a:spcAft>
                <a:spcPts val="0"/>
              </a:spcAft>
              <a:buSzPts val="2400"/>
              <a:buChar char="○"/>
              <a:defRPr i="1"/>
            </a:lvl2pPr>
            <a:lvl3pPr indent="-381000" lvl="2" marL="1371600" rtl="0" algn="ctr">
              <a:lnSpc>
                <a:spcPct val="100000"/>
              </a:lnSpc>
              <a:spcBef>
                <a:spcPts val="0"/>
              </a:spcBef>
              <a:spcAft>
                <a:spcPts val="0"/>
              </a:spcAft>
              <a:buSzPts val="2400"/>
              <a:buChar char="■"/>
              <a:defRPr i="1"/>
            </a:lvl3pPr>
            <a:lvl4pPr indent="-342900" lvl="3" marL="1828800" rtl="0" algn="ctr">
              <a:lnSpc>
                <a:spcPct val="100000"/>
              </a:lnSpc>
              <a:spcBef>
                <a:spcPts val="0"/>
              </a:spcBef>
              <a:spcAft>
                <a:spcPts val="0"/>
              </a:spcAft>
              <a:buSzPts val="1800"/>
              <a:buChar char="●"/>
              <a:defRPr i="1"/>
            </a:lvl4pPr>
            <a:lvl5pPr indent="-342900" lvl="4" marL="2286000" rtl="0" algn="ctr">
              <a:lnSpc>
                <a:spcPct val="100000"/>
              </a:lnSpc>
              <a:spcBef>
                <a:spcPts val="0"/>
              </a:spcBef>
              <a:spcAft>
                <a:spcPts val="0"/>
              </a:spcAft>
              <a:buSzPts val="1800"/>
              <a:buChar char="○"/>
              <a:defRPr i="1"/>
            </a:lvl5pPr>
            <a:lvl6pPr indent="-342900" lvl="5" marL="2743200" rtl="0" algn="ctr">
              <a:lnSpc>
                <a:spcPct val="100000"/>
              </a:lnSpc>
              <a:spcBef>
                <a:spcPts val="0"/>
              </a:spcBef>
              <a:spcAft>
                <a:spcPts val="0"/>
              </a:spcAft>
              <a:buSzPts val="1800"/>
              <a:buChar char="■"/>
              <a:defRPr i="1"/>
            </a:lvl6pPr>
            <a:lvl7pPr indent="-342900" lvl="6" marL="3200400" rtl="0" algn="ctr">
              <a:lnSpc>
                <a:spcPct val="100000"/>
              </a:lnSpc>
              <a:spcBef>
                <a:spcPts val="0"/>
              </a:spcBef>
              <a:spcAft>
                <a:spcPts val="0"/>
              </a:spcAft>
              <a:buSzPts val="1800"/>
              <a:buChar char="●"/>
              <a:defRPr i="1"/>
            </a:lvl7pPr>
            <a:lvl8pPr indent="-342900" lvl="7" marL="3657600" rtl="0" algn="ctr">
              <a:lnSpc>
                <a:spcPct val="100000"/>
              </a:lnSpc>
              <a:spcBef>
                <a:spcPts val="0"/>
              </a:spcBef>
              <a:spcAft>
                <a:spcPts val="0"/>
              </a:spcAft>
              <a:buSzPts val="1800"/>
              <a:buChar char="○"/>
              <a:defRPr i="1"/>
            </a:lvl8pPr>
            <a:lvl9pPr indent="-342900" lvl="8" marL="4114800" rtl="0" algn="ctr">
              <a:lnSpc>
                <a:spcPct val="100000"/>
              </a:lnSpc>
              <a:spcBef>
                <a:spcPts val="0"/>
              </a:spcBef>
              <a:spcAft>
                <a:spcPts val="0"/>
              </a:spcAft>
              <a:buSzPts val="1800"/>
              <a:buChar char="■"/>
              <a:defRPr i="1"/>
            </a:lvl9pPr>
          </a:lstStyle>
          <a:p/>
        </p:txBody>
      </p:sp>
      <p:sp>
        <p:nvSpPr>
          <p:cNvPr id="40" name="Google Shape;40;p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rgbClr val="97ABBC"/>
                </a:solidFill>
                <a:latin typeface="Arial"/>
                <a:ea typeface="Arial"/>
                <a:cs typeface="Arial"/>
                <a:sym typeface="Arial"/>
              </a:rPr>
              <a:t>“</a:t>
            </a:r>
            <a:endParaRPr b="1" i="0" sz="9600" u="none" cap="none" strike="noStrike">
              <a:solidFill>
                <a:srgbClr val="97ABBC"/>
              </a:solidFill>
              <a:latin typeface="Arial"/>
              <a:ea typeface="Arial"/>
              <a:cs typeface="Arial"/>
              <a:sym typeface="Arial"/>
            </a:endParaRPr>
          </a:p>
        </p:txBody>
      </p:sp>
      <p:sp>
        <p:nvSpPr>
          <p:cNvPr id="41" name="Google Shape;41;p6"/>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 name="Shape 46"/>
        <p:cNvGrpSpPr/>
        <p:nvPr/>
      </p:nvGrpSpPr>
      <p:grpSpPr>
        <a:xfrm>
          <a:off x="0" y="0"/>
          <a:ext cx="0" cy="0"/>
          <a:chOff x="0" y="0"/>
          <a:chExt cx="0" cy="0"/>
        </a:xfrm>
      </p:grpSpPr>
      <p:sp>
        <p:nvSpPr>
          <p:cNvPr id="47" name="Google Shape;47;p7"/>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48" name="Google Shape;48;p7"/>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600"/>
              </a:spcBef>
              <a:spcAft>
                <a:spcPts val="0"/>
              </a:spcAft>
              <a:buSzPts val="1800"/>
              <a:buChar char="●"/>
              <a:defRPr sz="1800"/>
            </a:lvl1pPr>
            <a:lvl2pPr indent="-330200" lvl="1" marL="914400" rtl="0" algn="l">
              <a:lnSpc>
                <a:spcPct val="100000"/>
              </a:lnSpc>
              <a:spcBef>
                <a:spcPts val="0"/>
              </a:spcBef>
              <a:spcAft>
                <a:spcPts val="0"/>
              </a:spcAft>
              <a:buSzPts val="1600"/>
              <a:buChar char="○"/>
              <a:defRPr sz="1600"/>
            </a:lvl2pPr>
            <a:lvl3pPr indent="-330200" lvl="2" marL="1371600" rtl="0" algn="l">
              <a:lnSpc>
                <a:spcPct val="100000"/>
              </a:lnSpc>
              <a:spcBef>
                <a:spcPts val="0"/>
              </a:spcBef>
              <a:spcAft>
                <a:spcPts val="0"/>
              </a:spcAft>
              <a:buSzPts val="1600"/>
              <a:buChar char="■"/>
              <a:defRPr sz="1600"/>
            </a:lvl3pPr>
            <a:lvl4pPr indent="-323850" lvl="3" marL="1828800" rtl="0" algn="l">
              <a:lnSpc>
                <a:spcPct val="100000"/>
              </a:lnSpc>
              <a:spcBef>
                <a:spcPts val="0"/>
              </a:spcBef>
              <a:spcAft>
                <a:spcPts val="0"/>
              </a:spcAft>
              <a:buSzPts val="1500"/>
              <a:buChar char="●"/>
              <a:defRPr sz="1500"/>
            </a:lvl4pPr>
            <a:lvl5pPr indent="-323850" lvl="4" marL="2286000" rtl="0" algn="l">
              <a:lnSpc>
                <a:spcPct val="100000"/>
              </a:lnSpc>
              <a:spcBef>
                <a:spcPts val="0"/>
              </a:spcBef>
              <a:spcAft>
                <a:spcPts val="0"/>
              </a:spcAft>
              <a:buSzPts val="1500"/>
              <a:buChar char="○"/>
              <a:defRPr sz="1500"/>
            </a:lvl5pPr>
            <a:lvl6pPr indent="-323850" lvl="5" marL="2743200" rtl="0" algn="l">
              <a:lnSpc>
                <a:spcPct val="100000"/>
              </a:lnSpc>
              <a:spcBef>
                <a:spcPts val="0"/>
              </a:spcBef>
              <a:spcAft>
                <a:spcPts val="0"/>
              </a:spcAft>
              <a:buSzPts val="1500"/>
              <a:buChar char="■"/>
              <a:defRPr sz="1500"/>
            </a:lvl6pPr>
            <a:lvl7pPr indent="-323850" lvl="6" marL="3200400" rtl="0" algn="l">
              <a:lnSpc>
                <a:spcPct val="100000"/>
              </a:lnSpc>
              <a:spcBef>
                <a:spcPts val="0"/>
              </a:spcBef>
              <a:spcAft>
                <a:spcPts val="0"/>
              </a:spcAft>
              <a:buSzPts val="1500"/>
              <a:buChar char="●"/>
              <a:defRPr sz="1500"/>
            </a:lvl7pPr>
            <a:lvl8pPr indent="-311150" lvl="7" marL="3657600" rtl="0" algn="l">
              <a:lnSpc>
                <a:spcPct val="100000"/>
              </a:lnSpc>
              <a:spcBef>
                <a:spcPts val="0"/>
              </a:spcBef>
              <a:spcAft>
                <a:spcPts val="0"/>
              </a:spcAft>
              <a:buSzPts val="1300"/>
              <a:buChar char="○"/>
              <a:defRPr sz="1300"/>
            </a:lvl8pPr>
            <a:lvl9pPr indent="-311150" lvl="8" marL="4114800" rtl="0" algn="l">
              <a:lnSpc>
                <a:spcPct val="100000"/>
              </a:lnSpc>
              <a:spcBef>
                <a:spcPts val="0"/>
              </a:spcBef>
              <a:spcAft>
                <a:spcPts val="0"/>
              </a:spcAft>
              <a:buSzPts val="1300"/>
              <a:buChar char="■"/>
              <a:defRPr sz="1300"/>
            </a:lvl9pPr>
          </a:lstStyle>
          <a:p/>
        </p:txBody>
      </p:sp>
      <p:sp>
        <p:nvSpPr>
          <p:cNvPr id="49" name="Google Shape;49;p7"/>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rgbClr val="2185C5"/>
        </a:solidFill>
      </p:bgPr>
    </p:bg>
    <p:spTree>
      <p:nvGrpSpPr>
        <p:cNvPr id="54" name="Shape 54"/>
        <p:cNvGrpSpPr/>
        <p:nvPr/>
      </p:nvGrpSpPr>
      <p:grpSpPr>
        <a:xfrm>
          <a:off x="0" y="0"/>
          <a:ext cx="0" cy="0"/>
          <a:chOff x="0" y="0"/>
          <a:chExt cx="0" cy="0"/>
        </a:xfrm>
      </p:grpSpPr>
      <p:sp>
        <p:nvSpPr>
          <p:cNvPr id="55" name="Google Shape;55;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p9"/>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62" name="Google Shape;62;p9"/>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63" name="Google Shape;63;p9"/>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64" name="Google Shape;64;p9"/>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65" name="Google Shape;65;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0"/>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72" name="Google Shape;72;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0"/>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lvl="1"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2pPr>
            <a:lvl3pPr lvl="2"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3pPr>
            <a:lvl4pPr lvl="3"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4pPr>
            <a:lvl5pPr lvl="4"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5pPr>
            <a:lvl6pPr lvl="5"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6pPr>
            <a:lvl7pPr lvl="6"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7pPr>
            <a:lvl8pPr lvl="7"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8pPr>
            <a:lvl9pPr lvl="8"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677480"/>
              </a:buClr>
              <a:buSzPts val="3000"/>
              <a:buFont typeface="Lato"/>
              <a:buChar char="▷"/>
              <a:defRPr b="0" i="0" sz="3000" u="none" cap="none" strike="noStrike">
                <a:solidFill>
                  <a:srgbClr val="677480"/>
                </a:solidFill>
                <a:latin typeface="Lato"/>
                <a:ea typeface="Lato"/>
                <a:cs typeface="Lato"/>
                <a:sym typeface="Lato"/>
              </a:defRPr>
            </a:lvl1pPr>
            <a:lvl2pPr indent="-381000" lvl="1" marL="9144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0.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bit.ly/medium-active-learning" TargetMode="External"/><Relationship Id="rId4" Type="http://schemas.openxmlformats.org/officeDocument/2006/relationships/image" Target="../media/image3.png"/><Relationship Id="rId5"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www.datacamp.com/community/tutorials/active-learning" TargetMode="External"/><Relationship Id="rId4" Type="http://schemas.openxmlformats.org/officeDocument/2006/relationships/hyperlink" Target="https://en.wikipedia.org/wiki/Active_learning_(machine_learn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493650" y="762725"/>
            <a:ext cx="8156700" cy="19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Learning (ML)</a:t>
            </a:r>
            <a:endParaRPr/>
          </a:p>
        </p:txBody>
      </p:sp>
      <p:sp>
        <p:nvSpPr>
          <p:cNvPr id="112" name="Google Shape;112;p17"/>
          <p:cNvSpPr txBox="1"/>
          <p:nvPr>
            <p:ph type="ctrTitle"/>
          </p:nvPr>
        </p:nvSpPr>
        <p:spPr>
          <a:xfrm>
            <a:off x="493650" y="3158850"/>
            <a:ext cx="6508800" cy="17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Akhilesh Ravi</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Indian Institute of Technology Gandhinagar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Membership Query Synthesis</a:t>
            </a:r>
            <a:endParaRPr>
              <a:solidFill>
                <a:schemeClr val="accent1"/>
              </a:solidFill>
            </a:endParaRPr>
          </a:p>
        </p:txBody>
      </p:sp>
      <p:sp>
        <p:nvSpPr>
          <p:cNvPr id="171" name="Google Shape;171;p26"/>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172" name="Google Shape;172;p26"/>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The learner has a distribution made from the original data.</a:t>
            </a:r>
            <a:endParaRPr sz="2000"/>
          </a:p>
          <a:p>
            <a:pPr indent="-355600" lvl="0" marL="457200" rtl="0" algn="l">
              <a:lnSpc>
                <a:spcPct val="115000"/>
              </a:lnSpc>
              <a:spcBef>
                <a:spcPts val="0"/>
              </a:spcBef>
              <a:spcAft>
                <a:spcPts val="0"/>
              </a:spcAft>
              <a:buSzPts val="2000"/>
              <a:buChar char="●"/>
            </a:pPr>
            <a:r>
              <a:rPr lang="en" sz="2000"/>
              <a:t>The learner generates a sample from this distribution.</a:t>
            </a:r>
            <a:endParaRPr sz="2000"/>
          </a:p>
          <a:p>
            <a:pPr indent="-355600" lvl="0" marL="457200" rtl="0" algn="l">
              <a:lnSpc>
                <a:spcPct val="115000"/>
              </a:lnSpc>
              <a:spcBef>
                <a:spcPts val="0"/>
              </a:spcBef>
              <a:spcAft>
                <a:spcPts val="0"/>
              </a:spcAft>
              <a:buSzPts val="2000"/>
              <a:buChar char="●"/>
            </a:pPr>
            <a:r>
              <a:rPr lang="en" sz="2000"/>
              <a:t>The oracle gives the prediction for the sample</a:t>
            </a:r>
            <a:endParaRPr sz="2000"/>
          </a:p>
          <a:p>
            <a:pPr indent="-355600" lvl="0" marL="457200" rtl="0" algn="l">
              <a:lnSpc>
                <a:spcPct val="115000"/>
              </a:lnSpc>
              <a:spcBef>
                <a:spcPts val="0"/>
              </a:spcBef>
              <a:spcAft>
                <a:spcPts val="0"/>
              </a:spcAft>
              <a:buSzPts val="2000"/>
              <a:buChar char="●"/>
            </a:pPr>
            <a:r>
              <a:rPr lang="en" sz="2000"/>
              <a:t>This is added to the dataset that the learner uses for learning</a:t>
            </a:r>
            <a:endParaRPr sz="2000"/>
          </a:p>
        </p:txBody>
      </p:sp>
      <p:sp>
        <p:nvSpPr>
          <p:cNvPr id="173" name="Google Shape;173;p26"/>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1"/>
                </a:solidFill>
              </a:rPr>
              <a:t>Membership Query Synthesis</a:t>
            </a:r>
            <a:endParaRPr/>
          </a:p>
        </p:txBody>
      </p:sp>
      <p:pic>
        <p:nvPicPr>
          <p:cNvPr id="179" name="Google Shape;179;p27"/>
          <p:cNvPicPr preferRelativeResize="0"/>
          <p:nvPr/>
        </p:nvPicPr>
        <p:blipFill>
          <a:blip r:embed="rId3">
            <a:alphaModFix/>
          </a:blip>
          <a:stretch>
            <a:fillRect/>
          </a:stretch>
        </p:blipFill>
        <p:spPr>
          <a:xfrm>
            <a:off x="1578150" y="1373600"/>
            <a:ext cx="5834325" cy="2457125"/>
          </a:xfrm>
          <a:prstGeom prst="rect">
            <a:avLst/>
          </a:prstGeom>
          <a:noFill/>
          <a:ln>
            <a:noFill/>
          </a:ln>
        </p:spPr>
      </p:pic>
      <p:sp>
        <p:nvSpPr>
          <p:cNvPr id="180" name="Google Shape;180;p27"/>
          <p:cNvSpPr txBox="1"/>
          <p:nvPr/>
        </p:nvSpPr>
        <p:spPr>
          <a:xfrm>
            <a:off x="744900" y="4671175"/>
            <a:ext cx="76542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latin typeface="Lato"/>
                <a:ea typeface="Lato"/>
                <a:cs typeface="Lato"/>
                <a:sym typeface="Lato"/>
              </a:rPr>
              <a:t>Image Source: </a:t>
            </a:r>
            <a:r>
              <a:rPr lang="en" sz="1100">
                <a:solidFill>
                  <a:srgbClr val="999999"/>
                </a:solidFill>
                <a:latin typeface="Lato"/>
                <a:ea typeface="Lato"/>
                <a:cs typeface="Lato"/>
                <a:sym typeface="Lato"/>
              </a:rPr>
              <a:t>https://www.statisticsfromatoz.com/uploads/7/3/2/1/73216723/discrete-and-cont-distributions_orig.png</a:t>
            </a:r>
            <a:endParaRPr sz="1100">
              <a:solidFill>
                <a:srgbClr val="99999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93700" y="144275"/>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Pool-based Sampling</a:t>
            </a:r>
            <a:endParaRPr>
              <a:solidFill>
                <a:schemeClr val="accent1"/>
              </a:solidFill>
            </a:endParaRPr>
          </a:p>
        </p:txBody>
      </p:sp>
      <p:sp>
        <p:nvSpPr>
          <p:cNvPr id="186" name="Google Shape;186;p28"/>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187" name="Google Shape;187;p28"/>
          <p:cNvSpPr txBox="1"/>
          <p:nvPr>
            <p:ph idx="1" type="body"/>
          </p:nvPr>
        </p:nvSpPr>
        <p:spPr>
          <a:xfrm>
            <a:off x="893700" y="1086588"/>
            <a:ext cx="7139100" cy="3552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A data pool of unlabelled samples</a:t>
            </a:r>
            <a:endParaRPr sz="1900"/>
          </a:p>
          <a:p>
            <a:pPr indent="-349250" lvl="0" marL="457200" rtl="0" algn="l">
              <a:lnSpc>
                <a:spcPct val="115000"/>
              </a:lnSpc>
              <a:spcBef>
                <a:spcPts val="0"/>
              </a:spcBef>
              <a:spcAft>
                <a:spcPts val="0"/>
              </a:spcAft>
              <a:buSzPts val="1900"/>
              <a:buChar char="●"/>
            </a:pPr>
            <a:r>
              <a:rPr lang="en" sz="1900"/>
              <a:t>I</a:t>
            </a:r>
            <a:r>
              <a:rPr lang="en" sz="1900"/>
              <a:t>nformativeness score - assigned to all the samples in the pool or a subset of pool if the pool is very large.</a:t>
            </a:r>
            <a:endParaRPr sz="1900"/>
          </a:p>
          <a:p>
            <a:pPr indent="-349250" lvl="0" marL="457200" rtl="0" algn="l">
              <a:lnSpc>
                <a:spcPct val="115000"/>
              </a:lnSpc>
              <a:spcBef>
                <a:spcPts val="0"/>
              </a:spcBef>
              <a:spcAft>
                <a:spcPts val="0"/>
              </a:spcAft>
              <a:buSzPts val="1900"/>
              <a:buChar char="●"/>
            </a:pPr>
            <a:r>
              <a:rPr lang="en" sz="1900"/>
              <a:t>The most informative sample(s) is(are) selected.</a:t>
            </a:r>
            <a:endParaRPr sz="1900"/>
          </a:p>
          <a:p>
            <a:pPr indent="-349250" lvl="0" marL="457200" rtl="0" algn="l">
              <a:lnSpc>
                <a:spcPct val="115000"/>
              </a:lnSpc>
              <a:spcBef>
                <a:spcPts val="0"/>
              </a:spcBef>
              <a:spcAft>
                <a:spcPts val="0"/>
              </a:spcAft>
              <a:buSzPts val="1900"/>
              <a:buChar char="●"/>
            </a:pPr>
            <a:r>
              <a:rPr lang="en" sz="1900"/>
              <a:t>D</a:t>
            </a:r>
            <a:r>
              <a:rPr lang="en" sz="1900"/>
              <a:t>epending on the configuration ,one sample can be chosen each time or a few samples can be chosen each time.</a:t>
            </a:r>
            <a:endParaRPr sz="1900"/>
          </a:p>
          <a:p>
            <a:pPr indent="-349250" lvl="0" marL="457200" rtl="0" algn="l">
              <a:lnSpc>
                <a:spcPct val="115000"/>
              </a:lnSpc>
              <a:spcBef>
                <a:spcPts val="0"/>
              </a:spcBef>
              <a:spcAft>
                <a:spcPts val="0"/>
              </a:spcAft>
              <a:buSzPts val="1900"/>
              <a:buChar char="●"/>
            </a:pPr>
            <a:r>
              <a:rPr lang="en" sz="1900"/>
              <a:t>These are labelled and added to the dataset that the learner uses for learning.</a:t>
            </a:r>
            <a:endParaRPr sz="1900"/>
          </a:p>
        </p:txBody>
      </p:sp>
      <p:sp>
        <p:nvSpPr>
          <p:cNvPr id="188" name="Google Shape;188;p28"/>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1"/>
                </a:solidFill>
              </a:rPr>
              <a:t>Pool-based Sampling</a:t>
            </a:r>
            <a:endParaRPr/>
          </a:p>
        </p:txBody>
      </p:sp>
      <p:pic>
        <p:nvPicPr>
          <p:cNvPr id="194" name="Google Shape;194;p29"/>
          <p:cNvPicPr preferRelativeResize="0"/>
          <p:nvPr/>
        </p:nvPicPr>
        <p:blipFill rotWithShape="1">
          <a:blip r:embed="rId3">
            <a:alphaModFix/>
          </a:blip>
          <a:srcRect b="299" l="0" r="10" t="0"/>
          <a:stretch/>
        </p:blipFill>
        <p:spPr>
          <a:xfrm>
            <a:off x="457200" y="2076417"/>
            <a:ext cx="8229598" cy="1808882"/>
          </a:xfrm>
          <a:prstGeom prst="rect">
            <a:avLst/>
          </a:prstGeom>
          <a:noFill/>
          <a:ln>
            <a:noFill/>
          </a:ln>
        </p:spPr>
      </p:pic>
      <p:sp>
        <p:nvSpPr>
          <p:cNvPr id="195" name="Google Shape;195;p29"/>
          <p:cNvSpPr txBox="1"/>
          <p:nvPr/>
        </p:nvSpPr>
        <p:spPr>
          <a:xfrm>
            <a:off x="1034850" y="4678500"/>
            <a:ext cx="65487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latin typeface="Lato"/>
                <a:ea typeface="Lato"/>
                <a:cs typeface="Lato"/>
                <a:sym typeface="Lato"/>
              </a:rPr>
              <a:t>Image Source: https://www.datacamp.com/community/tutorials/active-learning</a:t>
            </a:r>
            <a:endParaRPr sz="1100">
              <a:solidFill>
                <a:srgbClr val="999999"/>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Stream-based Selective Sampling</a:t>
            </a:r>
            <a:endParaRPr sz="3200">
              <a:solidFill>
                <a:schemeClr val="accent1"/>
              </a:solidFill>
            </a:endParaRPr>
          </a:p>
        </p:txBody>
      </p:sp>
      <p:sp>
        <p:nvSpPr>
          <p:cNvPr id="201" name="Google Shape;201;p30"/>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02" name="Google Shape;202;p30"/>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t>Stream-based Selective Sampling</a:t>
            </a:r>
            <a:endParaRPr sz="2000"/>
          </a:p>
          <a:p>
            <a:pPr indent="-355600" lvl="0" marL="457200" rtl="0" algn="l">
              <a:lnSpc>
                <a:spcPct val="115000"/>
              </a:lnSpc>
              <a:spcBef>
                <a:spcPts val="600"/>
              </a:spcBef>
              <a:spcAft>
                <a:spcPts val="0"/>
              </a:spcAft>
              <a:buSzPts val="2000"/>
              <a:buChar char="●"/>
            </a:pPr>
            <a:r>
              <a:rPr lang="en" sz="2000"/>
              <a:t>Assumption: Getting an unlabelled sample is free</a:t>
            </a:r>
            <a:endParaRPr sz="2000"/>
          </a:p>
          <a:p>
            <a:pPr indent="-355600" lvl="0" marL="457200" rtl="0" algn="l">
              <a:lnSpc>
                <a:spcPct val="115000"/>
              </a:lnSpc>
              <a:spcBef>
                <a:spcPts val="0"/>
              </a:spcBef>
              <a:spcAft>
                <a:spcPts val="0"/>
              </a:spcAft>
              <a:buSzPts val="2000"/>
              <a:buChar char="●"/>
            </a:pPr>
            <a:r>
              <a:rPr lang="en" sz="2000"/>
              <a:t>The samples are taken one by one and examined</a:t>
            </a:r>
            <a:endParaRPr sz="2000"/>
          </a:p>
          <a:p>
            <a:pPr indent="-355600" lvl="0" marL="457200" rtl="0" algn="l">
              <a:lnSpc>
                <a:spcPct val="115000"/>
              </a:lnSpc>
              <a:spcBef>
                <a:spcPts val="0"/>
              </a:spcBef>
              <a:spcAft>
                <a:spcPts val="0"/>
              </a:spcAft>
              <a:buSzPts val="2000"/>
              <a:buChar char="●"/>
            </a:pPr>
            <a:r>
              <a:rPr lang="en" sz="2000"/>
              <a:t>Based on an informativeness score for each sample, decide whether an instance has to be labelled in this iteration or not.</a:t>
            </a:r>
            <a:endParaRPr sz="2000"/>
          </a:p>
          <a:p>
            <a:pPr indent="-355600" lvl="0" marL="457200" rtl="0" algn="l">
              <a:lnSpc>
                <a:spcPct val="115000"/>
              </a:lnSpc>
              <a:spcBef>
                <a:spcPts val="0"/>
              </a:spcBef>
              <a:spcAft>
                <a:spcPts val="0"/>
              </a:spcAft>
              <a:buSzPts val="2000"/>
              <a:buChar char="●"/>
            </a:pPr>
            <a:r>
              <a:rPr lang="en" sz="2000"/>
              <a:t>Many iterations</a:t>
            </a:r>
            <a:endParaRPr sz="2000"/>
          </a:p>
        </p:txBody>
      </p:sp>
      <p:sp>
        <p:nvSpPr>
          <p:cNvPr id="203" name="Google Shape;203;p30"/>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84800" y="1933050"/>
            <a:ext cx="7574400" cy="12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8761D"/>
                </a:solidFill>
              </a:rPr>
              <a:t>Query Strategies</a:t>
            </a:r>
            <a:endParaRPr sz="4000">
              <a:solidFill>
                <a:srgbClr val="38761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Query Strategies</a:t>
            </a:r>
            <a:endParaRPr>
              <a:solidFill>
                <a:schemeClr val="accent1"/>
              </a:solidFill>
            </a:endParaRPr>
          </a:p>
        </p:txBody>
      </p:sp>
      <p:sp>
        <p:nvSpPr>
          <p:cNvPr id="214" name="Google Shape;214;p32"/>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15" name="Google Shape;215;p32"/>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t>There are many query strategies.</a:t>
            </a:r>
            <a:r>
              <a:rPr baseline="30000" lang="en" sz="2000"/>
              <a:t>[1][2]</a:t>
            </a:r>
            <a:r>
              <a:rPr lang="en" sz="2000"/>
              <a:t> Here are three common strategies:</a:t>
            </a:r>
            <a:endParaRPr sz="2000"/>
          </a:p>
          <a:p>
            <a:pPr indent="-355600" lvl="0" marL="457200" rtl="0" algn="l">
              <a:lnSpc>
                <a:spcPct val="115000"/>
              </a:lnSpc>
              <a:spcBef>
                <a:spcPts val="600"/>
              </a:spcBef>
              <a:spcAft>
                <a:spcPts val="0"/>
              </a:spcAft>
              <a:buSzPts val="2000"/>
              <a:buChar char="●"/>
            </a:pPr>
            <a:r>
              <a:rPr lang="en" sz="2000"/>
              <a:t>Least Confidence</a:t>
            </a:r>
            <a:endParaRPr sz="2000"/>
          </a:p>
          <a:p>
            <a:pPr indent="-355600" lvl="0" marL="457200" rtl="0" algn="l">
              <a:lnSpc>
                <a:spcPct val="115000"/>
              </a:lnSpc>
              <a:spcBef>
                <a:spcPts val="0"/>
              </a:spcBef>
              <a:spcAft>
                <a:spcPts val="0"/>
              </a:spcAft>
              <a:buSzPts val="2000"/>
              <a:buChar char="●"/>
            </a:pPr>
            <a:r>
              <a:rPr lang="en" sz="2000"/>
              <a:t>Margin Sampling</a:t>
            </a:r>
            <a:endParaRPr sz="2000"/>
          </a:p>
          <a:p>
            <a:pPr indent="-355600" lvl="0" marL="457200" rtl="0" algn="l">
              <a:lnSpc>
                <a:spcPct val="115000"/>
              </a:lnSpc>
              <a:spcBef>
                <a:spcPts val="0"/>
              </a:spcBef>
              <a:spcAft>
                <a:spcPts val="0"/>
              </a:spcAft>
              <a:buSzPts val="2000"/>
              <a:buChar char="●"/>
            </a:pPr>
            <a:r>
              <a:rPr lang="en" sz="2000"/>
              <a:t>Entropy Sampling</a:t>
            </a:r>
            <a:endParaRPr sz="2000"/>
          </a:p>
        </p:txBody>
      </p:sp>
      <p:sp>
        <p:nvSpPr>
          <p:cNvPr id="216" name="Google Shape;216;p32"/>
          <p:cNvSpPr txBox="1"/>
          <p:nvPr/>
        </p:nvSpPr>
        <p:spPr>
          <a:xfrm>
            <a:off x="417900" y="4635325"/>
            <a:ext cx="8311800" cy="432000"/>
          </a:xfrm>
          <a:prstGeom prst="rect">
            <a:avLst/>
          </a:prstGeom>
          <a:noFill/>
          <a:ln>
            <a:noFill/>
          </a:ln>
        </p:spPr>
        <p:txBody>
          <a:bodyPr anchorCtr="0" anchor="t" bIns="91425" lIns="91425" spcFirstLastPara="1" rIns="91425" wrap="square" tIns="91425">
            <a:noAutofit/>
          </a:bodyPr>
          <a:lstStyle/>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Query Strategies - Least Confidence</a:t>
            </a:r>
            <a:endParaRPr sz="3000">
              <a:solidFill>
                <a:schemeClr val="accent1"/>
              </a:solidFill>
            </a:endParaRPr>
          </a:p>
        </p:txBody>
      </p:sp>
      <p:sp>
        <p:nvSpPr>
          <p:cNvPr id="222" name="Google Shape;222;p33"/>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23" name="Google Shape;223;p33"/>
          <p:cNvSpPr txBox="1"/>
          <p:nvPr>
            <p:ph idx="1" type="body"/>
          </p:nvPr>
        </p:nvSpPr>
        <p:spPr>
          <a:xfrm>
            <a:off x="893700" y="1373600"/>
            <a:ext cx="69192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t>The sample which has the least probability for its most likely label is chosen.</a:t>
            </a:r>
            <a:endParaRPr sz="2000"/>
          </a:p>
          <a:p>
            <a:pPr indent="0" lvl="0" marL="0" rtl="0" algn="l">
              <a:lnSpc>
                <a:spcPct val="115000"/>
              </a:lnSpc>
              <a:spcBef>
                <a:spcPts val="600"/>
              </a:spcBef>
              <a:spcAft>
                <a:spcPts val="0"/>
              </a:spcAft>
              <a:buNone/>
            </a:pPr>
            <a:r>
              <a:rPr lang="en" sz="1400"/>
              <a:t>Eg - </a:t>
            </a:r>
            <a:r>
              <a:rPr lang="en" sz="1400"/>
              <a:t>Let the samples in a dataset be in three classes - A, B, C. </a:t>
            </a:r>
            <a:endParaRPr sz="1400"/>
          </a:p>
          <a:p>
            <a:pPr indent="0" lvl="0" marL="0" rtl="0" algn="l">
              <a:lnSpc>
                <a:spcPct val="115000"/>
              </a:lnSpc>
              <a:spcBef>
                <a:spcPts val="600"/>
              </a:spcBef>
              <a:spcAft>
                <a:spcPts val="0"/>
              </a:spcAft>
              <a:buNone/>
            </a:pPr>
            <a:r>
              <a:rPr lang="en" sz="1400"/>
              <a:t>Sample S</a:t>
            </a:r>
            <a:r>
              <a:rPr baseline="-25000" lang="en" sz="1400"/>
              <a:t>1</a:t>
            </a:r>
            <a:r>
              <a:rPr lang="en" sz="1400"/>
              <a:t> probabilities: A - 0.5, B - 0.25, C - 0.25	Most likely label: A (0.5)</a:t>
            </a:r>
            <a:endParaRPr sz="1400"/>
          </a:p>
          <a:p>
            <a:pPr indent="0" lvl="0" marL="0" rtl="0" algn="l">
              <a:lnSpc>
                <a:spcPct val="115000"/>
              </a:lnSpc>
              <a:spcBef>
                <a:spcPts val="600"/>
              </a:spcBef>
              <a:spcAft>
                <a:spcPts val="0"/>
              </a:spcAft>
              <a:buNone/>
            </a:pPr>
            <a:r>
              <a:rPr lang="en" sz="1400"/>
              <a:t>Sample S</a:t>
            </a:r>
            <a:r>
              <a:rPr baseline="-25000" lang="en" sz="1400"/>
              <a:t>2</a:t>
            </a:r>
            <a:r>
              <a:rPr lang="en" sz="1400"/>
              <a:t> probabilities:</a:t>
            </a:r>
            <a:r>
              <a:rPr lang="en" sz="1400"/>
              <a:t> A - 0.1, B - 0.8, C - 0.1		Most likely label: B (0.8) </a:t>
            </a:r>
            <a:endParaRPr sz="1400"/>
          </a:p>
          <a:p>
            <a:pPr indent="0" lvl="0" marL="0" rtl="0" algn="l">
              <a:lnSpc>
                <a:spcPct val="115000"/>
              </a:lnSpc>
              <a:spcBef>
                <a:spcPts val="600"/>
              </a:spcBef>
              <a:spcAft>
                <a:spcPts val="0"/>
              </a:spcAft>
              <a:buNone/>
            </a:pPr>
            <a:r>
              <a:rPr lang="en" sz="1400"/>
              <a:t>Here, S</a:t>
            </a:r>
            <a:r>
              <a:rPr baseline="-25000" lang="en" sz="1400"/>
              <a:t>1</a:t>
            </a:r>
            <a:r>
              <a:rPr lang="en" sz="1400"/>
              <a:t> will be chosen according to the above query strategy.</a:t>
            </a:r>
            <a:endParaRPr sz="1400"/>
          </a:p>
        </p:txBody>
      </p:sp>
      <p:sp>
        <p:nvSpPr>
          <p:cNvPr id="224" name="Google Shape;224;p33"/>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911700" y="1237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Query Strategies - Margin Sampling</a:t>
            </a:r>
            <a:endParaRPr sz="3000">
              <a:solidFill>
                <a:schemeClr val="accent1"/>
              </a:solidFill>
            </a:endParaRPr>
          </a:p>
        </p:txBody>
      </p:sp>
      <p:sp>
        <p:nvSpPr>
          <p:cNvPr id="230" name="Google Shape;230;p34"/>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31" name="Google Shape;231;p34"/>
          <p:cNvSpPr txBox="1"/>
          <p:nvPr>
            <p:ph idx="1" type="body"/>
          </p:nvPr>
        </p:nvSpPr>
        <p:spPr>
          <a:xfrm>
            <a:off x="911700" y="1076300"/>
            <a:ext cx="7320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t>The problem with LC is that is takes only the most likely label into account. Thus, this query strategy takes the sample which has least difference between its most likely label and second most likely label probabilities.</a:t>
            </a:r>
            <a:endParaRPr sz="1800"/>
          </a:p>
          <a:p>
            <a:pPr indent="0" lvl="0" marL="0" rtl="0" algn="l">
              <a:lnSpc>
                <a:spcPct val="115000"/>
              </a:lnSpc>
              <a:spcBef>
                <a:spcPts val="600"/>
              </a:spcBef>
              <a:spcAft>
                <a:spcPts val="0"/>
              </a:spcAft>
              <a:buNone/>
            </a:pPr>
            <a:r>
              <a:rPr lang="en" sz="1400"/>
              <a:t>Eg - Let the samples in a dataset be in three classes - A, B, C. </a:t>
            </a:r>
            <a:endParaRPr sz="1400"/>
          </a:p>
          <a:p>
            <a:pPr indent="0" lvl="0" marL="0" rtl="0" algn="l">
              <a:lnSpc>
                <a:spcPct val="115000"/>
              </a:lnSpc>
              <a:spcBef>
                <a:spcPts val="600"/>
              </a:spcBef>
              <a:spcAft>
                <a:spcPts val="0"/>
              </a:spcAft>
              <a:buNone/>
            </a:pPr>
            <a:r>
              <a:rPr lang="en" sz="1400"/>
              <a:t>Sample S</a:t>
            </a:r>
            <a:r>
              <a:rPr baseline="-25000" lang="en" sz="1400"/>
              <a:t>1</a:t>
            </a:r>
            <a:r>
              <a:rPr lang="en" sz="1400"/>
              <a:t> probabilities: A - 0.5, B - 0.45, C - 0.05		0.5 - 0.45 = 0.05</a:t>
            </a:r>
            <a:endParaRPr sz="1400"/>
          </a:p>
          <a:p>
            <a:pPr indent="0" lvl="0" marL="0" rtl="0" algn="l">
              <a:lnSpc>
                <a:spcPct val="115000"/>
              </a:lnSpc>
              <a:spcBef>
                <a:spcPts val="600"/>
              </a:spcBef>
              <a:spcAft>
                <a:spcPts val="0"/>
              </a:spcAft>
              <a:buNone/>
            </a:pPr>
            <a:r>
              <a:rPr lang="en" sz="1400"/>
              <a:t>Sample S</a:t>
            </a:r>
            <a:r>
              <a:rPr baseline="-25000" lang="en" sz="1400"/>
              <a:t>2</a:t>
            </a:r>
            <a:r>
              <a:rPr lang="en" sz="1400"/>
              <a:t> probabilities: A - 0.3, B - 0.4, C - 0.3			0.4 - 0.3 = 0.1</a:t>
            </a:r>
            <a:endParaRPr sz="1400"/>
          </a:p>
          <a:p>
            <a:pPr indent="0" lvl="0" marL="0" rtl="0" algn="l">
              <a:lnSpc>
                <a:spcPct val="115000"/>
              </a:lnSpc>
              <a:spcBef>
                <a:spcPts val="600"/>
              </a:spcBef>
              <a:spcAft>
                <a:spcPts val="0"/>
              </a:spcAft>
              <a:buNone/>
            </a:pPr>
            <a:r>
              <a:rPr lang="en" sz="1400"/>
              <a:t>Here, S</a:t>
            </a:r>
            <a:r>
              <a:rPr baseline="-25000" lang="en" sz="1400"/>
              <a:t>1</a:t>
            </a:r>
            <a:r>
              <a:rPr lang="en" sz="1400"/>
              <a:t> will be chosen according to the margin sample.</a:t>
            </a:r>
            <a:endParaRPr sz="1400"/>
          </a:p>
          <a:p>
            <a:pPr indent="0" lvl="0" marL="0" rtl="0" algn="l">
              <a:lnSpc>
                <a:spcPct val="115000"/>
              </a:lnSpc>
              <a:spcBef>
                <a:spcPts val="600"/>
              </a:spcBef>
              <a:spcAft>
                <a:spcPts val="0"/>
              </a:spcAft>
              <a:buNone/>
            </a:pPr>
            <a:r>
              <a:rPr lang="en" sz="1400"/>
              <a:t>According to LC, S</a:t>
            </a:r>
            <a:r>
              <a:rPr baseline="-25000" lang="en" sz="1400"/>
              <a:t>2</a:t>
            </a:r>
            <a:r>
              <a:rPr lang="en" sz="1400"/>
              <a:t> will be chosen.</a:t>
            </a:r>
            <a:endParaRPr sz="1400"/>
          </a:p>
        </p:txBody>
      </p:sp>
      <p:sp>
        <p:nvSpPr>
          <p:cNvPr id="232" name="Google Shape;232;p34"/>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idx="1" type="body"/>
          </p:nvPr>
        </p:nvSpPr>
        <p:spPr>
          <a:xfrm>
            <a:off x="893700" y="1373600"/>
            <a:ext cx="7320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t>LC takes only most likely label into account and margin sampling sampling takes the top two likely labels into account. Entropy sampling uses the probability of all possible labels. This is done using the metric called entropy. The sample with the largest entropy is selected.</a:t>
            </a:r>
            <a:endParaRPr sz="1400"/>
          </a:p>
        </p:txBody>
      </p:sp>
      <p:sp>
        <p:nvSpPr>
          <p:cNvPr id="238" name="Google Shape;238;p35"/>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Query Strategies </a:t>
            </a:r>
            <a:r>
              <a:rPr lang="en" sz="3000">
                <a:solidFill>
                  <a:schemeClr val="accent1"/>
                </a:solidFill>
              </a:rPr>
              <a:t>- </a:t>
            </a:r>
            <a:r>
              <a:rPr lang="en" sz="3000">
                <a:solidFill>
                  <a:schemeClr val="accent1"/>
                </a:solidFill>
              </a:rPr>
              <a:t>Entropy Sampling</a:t>
            </a:r>
            <a:endParaRPr sz="3000">
              <a:solidFill>
                <a:schemeClr val="accent1"/>
              </a:solidFill>
            </a:endParaRPr>
          </a:p>
        </p:txBody>
      </p:sp>
      <p:sp>
        <p:nvSpPr>
          <p:cNvPr id="239" name="Google Shape;239;p35"/>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40" name="Google Shape;240;p35"/>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is active learning?</a:t>
            </a:r>
            <a:endParaRPr>
              <a:solidFill>
                <a:schemeClr val="accent1"/>
              </a:solidFill>
            </a:endParaRPr>
          </a:p>
        </p:txBody>
      </p:sp>
      <p:sp>
        <p:nvSpPr>
          <p:cNvPr id="118" name="Google Shape;118;p18"/>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Let us say that you have some data.</a:t>
            </a:r>
            <a:endParaRPr sz="2000"/>
          </a:p>
          <a:p>
            <a:pPr indent="-355600" lvl="0" marL="457200" rtl="0" algn="l">
              <a:lnSpc>
                <a:spcPct val="115000"/>
              </a:lnSpc>
              <a:spcBef>
                <a:spcPts val="0"/>
              </a:spcBef>
              <a:spcAft>
                <a:spcPts val="0"/>
              </a:spcAft>
              <a:buSzPts val="2000"/>
              <a:buChar char="●"/>
            </a:pPr>
            <a:r>
              <a:rPr lang="en" sz="2000"/>
              <a:t>You want to apply a machine learning technique to classify the data.</a:t>
            </a:r>
            <a:endParaRPr sz="2000"/>
          </a:p>
          <a:p>
            <a:pPr indent="-355600" lvl="0" marL="457200" rtl="0" algn="l">
              <a:lnSpc>
                <a:spcPct val="115000"/>
              </a:lnSpc>
              <a:spcBef>
                <a:spcPts val="0"/>
              </a:spcBef>
              <a:spcAft>
                <a:spcPts val="0"/>
              </a:spcAft>
              <a:buSzPts val="2000"/>
              <a:buChar char="●"/>
            </a:pPr>
            <a:r>
              <a:rPr lang="en" sz="2000"/>
              <a:t>No labelled samples or a very small number of labelled samples, and a large amount of data.</a:t>
            </a:r>
            <a:endParaRPr sz="2000"/>
          </a:p>
          <a:p>
            <a:pPr indent="-355600" lvl="0" marL="457200" rtl="0" algn="l">
              <a:lnSpc>
                <a:spcPct val="115000"/>
              </a:lnSpc>
              <a:spcBef>
                <a:spcPts val="0"/>
              </a:spcBef>
              <a:spcAft>
                <a:spcPts val="0"/>
              </a:spcAft>
              <a:buSzPts val="2000"/>
              <a:buChar char="●"/>
            </a:pPr>
            <a:r>
              <a:rPr lang="en" sz="2000"/>
              <a:t>Labelling each sample is expensive.</a:t>
            </a:r>
            <a:endParaRPr sz="2000"/>
          </a:p>
          <a:p>
            <a:pPr indent="-355600" lvl="0" marL="457200" rtl="0" algn="l">
              <a:lnSpc>
                <a:spcPct val="115000"/>
              </a:lnSpc>
              <a:spcBef>
                <a:spcPts val="0"/>
              </a:spcBef>
              <a:spcAft>
                <a:spcPts val="0"/>
              </a:spcAft>
              <a:buSzPts val="2000"/>
              <a:buChar char="●"/>
            </a:pPr>
            <a:r>
              <a:rPr lang="en" sz="2000"/>
              <a:t>What will you do?</a:t>
            </a:r>
            <a:endParaRPr sz="2000"/>
          </a:p>
        </p:txBody>
      </p:sp>
      <p:sp>
        <p:nvSpPr>
          <p:cNvPr id="119" name="Google Shape;119;p18"/>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476700" y="53600"/>
            <a:ext cx="7288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Looking back: Steps in Active Learning</a:t>
            </a:r>
            <a:endParaRPr sz="3000">
              <a:solidFill>
                <a:schemeClr val="accent1"/>
              </a:solidFill>
            </a:endParaRPr>
          </a:p>
        </p:txBody>
      </p:sp>
      <p:sp>
        <p:nvSpPr>
          <p:cNvPr id="246" name="Google Shape;246;p36"/>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247" name="Google Shape;247;p36"/>
          <p:cNvSpPr txBox="1"/>
          <p:nvPr>
            <p:ph idx="1" type="body"/>
          </p:nvPr>
        </p:nvSpPr>
        <p:spPr>
          <a:xfrm>
            <a:off x="476700" y="1008463"/>
            <a:ext cx="8005800" cy="18090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SzPts val="1700"/>
              <a:buChar char="●"/>
            </a:pPr>
            <a:r>
              <a:rPr lang="en" sz="1700"/>
              <a:t>Train the model on the labelled data.</a:t>
            </a:r>
            <a:endParaRPr sz="1700"/>
          </a:p>
          <a:p>
            <a:pPr indent="-336550" lvl="0" marL="457200" rtl="0" algn="l">
              <a:lnSpc>
                <a:spcPct val="115000"/>
              </a:lnSpc>
              <a:spcBef>
                <a:spcPts val="0"/>
              </a:spcBef>
              <a:spcAft>
                <a:spcPts val="0"/>
              </a:spcAft>
              <a:buSzPts val="1700"/>
              <a:buChar char="●"/>
            </a:pPr>
            <a:r>
              <a:rPr lang="en" sz="1700"/>
              <a:t>Evaluate the model on all the unlabelled samples.</a:t>
            </a:r>
            <a:endParaRPr sz="1700"/>
          </a:p>
          <a:p>
            <a:pPr indent="-336550" lvl="0" marL="457200" rtl="0" algn="l">
              <a:lnSpc>
                <a:spcPct val="115000"/>
              </a:lnSpc>
              <a:spcBef>
                <a:spcPts val="0"/>
              </a:spcBef>
              <a:spcAft>
                <a:spcPts val="0"/>
              </a:spcAft>
              <a:buSzPts val="1700"/>
              <a:buChar char="●"/>
            </a:pPr>
            <a:r>
              <a:rPr lang="en" sz="1700"/>
              <a:t>Based on the evaluation, choose the sample/list of samples to be labelled.</a:t>
            </a:r>
            <a:endParaRPr sz="1700"/>
          </a:p>
          <a:p>
            <a:pPr indent="-336550" lvl="0" marL="457200" rtl="0" algn="l">
              <a:lnSpc>
                <a:spcPct val="115000"/>
              </a:lnSpc>
              <a:spcBef>
                <a:spcPts val="0"/>
              </a:spcBef>
              <a:spcAft>
                <a:spcPts val="0"/>
              </a:spcAft>
              <a:buSzPts val="1700"/>
              <a:buChar char="●"/>
            </a:pPr>
            <a:r>
              <a:rPr lang="en" sz="1700"/>
              <a:t>Label these samples and add them to the labelled data.</a:t>
            </a:r>
            <a:endParaRPr sz="1700"/>
          </a:p>
          <a:p>
            <a:pPr indent="-336550" lvl="0" marL="457200" rtl="0" algn="l">
              <a:lnSpc>
                <a:spcPct val="115000"/>
              </a:lnSpc>
              <a:spcBef>
                <a:spcPts val="0"/>
              </a:spcBef>
              <a:spcAft>
                <a:spcPts val="0"/>
              </a:spcAft>
              <a:buSzPts val="1700"/>
              <a:buChar char="●"/>
            </a:pPr>
            <a:r>
              <a:rPr lang="en" sz="1700"/>
              <a:t>Repeat the above steps till a certain condition (stopping criterion)</a:t>
            </a:r>
            <a:endParaRPr sz="1700"/>
          </a:p>
        </p:txBody>
      </p:sp>
      <p:pic>
        <p:nvPicPr>
          <p:cNvPr id="248" name="Google Shape;248;p36"/>
          <p:cNvPicPr preferRelativeResize="0"/>
          <p:nvPr/>
        </p:nvPicPr>
        <p:blipFill rotWithShape="1">
          <a:blip r:embed="rId3">
            <a:alphaModFix/>
          </a:blip>
          <a:srcRect b="299" l="0" r="10" t="0"/>
          <a:stretch/>
        </p:blipFill>
        <p:spPr>
          <a:xfrm>
            <a:off x="476700" y="2843542"/>
            <a:ext cx="8229598" cy="1808882"/>
          </a:xfrm>
          <a:prstGeom prst="rect">
            <a:avLst/>
          </a:prstGeom>
          <a:noFill/>
          <a:ln>
            <a:noFill/>
          </a:ln>
        </p:spPr>
      </p:pic>
      <p:sp>
        <p:nvSpPr>
          <p:cNvPr id="249" name="Google Shape;249;p36"/>
          <p:cNvSpPr txBox="1"/>
          <p:nvPr/>
        </p:nvSpPr>
        <p:spPr>
          <a:xfrm>
            <a:off x="1034850" y="4678500"/>
            <a:ext cx="65487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latin typeface="Lato"/>
                <a:ea typeface="Lato"/>
                <a:cs typeface="Lato"/>
                <a:sym typeface="Lato"/>
              </a:rPr>
              <a:t>Image Source: https://www.datacamp.com/community/tutorials/active-learning</a:t>
            </a:r>
            <a:endParaRPr sz="1100">
              <a:solidFill>
                <a:srgbClr val="999999"/>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Advantages of Active Learning</a:t>
            </a:r>
            <a:endParaRPr sz="3200">
              <a:solidFill>
                <a:schemeClr val="accent1"/>
              </a:solidFill>
            </a:endParaRPr>
          </a:p>
        </p:txBody>
      </p:sp>
      <p:sp>
        <p:nvSpPr>
          <p:cNvPr id="255" name="Google Shape;255;p37"/>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Eases the problem of lack of labelled data; only a fraction of the data has to be labelled</a:t>
            </a:r>
            <a:endParaRPr sz="2200"/>
          </a:p>
          <a:p>
            <a:pPr indent="0" lvl="0" marL="457200" rtl="0" algn="l">
              <a:spcBef>
                <a:spcPts val="600"/>
              </a:spcBef>
              <a:spcAft>
                <a:spcPts val="0"/>
              </a:spcAft>
              <a:buNone/>
            </a:pPr>
            <a:r>
              <a:t/>
            </a:r>
            <a:endParaRPr sz="2200"/>
          </a:p>
          <a:p>
            <a:pPr indent="-368300" lvl="0" marL="457200" rtl="0" algn="l">
              <a:spcBef>
                <a:spcPts val="600"/>
              </a:spcBef>
              <a:spcAft>
                <a:spcPts val="0"/>
              </a:spcAft>
              <a:buSzPts val="2200"/>
              <a:buChar char="●"/>
            </a:pPr>
            <a:r>
              <a:rPr lang="en" sz="2200"/>
              <a:t>Can be applied for online learning scenarios - many practical scenarios in industries involve online learning</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Areas of Active Learning</a:t>
            </a:r>
            <a:endParaRPr/>
          </a:p>
        </p:txBody>
      </p:sp>
      <p:sp>
        <p:nvSpPr>
          <p:cNvPr id="261" name="Google Shape;261;p38"/>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Natural Language Processing</a:t>
            </a:r>
            <a:r>
              <a:rPr baseline="30000" lang="en"/>
              <a:t>[1]</a:t>
            </a:r>
            <a:endParaRPr baseline="30000"/>
          </a:p>
          <a:p>
            <a:pPr indent="-330200" lvl="1" marL="914400" rtl="0" algn="l">
              <a:spcBef>
                <a:spcPts val="0"/>
              </a:spcBef>
              <a:spcAft>
                <a:spcPts val="0"/>
              </a:spcAft>
              <a:buSzPts val="1600"/>
              <a:buChar char="○"/>
            </a:pPr>
            <a:r>
              <a:rPr lang="en"/>
              <a:t>Lots of data to label</a:t>
            </a:r>
            <a:endParaRPr/>
          </a:p>
          <a:p>
            <a:pPr indent="-342900" lvl="0" marL="457200" rtl="0" algn="l">
              <a:spcBef>
                <a:spcPts val="0"/>
              </a:spcBef>
              <a:spcAft>
                <a:spcPts val="0"/>
              </a:spcAft>
              <a:buSzPts val="1800"/>
              <a:buChar char="●"/>
            </a:pPr>
            <a:r>
              <a:rPr lang="en"/>
              <a:t>Reinforcement Learning</a:t>
            </a:r>
            <a:endParaRPr/>
          </a:p>
          <a:p>
            <a:pPr indent="-342900" lvl="0" marL="457200" rtl="0" algn="l">
              <a:spcBef>
                <a:spcPts val="0"/>
              </a:spcBef>
              <a:spcAft>
                <a:spcPts val="0"/>
              </a:spcAft>
              <a:buSzPts val="1800"/>
              <a:buChar char="●"/>
            </a:pPr>
            <a:r>
              <a:rPr lang="en"/>
              <a:t>Online Learning</a:t>
            </a:r>
            <a:endParaRPr/>
          </a:p>
          <a:p>
            <a:pPr indent="-330200" lvl="1" marL="914400" rtl="0" algn="l">
              <a:spcBef>
                <a:spcPts val="0"/>
              </a:spcBef>
              <a:spcAft>
                <a:spcPts val="0"/>
              </a:spcAft>
              <a:buSzPts val="1600"/>
              <a:buChar char="○"/>
            </a:pPr>
            <a:r>
              <a:rPr lang="en"/>
              <a:t>Lot of data coming in continuously</a:t>
            </a:r>
            <a:endParaRPr/>
          </a:p>
          <a:p>
            <a:pPr indent="-330200" lvl="1" marL="914400" rtl="0" algn="l">
              <a:spcBef>
                <a:spcPts val="0"/>
              </a:spcBef>
              <a:spcAft>
                <a:spcPts val="0"/>
              </a:spcAft>
              <a:buSzPts val="1600"/>
              <a:buChar char="○"/>
            </a:pPr>
            <a:r>
              <a:rPr lang="en"/>
              <a:t>Spam filters, ranking of search results, job listings, etc.</a:t>
            </a:r>
            <a:r>
              <a:rPr baseline="30000" lang="en"/>
              <a:t>[2]</a:t>
            </a:r>
            <a:endParaRPr baseline="30000"/>
          </a:p>
        </p:txBody>
      </p:sp>
      <p:sp>
        <p:nvSpPr>
          <p:cNvPr id="262" name="Google Shape;262;p38"/>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References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https://www.oreilly.com/content/real-world-active-learning/</a:t>
            </a:r>
            <a:endParaRPr sz="800">
              <a:solidFill>
                <a:srgbClr val="B7B7B7"/>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84800" y="1933050"/>
            <a:ext cx="7574400" cy="12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8761D"/>
                </a:solidFill>
              </a:rPr>
              <a:t>Active learning - Visualizations</a:t>
            </a:r>
            <a:endParaRPr sz="4000">
              <a:solidFill>
                <a:srgbClr val="38761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893700" y="206000"/>
            <a:ext cx="6905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185C5"/>
                </a:solidFill>
              </a:rPr>
              <a:t>Active Learning - Visualizations</a:t>
            </a:r>
            <a:endParaRPr>
              <a:solidFill>
                <a:srgbClr val="2185C5"/>
              </a:solidFill>
            </a:endParaRPr>
          </a:p>
        </p:txBody>
      </p:sp>
      <p:sp>
        <p:nvSpPr>
          <p:cNvPr id="273" name="Google Shape;273;p40"/>
          <p:cNvSpPr txBox="1"/>
          <p:nvPr>
            <p:ph idx="1" type="body"/>
          </p:nvPr>
        </p:nvSpPr>
        <p:spPr>
          <a:xfrm>
            <a:off x="893700" y="1373600"/>
            <a:ext cx="7061100" cy="35523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lang="en" sz="2000"/>
              <a:t>Iris Dataset</a:t>
            </a:r>
            <a:endParaRPr sz="2000"/>
          </a:p>
          <a:p>
            <a:pPr indent="0" lvl="0" marL="457200" rtl="0" algn="l">
              <a:lnSpc>
                <a:spcPct val="115000"/>
              </a:lnSpc>
              <a:spcBef>
                <a:spcPts val="600"/>
              </a:spcBef>
              <a:spcAft>
                <a:spcPts val="0"/>
              </a:spcAft>
              <a:buNone/>
            </a:pPr>
            <a:r>
              <a:t/>
            </a:r>
            <a:endParaRPr sz="2000"/>
          </a:p>
          <a:p>
            <a:pPr indent="0" lvl="0" marL="457200" rtl="0" algn="l">
              <a:lnSpc>
                <a:spcPct val="115000"/>
              </a:lnSpc>
              <a:spcBef>
                <a:spcPts val="600"/>
              </a:spcBef>
              <a:spcAft>
                <a:spcPts val="0"/>
              </a:spcAft>
              <a:buNone/>
            </a:pPr>
            <a:r>
              <a:rPr lang="en" sz="2000"/>
              <a:t>Versicolor - red</a:t>
            </a:r>
            <a:endParaRPr sz="2000"/>
          </a:p>
          <a:p>
            <a:pPr indent="0" lvl="0" marL="457200" rtl="0" algn="l">
              <a:lnSpc>
                <a:spcPct val="115000"/>
              </a:lnSpc>
              <a:spcBef>
                <a:spcPts val="600"/>
              </a:spcBef>
              <a:spcAft>
                <a:spcPts val="0"/>
              </a:spcAft>
              <a:buNone/>
            </a:pPr>
            <a:r>
              <a:rPr lang="en" sz="2000"/>
              <a:t>Virginica - </a:t>
            </a:r>
            <a:endParaRPr sz="2000"/>
          </a:p>
          <a:p>
            <a:pPr indent="0" lvl="0" marL="457200" rtl="0" algn="l">
              <a:lnSpc>
                <a:spcPct val="115000"/>
              </a:lnSpc>
              <a:spcBef>
                <a:spcPts val="600"/>
              </a:spcBef>
              <a:spcAft>
                <a:spcPts val="0"/>
              </a:spcAft>
              <a:buNone/>
            </a:pPr>
            <a:r>
              <a:rPr lang="en" sz="2000"/>
              <a:t>cyan/light blue</a:t>
            </a:r>
            <a:endParaRPr sz="2000"/>
          </a:p>
          <a:p>
            <a:pPr indent="0" lvl="0" marL="457200" rtl="0" algn="l">
              <a:lnSpc>
                <a:spcPct val="115000"/>
              </a:lnSpc>
              <a:spcBef>
                <a:spcPts val="600"/>
              </a:spcBef>
              <a:spcAft>
                <a:spcPts val="0"/>
              </a:spcAft>
              <a:buNone/>
            </a:pPr>
            <a:r>
              <a:t/>
            </a:r>
            <a:endParaRPr sz="2000"/>
          </a:p>
          <a:p>
            <a:pPr indent="0" lvl="0" marL="457200" rtl="0" algn="l">
              <a:lnSpc>
                <a:spcPct val="115000"/>
              </a:lnSpc>
              <a:spcBef>
                <a:spcPts val="600"/>
              </a:spcBef>
              <a:spcAft>
                <a:spcPts val="0"/>
              </a:spcAft>
              <a:buNone/>
            </a:pPr>
            <a:r>
              <a:t/>
            </a:r>
            <a:endParaRPr sz="2000"/>
          </a:p>
          <a:p>
            <a:pPr indent="0" lvl="0" marL="0" rtl="0" algn="l">
              <a:lnSpc>
                <a:spcPct val="135714"/>
              </a:lnSpc>
              <a:spcBef>
                <a:spcPts val="0"/>
              </a:spcBef>
              <a:spcAft>
                <a:spcPts val="0"/>
              </a:spcAft>
              <a:buClr>
                <a:schemeClr val="dk1"/>
              </a:buClr>
              <a:buSzPts val="1100"/>
              <a:buFont typeface="Arial"/>
              <a:buNone/>
            </a:pPr>
            <a:r>
              <a:rPr lang="en" sz="1050">
                <a:solidFill>
                  <a:srgbClr val="B7B7B7"/>
                </a:solidFill>
                <a:latin typeface="Courier New"/>
                <a:ea typeface="Courier New"/>
                <a:cs typeface="Courier New"/>
                <a:sym typeface="Courier New"/>
              </a:rPr>
              <a:t>Source: https://www.kaggle.com/uciml/iris</a:t>
            </a:r>
            <a:endParaRPr sz="1050">
              <a:solidFill>
                <a:srgbClr val="B7B7B7"/>
              </a:solidFill>
              <a:latin typeface="Courier New"/>
              <a:ea typeface="Courier New"/>
              <a:cs typeface="Courier New"/>
              <a:sym typeface="Courier New"/>
            </a:endParaRPr>
          </a:p>
          <a:p>
            <a:pPr indent="0" lvl="0" marL="457200" rtl="0" algn="l">
              <a:lnSpc>
                <a:spcPct val="115000"/>
              </a:lnSpc>
              <a:spcBef>
                <a:spcPts val="600"/>
              </a:spcBef>
              <a:spcAft>
                <a:spcPts val="0"/>
              </a:spcAft>
              <a:buNone/>
            </a:pPr>
            <a:r>
              <a:t/>
            </a:r>
            <a:endParaRPr sz="2000"/>
          </a:p>
        </p:txBody>
      </p:sp>
      <p:pic>
        <p:nvPicPr>
          <p:cNvPr id="274" name="Google Shape;274;p40"/>
          <p:cNvPicPr preferRelativeResize="0"/>
          <p:nvPr/>
        </p:nvPicPr>
        <p:blipFill>
          <a:blip r:embed="rId3">
            <a:alphaModFix/>
          </a:blip>
          <a:stretch>
            <a:fillRect/>
          </a:stretch>
        </p:blipFill>
        <p:spPr>
          <a:xfrm>
            <a:off x="3429000" y="1063400"/>
            <a:ext cx="5715000" cy="381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1843650" y="86800"/>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280" name="Google Shape;280;p41"/>
          <p:cNvPicPr preferRelativeResize="0"/>
          <p:nvPr/>
        </p:nvPicPr>
        <p:blipFill>
          <a:blip r:embed="rId3">
            <a:alphaModFix/>
          </a:blip>
          <a:stretch>
            <a:fillRect/>
          </a:stretch>
        </p:blipFill>
        <p:spPr>
          <a:xfrm>
            <a:off x="1436525" y="772400"/>
            <a:ext cx="6270950" cy="418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1843650" y="86800"/>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286" name="Google Shape;286;p42"/>
          <p:cNvPicPr preferRelativeResize="0"/>
          <p:nvPr/>
        </p:nvPicPr>
        <p:blipFill>
          <a:blip r:embed="rId3">
            <a:alphaModFix/>
          </a:blip>
          <a:stretch>
            <a:fillRect/>
          </a:stretch>
        </p:blipFill>
        <p:spPr>
          <a:xfrm>
            <a:off x="1439625" y="773950"/>
            <a:ext cx="6264749" cy="4176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1843650" y="76625"/>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292" name="Google Shape;292;p43"/>
          <p:cNvPicPr preferRelativeResize="0"/>
          <p:nvPr/>
        </p:nvPicPr>
        <p:blipFill>
          <a:blip r:embed="rId3">
            <a:alphaModFix/>
          </a:blip>
          <a:stretch>
            <a:fillRect/>
          </a:stretch>
        </p:blipFill>
        <p:spPr>
          <a:xfrm>
            <a:off x="1439625" y="782725"/>
            <a:ext cx="6264749" cy="4176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1843650" y="66475"/>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298" name="Google Shape;298;p44"/>
          <p:cNvPicPr preferRelativeResize="0"/>
          <p:nvPr/>
        </p:nvPicPr>
        <p:blipFill>
          <a:blip r:embed="rId3">
            <a:alphaModFix/>
          </a:blip>
          <a:stretch>
            <a:fillRect/>
          </a:stretch>
        </p:blipFill>
        <p:spPr>
          <a:xfrm>
            <a:off x="1439625" y="780655"/>
            <a:ext cx="6264749" cy="4176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1843650" y="66485"/>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304" name="Google Shape;304;p45"/>
          <p:cNvPicPr preferRelativeResize="0"/>
          <p:nvPr/>
        </p:nvPicPr>
        <p:blipFill>
          <a:blip r:embed="rId3">
            <a:alphaModFix/>
          </a:blip>
          <a:stretch>
            <a:fillRect/>
          </a:stretch>
        </p:blipFill>
        <p:spPr>
          <a:xfrm>
            <a:off x="1439625" y="784120"/>
            <a:ext cx="6264749" cy="4176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is active learning?</a:t>
            </a:r>
            <a:endParaRPr>
              <a:solidFill>
                <a:schemeClr val="accent1"/>
              </a:solidFill>
            </a:endParaRPr>
          </a:p>
        </p:txBody>
      </p:sp>
      <p:pic>
        <p:nvPicPr>
          <p:cNvPr id="125" name="Google Shape;125;p19"/>
          <p:cNvPicPr preferRelativeResize="0"/>
          <p:nvPr/>
        </p:nvPicPr>
        <p:blipFill rotWithShape="1">
          <a:blip r:embed="rId3">
            <a:alphaModFix/>
          </a:blip>
          <a:srcRect b="299" l="0" r="10" t="0"/>
          <a:stretch/>
        </p:blipFill>
        <p:spPr>
          <a:xfrm>
            <a:off x="457200" y="1563717"/>
            <a:ext cx="8229598" cy="1808882"/>
          </a:xfrm>
          <a:prstGeom prst="rect">
            <a:avLst/>
          </a:prstGeom>
          <a:noFill/>
          <a:ln>
            <a:noFill/>
          </a:ln>
        </p:spPr>
      </p:pic>
      <p:sp>
        <p:nvSpPr>
          <p:cNvPr id="126" name="Google Shape;126;p19"/>
          <p:cNvSpPr txBox="1"/>
          <p:nvPr/>
        </p:nvSpPr>
        <p:spPr>
          <a:xfrm>
            <a:off x="893700" y="4539575"/>
            <a:ext cx="65487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latin typeface="Lato"/>
                <a:ea typeface="Lato"/>
                <a:cs typeface="Lato"/>
                <a:sym typeface="Lato"/>
              </a:rPr>
              <a:t>Image Source: https://www.datacamp.com/community/tutorials/active-learning</a:t>
            </a:r>
            <a:endParaRPr>
              <a:solidFill>
                <a:srgbClr val="B7B7B7"/>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1843650" y="66460"/>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310" name="Google Shape;310;p46"/>
          <p:cNvPicPr preferRelativeResize="0"/>
          <p:nvPr/>
        </p:nvPicPr>
        <p:blipFill>
          <a:blip r:embed="rId3">
            <a:alphaModFix/>
          </a:blip>
          <a:stretch>
            <a:fillRect/>
          </a:stretch>
        </p:blipFill>
        <p:spPr>
          <a:xfrm>
            <a:off x="1439625" y="784145"/>
            <a:ext cx="6264749" cy="4176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1843650" y="66455"/>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316" name="Google Shape;316;p47"/>
          <p:cNvPicPr preferRelativeResize="0"/>
          <p:nvPr/>
        </p:nvPicPr>
        <p:blipFill>
          <a:blip r:embed="rId3">
            <a:alphaModFix/>
          </a:blip>
          <a:stretch>
            <a:fillRect/>
          </a:stretch>
        </p:blipFill>
        <p:spPr>
          <a:xfrm>
            <a:off x="1439625" y="784785"/>
            <a:ext cx="6264749" cy="4176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1843650" y="66465"/>
            <a:ext cx="54567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2185C5"/>
                </a:solidFill>
              </a:rPr>
              <a:t>Active Learning - Visualizations</a:t>
            </a:r>
            <a:endParaRPr sz="2800">
              <a:solidFill>
                <a:srgbClr val="2185C5"/>
              </a:solidFill>
            </a:endParaRPr>
          </a:p>
        </p:txBody>
      </p:sp>
      <p:pic>
        <p:nvPicPr>
          <p:cNvPr id="322" name="Google Shape;322;p48"/>
          <p:cNvPicPr preferRelativeResize="0"/>
          <p:nvPr/>
        </p:nvPicPr>
        <p:blipFill>
          <a:blip r:embed="rId3">
            <a:alphaModFix/>
          </a:blip>
          <a:stretch>
            <a:fillRect/>
          </a:stretch>
        </p:blipFill>
        <p:spPr>
          <a:xfrm>
            <a:off x="1439625" y="784100"/>
            <a:ext cx="6264749" cy="4176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Tutorial on Active Learning</a:t>
            </a:r>
            <a:endParaRPr/>
          </a:p>
        </p:txBody>
      </p:sp>
      <p:sp>
        <p:nvSpPr>
          <p:cNvPr id="328" name="Google Shape;328;p49"/>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Active Learning Tutorial 	- 	</a:t>
            </a:r>
            <a:r>
              <a:rPr lang="en" u="sng">
                <a:solidFill>
                  <a:schemeClr val="hlink"/>
                </a:solidFill>
                <a:hlinkClick r:id="rId3"/>
              </a:rPr>
              <a:t>bit.ly/medium-active-learning</a:t>
            </a:r>
            <a:endParaRPr/>
          </a:p>
        </p:txBody>
      </p:sp>
      <p:pic>
        <p:nvPicPr>
          <p:cNvPr id="329" name="Google Shape;329;p49"/>
          <p:cNvPicPr preferRelativeResize="0"/>
          <p:nvPr/>
        </p:nvPicPr>
        <p:blipFill>
          <a:blip r:embed="rId4">
            <a:alphaModFix/>
          </a:blip>
          <a:stretch>
            <a:fillRect/>
          </a:stretch>
        </p:blipFill>
        <p:spPr>
          <a:xfrm>
            <a:off x="1240400" y="2257575"/>
            <a:ext cx="1923126" cy="1923126"/>
          </a:xfrm>
          <a:prstGeom prst="rect">
            <a:avLst/>
          </a:prstGeom>
          <a:noFill/>
          <a:ln>
            <a:noFill/>
          </a:ln>
        </p:spPr>
      </p:pic>
      <p:sp>
        <p:nvSpPr>
          <p:cNvPr id="330" name="Google Shape;330;p49"/>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Images</a:t>
            </a:r>
            <a:endParaRPr sz="900">
              <a:solidFill>
                <a:srgbClr val="999999"/>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Towards Data Science Logo - https://miro.medium.com/max/1200/1*F0LADxTtsKOgmPa-_7iUEQ.jpeg</a:t>
            </a:r>
            <a:endParaRPr sz="800">
              <a:solidFill>
                <a:srgbClr val="B7B7B7"/>
              </a:solidFill>
              <a:latin typeface="Lato"/>
              <a:ea typeface="Lato"/>
              <a:cs typeface="Lato"/>
              <a:sym typeface="Lato"/>
            </a:endParaRPr>
          </a:p>
          <a:p>
            <a:pPr indent="-165100" lvl="0" marL="28575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Medium.com Logo - </a:t>
            </a:r>
            <a:r>
              <a:rPr lang="en" sz="800">
                <a:solidFill>
                  <a:srgbClr val="B7B7B7"/>
                </a:solidFill>
                <a:latin typeface="Lato"/>
                <a:ea typeface="Lato"/>
                <a:cs typeface="Lato"/>
                <a:sym typeface="Lato"/>
              </a:rPr>
              <a:t>https://miro.medium.com/max/8978/1*s986xIGqhfsN8U--09_AdA.png</a:t>
            </a:r>
            <a:endParaRPr sz="800">
              <a:solidFill>
                <a:srgbClr val="B7B7B7"/>
              </a:solidFill>
              <a:latin typeface="Lato"/>
              <a:ea typeface="Lato"/>
              <a:cs typeface="Lato"/>
              <a:sym typeface="Lato"/>
            </a:endParaRPr>
          </a:p>
        </p:txBody>
      </p:sp>
      <p:pic>
        <p:nvPicPr>
          <p:cNvPr id="331" name="Google Shape;331;p49"/>
          <p:cNvPicPr preferRelativeResize="0"/>
          <p:nvPr/>
        </p:nvPicPr>
        <p:blipFill>
          <a:blip r:embed="rId5">
            <a:alphaModFix/>
          </a:blip>
          <a:stretch>
            <a:fillRect/>
          </a:stretch>
        </p:blipFill>
        <p:spPr>
          <a:xfrm>
            <a:off x="3753700" y="2615578"/>
            <a:ext cx="4572000" cy="1133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References</a:t>
            </a:r>
            <a:endParaRPr>
              <a:solidFill>
                <a:srgbClr val="38761D"/>
              </a:solidFill>
            </a:endParaRPr>
          </a:p>
        </p:txBody>
      </p:sp>
      <p:sp>
        <p:nvSpPr>
          <p:cNvPr id="337" name="Google Shape;337;p50"/>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Datacamp.org - </a:t>
            </a:r>
            <a:r>
              <a:rPr lang="en" u="sng">
                <a:solidFill>
                  <a:schemeClr val="hlink"/>
                </a:solidFill>
                <a:hlinkClick r:id="rId3"/>
              </a:rPr>
              <a:t>https://www.datacamp.com/community/tutorials/active-learning</a:t>
            </a:r>
            <a:endParaRPr/>
          </a:p>
          <a:p>
            <a:pPr indent="0" lvl="0" marL="0" rtl="0" algn="l">
              <a:spcBef>
                <a:spcPts val="600"/>
              </a:spcBef>
              <a:spcAft>
                <a:spcPts val="0"/>
              </a:spcAft>
              <a:buNone/>
            </a:pPr>
            <a:r>
              <a:rPr lang="en"/>
              <a:t>Wikipedia.org - </a:t>
            </a:r>
            <a:r>
              <a:rPr lang="en" u="sng">
                <a:solidFill>
                  <a:schemeClr val="hlink"/>
                </a:solidFill>
                <a:hlinkClick r:id="rId4"/>
              </a:rPr>
              <a:t>https://en.wikipedia.org/wiki/Active_learning_(machine_learning)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784800" y="1933050"/>
            <a:ext cx="7574400" cy="12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38761D"/>
                </a:solidFill>
              </a:rPr>
              <a:t>Thank you</a:t>
            </a:r>
            <a:endParaRPr sz="5000">
              <a:solidFill>
                <a:srgbClr val="38761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84800" y="1933050"/>
            <a:ext cx="7574400" cy="12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8761D"/>
                </a:solidFill>
              </a:rPr>
              <a:t>What is active learning?</a:t>
            </a:r>
            <a:endParaRPr sz="400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57900" y="72275"/>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is active learning?</a:t>
            </a:r>
            <a:endParaRPr>
              <a:solidFill>
                <a:schemeClr val="accent1"/>
              </a:solidFill>
            </a:endParaRPr>
          </a:p>
        </p:txBody>
      </p:sp>
      <p:sp>
        <p:nvSpPr>
          <p:cNvPr id="137" name="Google Shape;137;p21"/>
          <p:cNvSpPr txBox="1"/>
          <p:nvPr>
            <p:ph idx="1" type="body"/>
          </p:nvPr>
        </p:nvSpPr>
        <p:spPr>
          <a:xfrm>
            <a:off x="657900" y="983725"/>
            <a:ext cx="81498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t>“The key idea behind active learning is that a machine learning algorithm can perform better with less training if it is allowed to choose the data from which it learns.”</a:t>
            </a:r>
            <a:r>
              <a:rPr baseline="30000" lang="en" sz="1900"/>
              <a:t>[1]</a:t>
            </a:r>
            <a:endParaRPr baseline="30000" sz="1900"/>
          </a:p>
          <a:p>
            <a:pPr indent="-349250" lvl="0" marL="457200" rtl="0" algn="l">
              <a:lnSpc>
                <a:spcPct val="115000"/>
              </a:lnSpc>
              <a:spcBef>
                <a:spcPts val="600"/>
              </a:spcBef>
              <a:spcAft>
                <a:spcPts val="0"/>
              </a:spcAft>
              <a:buSzPts val="1900"/>
              <a:buChar char="●"/>
            </a:pPr>
            <a:r>
              <a:rPr lang="en" sz="1900"/>
              <a:t>It gives the samples to be labelled in such a way that with less labelled samples, the machine learning model performs well - it chooses the optimal set of samples to be labelled for good performance</a:t>
            </a:r>
            <a:endParaRPr sz="1900"/>
          </a:p>
          <a:p>
            <a:pPr indent="-349250" lvl="0" marL="457200" rtl="0" algn="l">
              <a:lnSpc>
                <a:spcPct val="115000"/>
              </a:lnSpc>
              <a:spcBef>
                <a:spcPts val="0"/>
              </a:spcBef>
              <a:spcAft>
                <a:spcPts val="0"/>
              </a:spcAft>
              <a:buSzPts val="1900"/>
              <a:buChar char="●"/>
            </a:pPr>
            <a:r>
              <a:rPr lang="en" sz="1900"/>
              <a:t>We could say that the model actively learns and sees what to learn next so that it can perform better.</a:t>
            </a:r>
            <a:endParaRPr sz="1900"/>
          </a:p>
        </p:txBody>
      </p:sp>
      <p:sp>
        <p:nvSpPr>
          <p:cNvPr id="138" name="Google Shape;138;p21"/>
          <p:cNvSpPr txBox="1"/>
          <p:nvPr/>
        </p:nvSpPr>
        <p:spPr>
          <a:xfrm>
            <a:off x="476700" y="4300400"/>
            <a:ext cx="81942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latin typeface="Lato"/>
                <a:ea typeface="Lato"/>
                <a:cs typeface="Lato"/>
                <a:sym typeface="Lato"/>
              </a:rPr>
              <a:t>References:</a:t>
            </a:r>
            <a:endParaRPr sz="1100">
              <a:solidFill>
                <a:srgbClr val="999999"/>
              </a:solidFill>
              <a:latin typeface="Lato"/>
              <a:ea typeface="Lato"/>
              <a:cs typeface="Lato"/>
              <a:sym typeface="Lato"/>
            </a:endParaRPr>
          </a:p>
          <a:p>
            <a:pPr indent="-298450" lvl="0" marL="457200" rtl="0" algn="l">
              <a:spcBef>
                <a:spcPts val="0"/>
              </a:spcBef>
              <a:spcAft>
                <a:spcPts val="0"/>
              </a:spcAft>
              <a:buClr>
                <a:srgbClr val="B7B7B7"/>
              </a:buClr>
              <a:buSzPts val="1100"/>
              <a:buFont typeface="Lato"/>
              <a:buAutoNum type="arabicPeriod"/>
            </a:pPr>
            <a:r>
              <a:rPr lang="en" sz="1100">
                <a:solidFill>
                  <a:srgbClr val="B7B7B7"/>
                </a:solidFill>
                <a:latin typeface="Lato"/>
                <a:ea typeface="Lato"/>
                <a:cs typeface="Lato"/>
                <a:sym typeface="Lato"/>
              </a:rPr>
              <a:t>Settles, Burr. Active learning literature survey. University of Wisconsin-Madison Department of Computer Sciences, 2009.</a:t>
            </a:r>
            <a:endParaRPr sz="1100">
              <a:solidFill>
                <a:srgbClr val="B7B7B7"/>
              </a:solidFill>
              <a:latin typeface="Lato"/>
              <a:ea typeface="Lato"/>
              <a:cs typeface="Lato"/>
              <a:sym typeface="Lato"/>
            </a:endParaRPr>
          </a:p>
          <a:p>
            <a:pPr indent="-298450" lvl="0" marL="457200" rtl="0" algn="l">
              <a:spcBef>
                <a:spcPts val="0"/>
              </a:spcBef>
              <a:spcAft>
                <a:spcPts val="0"/>
              </a:spcAft>
              <a:buClr>
                <a:srgbClr val="B7B7B7"/>
              </a:buClr>
              <a:buSzPts val="1100"/>
              <a:buFont typeface="Lato"/>
              <a:buAutoNum type="arabicPeriod"/>
            </a:pPr>
            <a:r>
              <a:rPr lang="en" sz="11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1100">
              <a:solidFill>
                <a:srgbClr val="B7B7B7"/>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Steps in Active Learning</a:t>
            </a:r>
            <a:endParaRPr>
              <a:solidFill>
                <a:schemeClr val="accent1"/>
              </a:solidFill>
            </a:endParaRPr>
          </a:p>
        </p:txBody>
      </p:sp>
      <p:sp>
        <p:nvSpPr>
          <p:cNvPr id="144" name="Google Shape;144;p22"/>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145" name="Google Shape;145;p22"/>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Train the model on the labelled data.</a:t>
            </a:r>
            <a:endParaRPr sz="2000"/>
          </a:p>
          <a:p>
            <a:pPr indent="-355600" lvl="0" marL="457200" rtl="0" algn="l">
              <a:lnSpc>
                <a:spcPct val="115000"/>
              </a:lnSpc>
              <a:spcBef>
                <a:spcPts val="0"/>
              </a:spcBef>
              <a:spcAft>
                <a:spcPts val="0"/>
              </a:spcAft>
              <a:buSzPts val="2000"/>
              <a:buChar char="●"/>
            </a:pPr>
            <a:r>
              <a:rPr lang="en" sz="2000"/>
              <a:t>Evaluate the model on all the unlabelled samples.</a:t>
            </a:r>
            <a:endParaRPr sz="2000"/>
          </a:p>
          <a:p>
            <a:pPr indent="-355600" lvl="0" marL="457200" rtl="0" algn="l">
              <a:lnSpc>
                <a:spcPct val="115000"/>
              </a:lnSpc>
              <a:spcBef>
                <a:spcPts val="0"/>
              </a:spcBef>
              <a:spcAft>
                <a:spcPts val="0"/>
              </a:spcAft>
              <a:buSzPts val="2000"/>
              <a:buChar char="●"/>
            </a:pPr>
            <a:r>
              <a:rPr lang="en" sz="2000"/>
              <a:t>Based on the evaluation, choose the sample/list of samples to be labelled.</a:t>
            </a:r>
            <a:endParaRPr sz="2000"/>
          </a:p>
          <a:p>
            <a:pPr indent="-355600" lvl="0" marL="457200" rtl="0" algn="l">
              <a:lnSpc>
                <a:spcPct val="115000"/>
              </a:lnSpc>
              <a:spcBef>
                <a:spcPts val="0"/>
              </a:spcBef>
              <a:spcAft>
                <a:spcPts val="0"/>
              </a:spcAft>
              <a:buSzPts val="2000"/>
              <a:buChar char="●"/>
            </a:pPr>
            <a:r>
              <a:rPr lang="en" sz="2000"/>
              <a:t>Label these samples and add them to the labelled data.</a:t>
            </a:r>
            <a:endParaRPr sz="2000"/>
          </a:p>
          <a:p>
            <a:pPr indent="-355600" lvl="0" marL="457200" rtl="0" algn="l">
              <a:lnSpc>
                <a:spcPct val="115000"/>
              </a:lnSpc>
              <a:spcBef>
                <a:spcPts val="0"/>
              </a:spcBef>
              <a:spcAft>
                <a:spcPts val="0"/>
              </a:spcAft>
              <a:buSzPts val="2000"/>
              <a:buChar char="●"/>
            </a:pPr>
            <a:r>
              <a:rPr lang="en" sz="2000"/>
              <a:t>Repeat the above steps till a certain condition (stopping criterion)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 Important Component</a:t>
            </a:r>
            <a:endParaRPr>
              <a:solidFill>
                <a:schemeClr val="accent1"/>
              </a:solidFill>
            </a:endParaRPr>
          </a:p>
        </p:txBody>
      </p:sp>
      <p:sp>
        <p:nvSpPr>
          <p:cNvPr id="151" name="Google Shape;151;p23"/>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152" name="Google Shape;152;p23"/>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t>Oracle -  person or a model that knows the correct answer/classification/prediction to all questions/queries.</a:t>
            </a:r>
            <a:r>
              <a:rPr baseline="30000" lang="en" sz="2000"/>
              <a:t>[1][2]</a:t>
            </a:r>
            <a:endParaRPr baseline="30000" sz="2000"/>
          </a:p>
          <a:p>
            <a:pPr indent="0" lvl="0" marL="0" rtl="0" algn="l">
              <a:lnSpc>
                <a:spcPct val="115000"/>
              </a:lnSpc>
              <a:spcBef>
                <a:spcPts val="600"/>
              </a:spcBef>
              <a:spcAft>
                <a:spcPts val="0"/>
              </a:spcAft>
              <a:buNone/>
            </a:pPr>
            <a:r>
              <a:rPr lang="en" sz="2000"/>
              <a:t>Practically, an expert in the corresponding field would be considered as an oracle.</a:t>
            </a:r>
            <a:endParaRPr sz="2000"/>
          </a:p>
        </p:txBody>
      </p:sp>
      <p:sp>
        <p:nvSpPr>
          <p:cNvPr id="153" name="Google Shape;153;p23"/>
          <p:cNvSpPr txBox="1"/>
          <p:nvPr/>
        </p:nvSpPr>
        <p:spPr>
          <a:xfrm>
            <a:off x="416100" y="4585825"/>
            <a:ext cx="8311800" cy="419700"/>
          </a:xfrm>
          <a:prstGeom prst="rect">
            <a:avLst/>
          </a:prstGeom>
          <a:noFill/>
          <a:ln>
            <a:noFill/>
          </a:ln>
        </p:spPr>
        <p:txBody>
          <a:bodyPr anchorCtr="0" anchor="t" bIns="91425" lIns="91425" spcFirstLastPara="1" rIns="91425" wrap="square" tIns="91425">
            <a:noAutofit/>
          </a:bodyPr>
          <a:lstStyle/>
          <a:p>
            <a:pPr indent="-222250" lvl="0" marL="22860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sz="800">
              <a:solidFill>
                <a:srgbClr val="B7B7B7"/>
              </a:solidFill>
              <a:latin typeface="Lato"/>
              <a:ea typeface="Lato"/>
              <a:cs typeface="Lato"/>
              <a:sym typeface="Lato"/>
            </a:endParaRPr>
          </a:p>
          <a:p>
            <a:pPr indent="-222250" lvl="0" marL="228600" rtl="0" algn="l">
              <a:spcBef>
                <a:spcPts val="0"/>
              </a:spcBef>
              <a:spcAft>
                <a:spcPts val="0"/>
              </a:spcAft>
              <a:buClr>
                <a:srgbClr val="B7B7B7"/>
              </a:buClr>
              <a:buSzPts val="800"/>
              <a:buFont typeface="Lato"/>
              <a:buAutoNum type="arabicPeriod"/>
            </a:pPr>
            <a:r>
              <a:rPr lang="en" sz="800">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sz="800">
              <a:solidFill>
                <a:srgbClr val="B7B7B7"/>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84800" y="1933050"/>
            <a:ext cx="7574400" cy="12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8761D"/>
                </a:solidFill>
              </a:rPr>
              <a:t>A</a:t>
            </a:r>
            <a:r>
              <a:rPr lang="en" sz="4000">
                <a:solidFill>
                  <a:srgbClr val="38761D"/>
                </a:solidFill>
              </a:rPr>
              <a:t>ctive learning - Scenarios</a:t>
            </a:r>
            <a:endParaRPr sz="4000">
              <a:solidFill>
                <a:srgbClr val="38761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93700" y="206000"/>
            <a:ext cx="7139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Active Learning - Scenarios</a:t>
            </a:r>
            <a:endParaRPr>
              <a:solidFill>
                <a:schemeClr val="accent1"/>
              </a:solidFill>
            </a:endParaRPr>
          </a:p>
        </p:txBody>
      </p:sp>
      <p:sp>
        <p:nvSpPr>
          <p:cNvPr id="164" name="Google Shape;164;p25"/>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Lato"/>
              <a:ea typeface="Lato"/>
              <a:cs typeface="Lato"/>
              <a:sym typeface="Lato"/>
            </a:endParaRPr>
          </a:p>
        </p:txBody>
      </p:sp>
      <p:sp>
        <p:nvSpPr>
          <p:cNvPr id="165" name="Google Shape;165;p25"/>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Membership Query Synthesis</a:t>
            </a:r>
            <a:endParaRPr sz="2000"/>
          </a:p>
          <a:p>
            <a:pPr indent="-355600" lvl="0" marL="457200" rtl="0" algn="l">
              <a:lnSpc>
                <a:spcPct val="115000"/>
              </a:lnSpc>
              <a:spcBef>
                <a:spcPts val="0"/>
              </a:spcBef>
              <a:spcAft>
                <a:spcPts val="0"/>
              </a:spcAft>
              <a:buSzPts val="2000"/>
              <a:buChar char="●"/>
            </a:pPr>
            <a:r>
              <a:rPr lang="en" sz="2000"/>
              <a:t>Pool-based Sampling</a:t>
            </a:r>
            <a:endParaRPr sz="2000"/>
          </a:p>
          <a:p>
            <a:pPr indent="-355600" lvl="0" marL="457200" rtl="0" algn="l">
              <a:lnSpc>
                <a:spcPct val="115000"/>
              </a:lnSpc>
              <a:spcBef>
                <a:spcPts val="0"/>
              </a:spcBef>
              <a:spcAft>
                <a:spcPts val="0"/>
              </a:spcAft>
              <a:buSzPts val="2000"/>
              <a:buChar char="●"/>
            </a:pPr>
            <a:r>
              <a:rPr lang="en" sz="2000"/>
              <a:t>Stream-based Selective Sampling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