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92e24dfe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92e24dfe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2e92e24dfe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92e24dfe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92e24dfe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2e92e24dfe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 Id="rId4" Type="http://schemas.openxmlformats.org/officeDocument/2006/relationships/image" Target="../media/image2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5.png"/><Relationship Id="rId4" Type="http://schemas.openxmlformats.org/officeDocument/2006/relationships/image" Target="../media/image2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bg>
      <p:bgPr>
        <a:solidFill>
          <a:schemeClr val="lt1"/>
        </a:solidFill>
      </p:bgPr>
    </p:bg>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0" y="0"/>
            <a:ext cx="12189417" cy="6858000"/>
          </a:xfrm>
          <a:prstGeom prst="rect">
            <a:avLst/>
          </a:prstGeom>
          <a:noFill/>
          <a:ln>
            <a:noFill/>
          </a:ln>
        </p:spPr>
      </p:pic>
      <p:sp>
        <p:nvSpPr>
          <p:cNvPr id="17" name="Google Shape;17;p2"/>
          <p:cNvSpPr txBox="1"/>
          <p:nvPr>
            <p:ph type="ctrTitle"/>
          </p:nvPr>
        </p:nvSpPr>
        <p:spPr>
          <a:xfrm>
            <a:off x="1013720" y="1866779"/>
            <a:ext cx="5222323"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body"/>
          </p:nvPr>
        </p:nvSpPr>
        <p:spPr>
          <a:xfrm>
            <a:off x="1013720" y="5202717"/>
            <a:ext cx="4182646" cy="3643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sz="16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mages">
  <p:cSld name="Four images">
    <p:bg>
      <p:bgPr>
        <a:solidFill>
          <a:schemeClr val="lt1"/>
        </a:solidFill>
      </p:bgPr>
    </p:bg>
    <p:spTree>
      <p:nvGrpSpPr>
        <p:cNvPr id="74" name="Shape 74"/>
        <p:cNvGrpSpPr/>
        <p:nvPr/>
      </p:nvGrpSpPr>
      <p:grpSpPr>
        <a:xfrm>
          <a:off x="0" y="0"/>
          <a:ext cx="0" cy="0"/>
          <a:chOff x="0" y="0"/>
          <a:chExt cx="0" cy="0"/>
        </a:xfrm>
      </p:grpSpPr>
      <p:sp>
        <p:nvSpPr>
          <p:cNvPr id="75" name="Google Shape;75;p11"/>
          <p:cNvSpPr txBox="1"/>
          <p:nvPr>
            <p:ph type="title"/>
          </p:nvPr>
        </p:nvSpPr>
        <p:spPr>
          <a:xfrm>
            <a:off x="838200" y="405446"/>
            <a:ext cx="10515600"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 type="body"/>
          </p:nvPr>
        </p:nvSpPr>
        <p:spPr>
          <a:xfrm>
            <a:off x="4614229" y="1367064"/>
            <a:ext cx="3497580" cy="2293285"/>
          </a:xfrm>
          <a:prstGeom prst="rect">
            <a:avLst/>
          </a:prstGeom>
          <a:solidFill>
            <a:srgbClr val="E5ECEC"/>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2000"/>
              <a:buNone/>
              <a:defRPr b="1" i="0" sz="2000">
                <a:solidFill>
                  <a:srgbClr val="150002"/>
                </a:solidFill>
                <a:latin typeface="Arial"/>
                <a:ea typeface="Arial"/>
                <a:cs typeface="Arial"/>
                <a:sym typeface="Arial"/>
              </a:defRPr>
            </a:lvl1pPr>
            <a:lvl2pPr indent="-228600" lvl="1" marL="914400" algn="ctr">
              <a:lnSpc>
                <a:spcPct val="90000"/>
              </a:lnSpc>
              <a:spcBef>
                <a:spcPts val="500"/>
              </a:spcBef>
              <a:spcAft>
                <a:spcPts val="0"/>
              </a:spcAft>
              <a:buClr>
                <a:srgbClr val="150002"/>
              </a:buClr>
              <a:buSzPts val="2000"/>
              <a:buNone/>
              <a:defRPr b="1" i="0" sz="2000">
                <a:solidFill>
                  <a:srgbClr val="150002"/>
                </a:solidFill>
                <a:latin typeface="Arial"/>
                <a:ea typeface="Arial"/>
                <a:cs typeface="Arial"/>
                <a:sym typeface="Arial"/>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1"/>
          <p:cNvSpPr txBox="1"/>
          <p:nvPr>
            <p:ph idx="2" type="body"/>
          </p:nvPr>
        </p:nvSpPr>
        <p:spPr>
          <a:xfrm>
            <a:off x="4614229" y="3875082"/>
            <a:ext cx="3497263" cy="2294372"/>
          </a:xfrm>
          <a:prstGeom prst="rect">
            <a:avLst/>
          </a:prstGeom>
          <a:solidFill>
            <a:srgbClr val="E5ECEC"/>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11"/>
          <p:cNvSpPr txBox="1"/>
          <p:nvPr>
            <p:ph idx="3" type="body"/>
          </p:nvPr>
        </p:nvSpPr>
        <p:spPr>
          <a:xfrm>
            <a:off x="8298705" y="1367499"/>
            <a:ext cx="3497262" cy="2287307"/>
          </a:xfrm>
          <a:prstGeom prst="rect">
            <a:avLst/>
          </a:prstGeom>
          <a:solidFill>
            <a:srgbClr val="E5ECEC"/>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9" name="Google Shape;79;p11"/>
          <p:cNvSpPr txBox="1"/>
          <p:nvPr>
            <p:ph idx="4" type="body"/>
          </p:nvPr>
        </p:nvSpPr>
        <p:spPr>
          <a:xfrm>
            <a:off x="8298705" y="3875082"/>
            <a:ext cx="3497262" cy="2294372"/>
          </a:xfrm>
          <a:prstGeom prst="rect">
            <a:avLst/>
          </a:prstGeom>
          <a:solidFill>
            <a:srgbClr val="E5ECEC"/>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2000"/>
              <a:buNone/>
              <a:defRPr b="1" i="0" sz="2000">
                <a:latin typeface="Arial"/>
                <a:ea typeface="Arial"/>
                <a:cs typeface="Arial"/>
                <a:sym typeface="Aria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11"/>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11"/>
          <p:cNvSpPr txBox="1"/>
          <p:nvPr>
            <p:ph idx="5" type="body"/>
          </p:nvPr>
        </p:nvSpPr>
        <p:spPr>
          <a:xfrm>
            <a:off x="838404" y="1884792"/>
            <a:ext cx="3497262" cy="428466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sz="1600">
                <a:solidFill>
                  <a:schemeClr val="dk2"/>
                </a:solidFill>
              </a:defRPr>
            </a:lvl1pPr>
            <a:lvl2pPr indent="-317500" lvl="1" marL="914400" algn="l">
              <a:lnSpc>
                <a:spcPct val="90000"/>
              </a:lnSpc>
              <a:spcBef>
                <a:spcPts val="500"/>
              </a:spcBef>
              <a:spcAft>
                <a:spcPts val="0"/>
              </a:spcAft>
              <a:buClr>
                <a:schemeClr val="dk2"/>
              </a:buClr>
              <a:buSzPts val="1400"/>
              <a:buChar char="−"/>
              <a:defRPr sz="1400">
                <a:solidFill>
                  <a:schemeClr val="dk2"/>
                </a:solidFill>
              </a:defRPr>
            </a:lvl2pPr>
            <a:lvl3pPr indent="-304800" lvl="2" marL="1371600" algn="l">
              <a:lnSpc>
                <a:spcPct val="90000"/>
              </a:lnSpc>
              <a:spcBef>
                <a:spcPts val="500"/>
              </a:spcBef>
              <a:spcAft>
                <a:spcPts val="0"/>
              </a:spcAft>
              <a:buClr>
                <a:schemeClr val="dk2"/>
              </a:buClr>
              <a:buSzPts val="1200"/>
              <a:buChar char="▪"/>
              <a:defRPr sz="1200">
                <a:solidFill>
                  <a:schemeClr val="dk2"/>
                </a:solidFill>
              </a:defRPr>
            </a:lvl3pPr>
            <a:lvl4pPr indent="-298450" lvl="3" marL="1828800" algn="l">
              <a:lnSpc>
                <a:spcPct val="90000"/>
              </a:lnSpc>
              <a:spcBef>
                <a:spcPts val="500"/>
              </a:spcBef>
              <a:spcAft>
                <a:spcPts val="0"/>
              </a:spcAft>
              <a:buSzPts val="1100"/>
              <a:buChar char="▪"/>
              <a:defRPr sz="1100">
                <a:solidFill>
                  <a:schemeClr val="dk2"/>
                </a:solidFill>
              </a:defRPr>
            </a:lvl4pPr>
            <a:lvl5pPr indent="-277495" lvl="4" marL="2286000" algn="l">
              <a:lnSpc>
                <a:spcPct val="90000"/>
              </a:lnSpc>
              <a:spcBef>
                <a:spcPts val="500"/>
              </a:spcBef>
              <a:spcAft>
                <a:spcPts val="0"/>
              </a:spcAft>
              <a:buSzPts val="770"/>
              <a:buChar char="▪"/>
              <a:defRPr sz="1100">
                <a:solidFill>
                  <a:schemeClr val="dk2"/>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11"/>
          <p:cNvSpPr txBox="1"/>
          <p:nvPr>
            <p:ph idx="6" type="body"/>
          </p:nvPr>
        </p:nvSpPr>
        <p:spPr>
          <a:xfrm>
            <a:off x="838200" y="1290733"/>
            <a:ext cx="3497015" cy="4857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harts">
  <p:cSld name="Three Charts">
    <p:bg>
      <p:bgPr>
        <a:solidFill>
          <a:schemeClr val="lt1"/>
        </a:solidFill>
      </p:bgPr>
    </p:bg>
    <p:spTree>
      <p:nvGrpSpPr>
        <p:cNvPr id="83" name="Shape 83"/>
        <p:cNvGrpSpPr/>
        <p:nvPr/>
      </p:nvGrpSpPr>
      <p:grpSpPr>
        <a:xfrm>
          <a:off x="0" y="0"/>
          <a:ext cx="0" cy="0"/>
          <a:chOff x="0" y="0"/>
          <a:chExt cx="0" cy="0"/>
        </a:xfrm>
      </p:grpSpPr>
      <p:sp>
        <p:nvSpPr>
          <p:cNvPr id="84" name="Google Shape;84;p12"/>
          <p:cNvSpPr txBox="1"/>
          <p:nvPr>
            <p:ph type="title"/>
          </p:nvPr>
        </p:nvSpPr>
        <p:spPr>
          <a:xfrm>
            <a:off x="838200" y="405446"/>
            <a:ext cx="10515600"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a:off x="838200" y="3023484"/>
            <a:ext cx="3286539" cy="2860481"/>
          </a:xfrm>
          <a:prstGeom prst="rect">
            <a:avLst/>
          </a:prstGeom>
          <a:solidFill>
            <a:srgbClr val="F2F2F2"/>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2000"/>
              <a:buNone/>
              <a:defRPr b="1" i="0" sz="2000">
                <a:solidFill>
                  <a:srgbClr val="150002"/>
                </a:solidFill>
                <a:latin typeface="Arial"/>
                <a:ea typeface="Arial"/>
                <a:cs typeface="Arial"/>
                <a:sym typeface="Arial"/>
              </a:defRPr>
            </a:lvl1pPr>
            <a:lvl2pPr indent="-228600" lvl="1" marL="914400" algn="ctr">
              <a:lnSpc>
                <a:spcPct val="90000"/>
              </a:lnSpc>
              <a:spcBef>
                <a:spcPts val="500"/>
              </a:spcBef>
              <a:spcAft>
                <a:spcPts val="0"/>
              </a:spcAft>
              <a:buClr>
                <a:srgbClr val="150002"/>
              </a:buClr>
              <a:buSzPts val="2000"/>
              <a:buNone/>
              <a:defRPr b="1" i="0" sz="2000">
                <a:solidFill>
                  <a:srgbClr val="150002"/>
                </a:solidFill>
                <a:latin typeface="Arial"/>
                <a:ea typeface="Arial"/>
                <a:cs typeface="Arial"/>
                <a:sym typeface="Arial"/>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6" name="Google Shape;86;p12"/>
          <p:cNvSpPr txBox="1"/>
          <p:nvPr>
            <p:ph idx="2" type="body"/>
          </p:nvPr>
        </p:nvSpPr>
        <p:spPr>
          <a:xfrm>
            <a:off x="8044071" y="3023484"/>
            <a:ext cx="3286538" cy="2860481"/>
          </a:xfrm>
          <a:prstGeom prst="rect">
            <a:avLst/>
          </a:prstGeom>
          <a:solidFill>
            <a:srgbClr val="F2F2F2"/>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2000"/>
              <a:buNone/>
              <a:defRPr b="1" i="0" sz="2000">
                <a:solidFill>
                  <a:srgbClr val="150002"/>
                </a:solidFill>
                <a:latin typeface="Arial"/>
                <a:ea typeface="Arial"/>
                <a:cs typeface="Arial"/>
                <a:sym typeface="Arial"/>
              </a:defRPr>
            </a:lvl1pPr>
            <a:lvl2pPr indent="-228600" lvl="1" marL="914400" algn="ctr">
              <a:lnSpc>
                <a:spcPct val="90000"/>
              </a:lnSpc>
              <a:spcBef>
                <a:spcPts val="500"/>
              </a:spcBef>
              <a:spcAft>
                <a:spcPts val="0"/>
              </a:spcAft>
              <a:buClr>
                <a:srgbClr val="150002"/>
              </a:buClr>
              <a:buSzPts val="2000"/>
              <a:buNone/>
              <a:defRPr b="1" i="0" sz="2000">
                <a:solidFill>
                  <a:srgbClr val="150002"/>
                </a:solidFill>
                <a:latin typeface="Arial"/>
                <a:ea typeface="Arial"/>
                <a:cs typeface="Arial"/>
                <a:sym typeface="Arial"/>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7" name="Google Shape;87;p12"/>
          <p:cNvSpPr txBox="1"/>
          <p:nvPr>
            <p:ph idx="3" type="body"/>
          </p:nvPr>
        </p:nvSpPr>
        <p:spPr>
          <a:xfrm>
            <a:off x="4441136" y="3023484"/>
            <a:ext cx="3286538" cy="2860481"/>
          </a:xfrm>
          <a:prstGeom prst="rect">
            <a:avLst/>
          </a:prstGeom>
          <a:solidFill>
            <a:srgbClr val="F2F2F2"/>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2000"/>
              <a:buNone/>
              <a:defRPr b="1" i="0" sz="2000">
                <a:solidFill>
                  <a:srgbClr val="150002"/>
                </a:solidFill>
                <a:latin typeface="Arial"/>
                <a:ea typeface="Arial"/>
                <a:cs typeface="Arial"/>
                <a:sym typeface="Arial"/>
              </a:defRPr>
            </a:lvl1pPr>
            <a:lvl2pPr indent="-228600" lvl="1" marL="914400" algn="ctr">
              <a:lnSpc>
                <a:spcPct val="90000"/>
              </a:lnSpc>
              <a:spcBef>
                <a:spcPts val="500"/>
              </a:spcBef>
              <a:spcAft>
                <a:spcPts val="0"/>
              </a:spcAft>
              <a:buClr>
                <a:srgbClr val="150002"/>
              </a:buClr>
              <a:buSzPts val="2000"/>
              <a:buNone/>
              <a:defRPr b="1" i="0" sz="2000">
                <a:solidFill>
                  <a:srgbClr val="150002"/>
                </a:solidFill>
                <a:latin typeface="Arial"/>
                <a:ea typeface="Arial"/>
                <a:cs typeface="Arial"/>
                <a:sym typeface="Arial"/>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2"/>
          <p:cNvSpPr txBox="1"/>
          <p:nvPr>
            <p:ph idx="4" type="body"/>
          </p:nvPr>
        </p:nvSpPr>
        <p:spPr>
          <a:xfrm>
            <a:off x="838404" y="1278650"/>
            <a:ext cx="6889270" cy="14765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lvl1pPr>
            <a:lvl2pPr indent="-330200" lvl="1" marL="914400" algn="l">
              <a:lnSpc>
                <a:spcPct val="90000"/>
              </a:lnSpc>
              <a:spcBef>
                <a:spcPts val="500"/>
              </a:spcBef>
              <a:spcAft>
                <a:spcPts val="0"/>
              </a:spcAft>
              <a:buClr>
                <a:schemeClr val="dk2"/>
              </a:buClr>
              <a:buSzPts val="1600"/>
              <a:buChar char="−"/>
              <a:defRPr sz="1600"/>
            </a:lvl2pPr>
            <a:lvl3pPr indent="-317500" lvl="2" marL="1371600" algn="l">
              <a:lnSpc>
                <a:spcPct val="90000"/>
              </a:lnSpc>
              <a:spcBef>
                <a:spcPts val="500"/>
              </a:spcBef>
              <a:spcAft>
                <a:spcPts val="0"/>
              </a:spcAft>
              <a:buClr>
                <a:schemeClr val="dk2"/>
              </a:buClr>
              <a:buSzPts val="1400"/>
              <a:buChar char="▪"/>
              <a:defRPr sz="1400"/>
            </a:lvl3pPr>
            <a:lvl4pPr indent="-304800" lvl="3" marL="1828800" algn="l">
              <a:lnSpc>
                <a:spcPct val="90000"/>
              </a:lnSpc>
              <a:spcBef>
                <a:spcPts val="500"/>
              </a:spcBef>
              <a:spcAft>
                <a:spcPts val="0"/>
              </a:spcAft>
              <a:buSzPts val="1200"/>
              <a:buChar char="▪"/>
              <a:defRPr sz="1200"/>
            </a:lvl4pPr>
            <a:lvl5pPr indent="-281939" lvl="4" marL="2286000" algn="l">
              <a:lnSpc>
                <a:spcPct val="90000"/>
              </a:lnSpc>
              <a:spcBef>
                <a:spcPts val="500"/>
              </a:spcBef>
              <a:spcAft>
                <a:spcPts val="0"/>
              </a:spcAft>
              <a:buSzPts val="840"/>
              <a:buChar char="▪"/>
              <a:defRPr sz="12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2"/>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screen">
  <p:cSld name="Desktop screen">
    <p:bg>
      <p:bgPr>
        <a:solidFill>
          <a:schemeClr val="lt1"/>
        </a:solidFill>
      </p:bgPr>
    </p:bg>
    <p:spTree>
      <p:nvGrpSpPr>
        <p:cNvPr id="90" name="Shape 90"/>
        <p:cNvGrpSpPr/>
        <p:nvPr/>
      </p:nvGrpSpPr>
      <p:grpSpPr>
        <a:xfrm>
          <a:off x="0" y="0"/>
          <a:ext cx="0" cy="0"/>
          <a:chOff x="0" y="0"/>
          <a:chExt cx="0" cy="0"/>
        </a:xfrm>
      </p:grpSpPr>
      <p:cxnSp>
        <p:nvCxnSpPr>
          <p:cNvPr id="91" name="Google Shape;91;p13"/>
          <p:cNvCxnSpPr/>
          <p:nvPr/>
        </p:nvCxnSpPr>
        <p:spPr>
          <a:xfrm rot="-5400000">
            <a:off x="-419918" y="1360527"/>
            <a:ext cx="9167400" cy="4732800"/>
          </a:xfrm>
          <a:prstGeom prst="bentConnector3">
            <a:avLst>
              <a:gd fmla="val 83586" name="adj1"/>
            </a:avLst>
          </a:prstGeom>
          <a:noFill/>
          <a:ln cap="flat" cmpd="sng" w="57150">
            <a:solidFill>
              <a:schemeClr val="accent2"/>
            </a:solidFill>
            <a:prstDash val="solid"/>
            <a:round/>
            <a:headEnd len="sm" w="sm" type="none"/>
            <a:tailEnd len="sm" w="sm" type="none"/>
          </a:ln>
        </p:spPr>
      </p:cxnSp>
      <p:pic>
        <p:nvPicPr>
          <p:cNvPr descr="Shape&#10;&#10;Description automatically generated" id="92" name="Google Shape;92;p13"/>
          <p:cNvPicPr preferRelativeResize="0"/>
          <p:nvPr/>
        </p:nvPicPr>
        <p:blipFill rotWithShape="1">
          <a:blip r:embed="rId2">
            <a:alphaModFix/>
          </a:blip>
          <a:srcRect b="0" l="0" r="0" t="0"/>
          <a:stretch/>
        </p:blipFill>
        <p:spPr>
          <a:xfrm>
            <a:off x="345782" y="1331089"/>
            <a:ext cx="6433661" cy="4994086"/>
          </a:xfrm>
          <a:prstGeom prst="rect">
            <a:avLst/>
          </a:prstGeom>
          <a:noFill/>
          <a:ln>
            <a:noFill/>
          </a:ln>
        </p:spPr>
      </p:pic>
      <p:sp>
        <p:nvSpPr>
          <p:cNvPr id="93" name="Google Shape;93;p13"/>
          <p:cNvSpPr txBox="1"/>
          <p:nvPr>
            <p:ph type="title"/>
          </p:nvPr>
        </p:nvSpPr>
        <p:spPr>
          <a:xfrm>
            <a:off x="7028598" y="1143786"/>
            <a:ext cx="4553802" cy="112236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 type="body"/>
          </p:nvPr>
        </p:nvSpPr>
        <p:spPr>
          <a:xfrm>
            <a:off x="7028598" y="2454935"/>
            <a:ext cx="4553802" cy="33731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dk2"/>
                </a:solidFill>
              </a:defRPr>
            </a:lvl1pPr>
            <a:lvl2pPr indent="-330200" lvl="1" marL="914400" algn="l">
              <a:lnSpc>
                <a:spcPct val="90000"/>
              </a:lnSpc>
              <a:spcBef>
                <a:spcPts val="500"/>
              </a:spcBef>
              <a:spcAft>
                <a:spcPts val="0"/>
              </a:spcAft>
              <a:buClr>
                <a:schemeClr val="dk2"/>
              </a:buClr>
              <a:buSzPts val="1600"/>
              <a:buChar char="−"/>
              <a:defRPr sz="1600">
                <a:solidFill>
                  <a:schemeClr val="dk2"/>
                </a:solidFill>
              </a:defRPr>
            </a:lvl2pPr>
            <a:lvl3pPr indent="-317500" lvl="2" marL="1371600" algn="l">
              <a:lnSpc>
                <a:spcPct val="90000"/>
              </a:lnSpc>
              <a:spcBef>
                <a:spcPts val="500"/>
              </a:spcBef>
              <a:spcAft>
                <a:spcPts val="0"/>
              </a:spcAft>
              <a:buClr>
                <a:schemeClr val="dk2"/>
              </a:buClr>
              <a:buSzPts val="1400"/>
              <a:buChar char="▪"/>
              <a:defRPr sz="1400">
                <a:solidFill>
                  <a:schemeClr val="dk2"/>
                </a:solidFill>
              </a:defRPr>
            </a:lvl3pPr>
            <a:lvl4pPr indent="-304800" lvl="3" marL="1828800" algn="l">
              <a:lnSpc>
                <a:spcPct val="90000"/>
              </a:lnSpc>
              <a:spcBef>
                <a:spcPts val="500"/>
              </a:spcBef>
              <a:spcAft>
                <a:spcPts val="0"/>
              </a:spcAft>
              <a:buSzPts val="1200"/>
              <a:buChar char="▪"/>
              <a:defRPr sz="1200">
                <a:solidFill>
                  <a:schemeClr val="dk2"/>
                </a:solidFill>
              </a:defRPr>
            </a:lvl4pPr>
            <a:lvl5pPr indent="-281939" lvl="4" marL="2286000" algn="l">
              <a:lnSpc>
                <a:spcPct val="90000"/>
              </a:lnSpc>
              <a:spcBef>
                <a:spcPts val="500"/>
              </a:spcBef>
              <a:spcAft>
                <a:spcPts val="0"/>
              </a:spcAft>
              <a:buSzPts val="840"/>
              <a:buChar char="▪"/>
              <a:defRPr sz="1200">
                <a:solidFill>
                  <a:schemeClr val="dk2"/>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5" name="Google Shape;95;p13"/>
          <p:cNvSpPr/>
          <p:nvPr>
            <p:ph idx="2" type="pic"/>
          </p:nvPr>
        </p:nvSpPr>
        <p:spPr>
          <a:xfrm>
            <a:off x="847222" y="1632287"/>
            <a:ext cx="5314572" cy="3002082"/>
          </a:xfrm>
          <a:prstGeom prst="rect">
            <a:avLst/>
          </a:prstGeom>
          <a:solidFill>
            <a:srgbClr val="E5ECEC"/>
          </a:solidFill>
          <a:ln>
            <a:noFill/>
          </a:ln>
        </p:spPr>
      </p:sp>
      <p:sp>
        <p:nvSpPr>
          <p:cNvPr id="96" name="Google Shape;96;p13"/>
          <p:cNvSpPr/>
          <p:nvPr/>
        </p:nvSpPr>
        <p:spPr>
          <a:xfrm>
            <a:off x="618443" y="324318"/>
            <a:ext cx="239066" cy="229474"/>
          </a:xfrm>
          <a:prstGeom prst="rect">
            <a:avLst/>
          </a:prstGeom>
          <a:solidFill>
            <a:srgbClr val="9E71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3"/>
          <p:cNvSpPr/>
          <p:nvPr/>
        </p:nvSpPr>
        <p:spPr>
          <a:xfrm>
            <a:off x="5717935" y="5845673"/>
            <a:ext cx="352591" cy="352591"/>
          </a:xfrm>
          <a:prstGeom prst="rect">
            <a:avLst/>
          </a:prstGeom>
          <a:solidFill>
            <a:srgbClr val="E47E8D">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 name="Google Shape;98;p13"/>
          <p:cNvSpPr/>
          <p:nvPr/>
        </p:nvSpPr>
        <p:spPr>
          <a:xfrm>
            <a:off x="5498862" y="6021425"/>
            <a:ext cx="425311" cy="425311"/>
          </a:xfrm>
          <a:prstGeom prst="rect">
            <a:avLst/>
          </a:prstGeom>
          <a:solidFill>
            <a:srgbClr val="9E71AC">
              <a:alpha val="7725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13"/>
          <p:cNvSpPr/>
          <p:nvPr/>
        </p:nvSpPr>
        <p:spPr>
          <a:xfrm>
            <a:off x="735940" y="192755"/>
            <a:ext cx="239066" cy="229474"/>
          </a:xfrm>
          <a:prstGeom prst="rect">
            <a:avLst/>
          </a:prstGeom>
          <a:noFill/>
          <a:ln cap="flat"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ide content">
  <p:cSld name="Two side content">
    <p:bg>
      <p:bgPr>
        <a:solidFill>
          <a:schemeClr val="lt1"/>
        </a:solid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838200" y="405446"/>
            <a:ext cx="10927702"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4"/>
          <p:cNvSpPr txBox="1"/>
          <p:nvPr>
            <p:ph idx="1" type="body"/>
          </p:nvPr>
        </p:nvSpPr>
        <p:spPr>
          <a:xfrm>
            <a:off x="4572000" y="1290733"/>
            <a:ext cx="7194550" cy="487829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4" name="Google Shape;104;p14"/>
          <p:cNvSpPr txBox="1"/>
          <p:nvPr>
            <p:ph idx="2" type="body"/>
          </p:nvPr>
        </p:nvSpPr>
        <p:spPr>
          <a:xfrm>
            <a:off x="838404" y="1884792"/>
            <a:ext cx="3425483" cy="428466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sz="1600">
                <a:solidFill>
                  <a:schemeClr val="dk2"/>
                </a:solidFill>
              </a:defRPr>
            </a:lvl1pPr>
            <a:lvl2pPr indent="-317500" lvl="1" marL="914400" algn="l">
              <a:lnSpc>
                <a:spcPct val="90000"/>
              </a:lnSpc>
              <a:spcBef>
                <a:spcPts val="500"/>
              </a:spcBef>
              <a:spcAft>
                <a:spcPts val="0"/>
              </a:spcAft>
              <a:buClr>
                <a:schemeClr val="dk2"/>
              </a:buClr>
              <a:buSzPts val="1400"/>
              <a:buChar char="−"/>
              <a:defRPr sz="1400">
                <a:solidFill>
                  <a:schemeClr val="dk2"/>
                </a:solidFill>
              </a:defRPr>
            </a:lvl2pPr>
            <a:lvl3pPr indent="-304800" lvl="2" marL="1371600" algn="l">
              <a:lnSpc>
                <a:spcPct val="90000"/>
              </a:lnSpc>
              <a:spcBef>
                <a:spcPts val="500"/>
              </a:spcBef>
              <a:spcAft>
                <a:spcPts val="0"/>
              </a:spcAft>
              <a:buClr>
                <a:schemeClr val="dk2"/>
              </a:buClr>
              <a:buSzPts val="1200"/>
              <a:buChar char="▪"/>
              <a:defRPr sz="1200">
                <a:solidFill>
                  <a:schemeClr val="dk2"/>
                </a:solidFill>
              </a:defRPr>
            </a:lvl3pPr>
            <a:lvl4pPr indent="-298450" lvl="3" marL="1828800" algn="l">
              <a:lnSpc>
                <a:spcPct val="90000"/>
              </a:lnSpc>
              <a:spcBef>
                <a:spcPts val="500"/>
              </a:spcBef>
              <a:spcAft>
                <a:spcPts val="0"/>
              </a:spcAft>
              <a:buSzPts val="1100"/>
              <a:buChar char="▪"/>
              <a:defRPr sz="1100">
                <a:solidFill>
                  <a:schemeClr val="dk2"/>
                </a:solidFill>
              </a:defRPr>
            </a:lvl4pPr>
            <a:lvl5pPr indent="-277495" lvl="4" marL="2286000" algn="l">
              <a:lnSpc>
                <a:spcPct val="90000"/>
              </a:lnSpc>
              <a:spcBef>
                <a:spcPts val="500"/>
              </a:spcBef>
              <a:spcAft>
                <a:spcPts val="0"/>
              </a:spcAft>
              <a:buSzPts val="770"/>
              <a:buChar char="▪"/>
              <a:defRPr sz="1100">
                <a:solidFill>
                  <a:schemeClr val="dk2"/>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5" name="Google Shape;105;p14"/>
          <p:cNvSpPr txBox="1"/>
          <p:nvPr>
            <p:ph idx="3" type="body"/>
          </p:nvPr>
        </p:nvSpPr>
        <p:spPr>
          <a:xfrm>
            <a:off x="838200" y="1290733"/>
            <a:ext cx="3425241" cy="4857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ntent">
  <p:cSld name="Empty content">
    <p:bg>
      <p:bgPr>
        <a:solidFill>
          <a:schemeClr val="lt1"/>
        </a:solidFill>
      </p:bgPr>
    </p:bg>
    <p:spTree>
      <p:nvGrpSpPr>
        <p:cNvPr id="106" name="Shape 106"/>
        <p:cNvGrpSpPr/>
        <p:nvPr/>
      </p:nvGrpSpPr>
      <p:grpSpPr>
        <a:xfrm>
          <a:off x="0" y="0"/>
          <a:ext cx="0" cy="0"/>
          <a:chOff x="0" y="0"/>
          <a:chExt cx="0" cy="0"/>
        </a:xfrm>
      </p:grpSpPr>
      <p:sp>
        <p:nvSpPr>
          <p:cNvPr id="107" name="Google Shape;107;p15"/>
          <p:cNvSpPr txBox="1"/>
          <p:nvPr>
            <p:ph type="title"/>
          </p:nvPr>
        </p:nvSpPr>
        <p:spPr>
          <a:xfrm>
            <a:off x="838199" y="405446"/>
            <a:ext cx="10293015"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5"/>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locks">
  <p:cSld name="Four blocks">
    <p:bg>
      <p:bgPr>
        <a:solidFill>
          <a:schemeClr val="lt1"/>
        </a:solidFill>
      </p:bgPr>
    </p:bg>
    <p:spTree>
      <p:nvGrpSpPr>
        <p:cNvPr id="109" name="Shape 109"/>
        <p:cNvGrpSpPr/>
        <p:nvPr/>
      </p:nvGrpSpPr>
      <p:grpSpPr>
        <a:xfrm>
          <a:off x="0" y="0"/>
          <a:ext cx="0" cy="0"/>
          <a:chOff x="0" y="0"/>
          <a:chExt cx="0" cy="0"/>
        </a:xfrm>
      </p:grpSpPr>
      <p:sp>
        <p:nvSpPr>
          <p:cNvPr id="110" name="Google Shape;110;p16"/>
          <p:cNvSpPr txBox="1"/>
          <p:nvPr>
            <p:ph idx="1" type="body"/>
          </p:nvPr>
        </p:nvSpPr>
        <p:spPr>
          <a:xfrm>
            <a:off x="6216413" y="3907922"/>
            <a:ext cx="5142292" cy="2281960"/>
          </a:xfrm>
          <a:prstGeom prst="rect">
            <a:avLst/>
          </a:prstGeom>
          <a:solidFill>
            <a:srgbClr val="F2F2F2"/>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1" name="Google Shape;111;p16"/>
          <p:cNvSpPr txBox="1"/>
          <p:nvPr>
            <p:ph idx="2" type="body"/>
          </p:nvPr>
        </p:nvSpPr>
        <p:spPr>
          <a:xfrm>
            <a:off x="833437" y="3897983"/>
            <a:ext cx="5142292" cy="2281960"/>
          </a:xfrm>
          <a:prstGeom prst="rect">
            <a:avLst/>
          </a:prstGeom>
          <a:solidFill>
            <a:srgbClr val="F2F2F2">
              <a:alpha val="49411"/>
            </a:srgbClr>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2" name="Google Shape;112;p16"/>
          <p:cNvSpPr txBox="1"/>
          <p:nvPr>
            <p:ph idx="3" type="body"/>
          </p:nvPr>
        </p:nvSpPr>
        <p:spPr>
          <a:xfrm>
            <a:off x="833437" y="1365498"/>
            <a:ext cx="5142292" cy="2281960"/>
          </a:xfrm>
          <a:prstGeom prst="rect">
            <a:avLst/>
          </a:prstGeom>
          <a:solidFill>
            <a:srgbClr val="F2F2F2"/>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3" name="Google Shape;113;p16"/>
          <p:cNvSpPr txBox="1"/>
          <p:nvPr>
            <p:ph idx="4" type="body"/>
          </p:nvPr>
        </p:nvSpPr>
        <p:spPr>
          <a:xfrm>
            <a:off x="6216413" y="1365498"/>
            <a:ext cx="5142292" cy="2281960"/>
          </a:xfrm>
          <a:prstGeom prst="rect">
            <a:avLst/>
          </a:prstGeom>
          <a:solidFill>
            <a:srgbClr val="F2F2F2">
              <a:alpha val="49411"/>
            </a:srgbClr>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16"/>
          <p:cNvSpPr txBox="1"/>
          <p:nvPr>
            <p:ph idx="5" type="body"/>
          </p:nvPr>
        </p:nvSpPr>
        <p:spPr>
          <a:xfrm>
            <a:off x="6397029" y="1509607"/>
            <a:ext cx="4760844" cy="4232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5" name="Google Shape;115;p16"/>
          <p:cNvSpPr txBox="1"/>
          <p:nvPr>
            <p:ph idx="6" type="body"/>
          </p:nvPr>
        </p:nvSpPr>
        <p:spPr>
          <a:xfrm>
            <a:off x="1034128" y="1509607"/>
            <a:ext cx="4731026" cy="4232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6" name="Google Shape;116;p16"/>
          <p:cNvSpPr txBox="1"/>
          <p:nvPr>
            <p:ph idx="7" type="body"/>
          </p:nvPr>
        </p:nvSpPr>
        <p:spPr>
          <a:xfrm>
            <a:off x="1034128" y="1962468"/>
            <a:ext cx="4731026" cy="146653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accent1"/>
              </a:buClr>
              <a:buSzPts val="1600"/>
              <a:buChar char="▪"/>
              <a:defRPr sz="1600">
                <a:solidFill>
                  <a:schemeClr val="dk1"/>
                </a:solidFill>
              </a:defRPr>
            </a:lvl1pPr>
            <a:lvl2pPr indent="-317500" lvl="1" marL="914400" algn="l">
              <a:lnSpc>
                <a:spcPct val="90000"/>
              </a:lnSpc>
              <a:spcBef>
                <a:spcPts val="500"/>
              </a:spcBef>
              <a:spcAft>
                <a:spcPts val="0"/>
              </a:spcAft>
              <a:buClr>
                <a:schemeClr val="dk1"/>
              </a:buClr>
              <a:buSzPts val="1400"/>
              <a:buChar char="−"/>
              <a:defRPr sz="1400">
                <a:solidFill>
                  <a:schemeClr val="dk1"/>
                </a:solidFill>
              </a:defRPr>
            </a:lvl2pPr>
            <a:lvl3pPr indent="-304800" lvl="2" marL="1371600" algn="l">
              <a:lnSpc>
                <a:spcPct val="90000"/>
              </a:lnSpc>
              <a:spcBef>
                <a:spcPts val="500"/>
              </a:spcBef>
              <a:spcAft>
                <a:spcPts val="0"/>
              </a:spcAft>
              <a:buClr>
                <a:schemeClr val="dk1"/>
              </a:buClr>
              <a:buSzPts val="1200"/>
              <a:buChar char="▪"/>
              <a:defRPr sz="12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7" name="Google Shape;117;p16"/>
          <p:cNvSpPr txBox="1"/>
          <p:nvPr>
            <p:ph idx="8" type="body"/>
          </p:nvPr>
        </p:nvSpPr>
        <p:spPr>
          <a:xfrm>
            <a:off x="6411936" y="1962468"/>
            <a:ext cx="4731026" cy="146653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accent1"/>
              </a:buClr>
              <a:buSzPts val="1600"/>
              <a:buChar char="▪"/>
              <a:defRPr sz="1600">
                <a:solidFill>
                  <a:schemeClr val="dk1"/>
                </a:solidFill>
              </a:defRPr>
            </a:lvl1pPr>
            <a:lvl2pPr indent="-317500" lvl="1" marL="914400" algn="l">
              <a:lnSpc>
                <a:spcPct val="90000"/>
              </a:lnSpc>
              <a:spcBef>
                <a:spcPts val="500"/>
              </a:spcBef>
              <a:spcAft>
                <a:spcPts val="0"/>
              </a:spcAft>
              <a:buClr>
                <a:schemeClr val="dk1"/>
              </a:buClr>
              <a:buSzPts val="1400"/>
              <a:buChar char="−"/>
              <a:defRPr sz="1400">
                <a:solidFill>
                  <a:schemeClr val="dk1"/>
                </a:solidFill>
              </a:defRPr>
            </a:lvl2pPr>
            <a:lvl3pPr indent="-304800" lvl="2" marL="1371600" algn="l">
              <a:lnSpc>
                <a:spcPct val="90000"/>
              </a:lnSpc>
              <a:spcBef>
                <a:spcPts val="500"/>
              </a:spcBef>
              <a:spcAft>
                <a:spcPts val="0"/>
              </a:spcAft>
              <a:buClr>
                <a:schemeClr val="dk1"/>
              </a:buClr>
              <a:buSzPts val="1200"/>
              <a:buChar char="▪"/>
              <a:defRPr sz="12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16"/>
          <p:cNvSpPr txBox="1"/>
          <p:nvPr>
            <p:ph type="title"/>
          </p:nvPr>
        </p:nvSpPr>
        <p:spPr>
          <a:xfrm>
            <a:off x="838200" y="405446"/>
            <a:ext cx="10515600"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6"/>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16"/>
          <p:cNvSpPr txBox="1"/>
          <p:nvPr>
            <p:ph idx="9" type="body"/>
          </p:nvPr>
        </p:nvSpPr>
        <p:spPr>
          <a:xfrm>
            <a:off x="6397029" y="4068814"/>
            <a:ext cx="4760844" cy="4232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1" name="Google Shape;121;p16"/>
          <p:cNvSpPr txBox="1"/>
          <p:nvPr>
            <p:ph idx="13" type="body"/>
          </p:nvPr>
        </p:nvSpPr>
        <p:spPr>
          <a:xfrm>
            <a:off x="1034128" y="4068814"/>
            <a:ext cx="4731026" cy="4232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2" name="Google Shape;122;p16"/>
          <p:cNvSpPr txBox="1"/>
          <p:nvPr>
            <p:ph idx="14" type="body"/>
          </p:nvPr>
        </p:nvSpPr>
        <p:spPr>
          <a:xfrm>
            <a:off x="1034128" y="4521675"/>
            <a:ext cx="4731026" cy="146653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accent1"/>
              </a:buClr>
              <a:buSzPts val="1600"/>
              <a:buChar char="▪"/>
              <a:defRPr sz="1600">
                <a:solidFill>
                  <a:schemeClr val="dk1"/>
                </a:solidFill>
              </a:defRPr>
            </a:lvl1pPr>
            <a:lvl2pPr indent="-317500" lvl="1" marL="914400" algn="l">
              <a:lnSpc>
                <a:spcPct val="90000"/>
              </a:lnSpc>
              <a:spcBef>
                <a:spcPts val="500"/>
              </a:spcBef>
              <a:spcAft>
                <a:spcPts val="0"/>
              </a:spcAft>
              <a:buClr>
                <a:schemeClr val="dk1"/>
              </a:buClr>
              <a:buSzPts val="1400"/>
              <a:buChar char="−"/>
              <a:defRPr sz="1400">
                <a:solidFill>
                  <a:schemeClr val="dk1"/>
                </a:solidFill>
              </a:defRPr>
            </a:lvl2pPr>
            <a:lvl3pPr indent="-304800" lvl="2" marL="1371600" algn="l">
              <a:lnSpc>
                <a:spcPct val="90000"/>
              </a:lnSpc>
              <a:spcBef>
                <a:spcPts val="500"/>
              </a:spcBef>
              <a:spcAft>
                <a:spcPts val="0"/>
              </a:spcAft>
              <a:buClr>
                <a:schemeClr val="dk1"/>
              </a:buClr>
              <a:buSzPts val="1200"/>
              <a:buChar char="▪"/>
              <a:defRPr sz="12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6"/>
          <p:cNvSpPr txBox="1"/>
          <p:nvPr>
            <p:ph idx="15" type="body"/>
          </p:nvPr>
        </p:nvSpPr>
        <p:spPr>
          <a:xfrm>
            <a:off x="6411936" y="4521675"/>
            <a:ext cx="4731026" cy="146653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accent1"/>
              </a:buClr>
              <a:buSzPts val="1600"/>
              <a:buChar char="▪"/>
              <a:defRPr sz="1600">
                <a:solidFill>
                  <a:schemeClr val="dk1"/>
                </a:solidFill>
              </a:defRPr>
            </a:lvl1pPr>
            <a:lvl2pPr indent="-317500" lvl="1" marL="914400" algn="l">
              <a:lnSpc>
                <a:spcPct val="90000"/>
              </a:lnSpc>
              <a:spcBef>
                <a:spcPts val="500"/>
              </a:spcBef>
              <a:spcAft>
                <a:spcPts val="0"/>
              </a:spcAft>
              <a:buClr>
                <a:schemeClr val="dk1"/>
              </a:buClr>
              <a:buSzPts val="1400"/>
              <a:buChar char="−"/>
              <a:defRPr sz="1400">
                <a:solidFill>
                  <a:schemeClr val="dk1"/>
                </a:solidFill>
              </a:defRPr>
            </a:lvl2pPr>
            <a:lvl3pPr indent="-304800" lvl="2" marL="1371600" algn="l">
              <a:lnSpc>
                <a:spcPct val="90000"/>
              </a:lnSpc>
              <a:spcBef>
                <a:spcPts val="500"/>
              </a:spcBef>
              <a:spcAft>
                <a:spcPts val="0"/>
              </a:spcAft>
              <a:buClr>
                <a:schemeClr val="dk1"/>
              </a:buClr>
              <a:buSzPts val="1200"/>
              <a:buChar char="▪"/>
              <a:defRPr sz="12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locks">
  <p:cSld name="Six blocks">
    <p:bg>
      <p:bgPr>
        <a:solidFill>
          <a:schemeClr val="lt1"/>
        </a:solidFill>
      </p:bgPr>
    </p:bg>
    <p:spTree>
      <p:nvGrpSpPr>
        <p:cNvPr id="124" name="Shape 124"/>
        <p:cNvGrpSpPr/>
        <p:nvPr/>
      </p:nvGrpSpPr>
      <p:grpSpPr>
        <a:xfrm>
          <a:off x="0" y="0"/>
          <a:ext cx="0" cy="0"/>
          <a:chOff x="0" y="0"/>
          <a:chExt cx="0" cy="0"/>
        </a:xfrm>
      </p:grpSpPr>
      <p:sp>
        <p:nvSpPr>
          <p:cNvPr id="125" name="Google Shape;125;p17"/>
          <p:cNvSpPr txBox="1"/>
          <p:nvPr>
            <p:ph idx="1" type="body"/>
          </p:nvPr>
        </p:nvSpPr>
        <p:spPr>
          <a:xfrm>
            <a:off x="8247998" y="1272345"/>
            <a:ext cx="3345513" cy="2369000"/>
          </a:xfrm>
          <a:prstGeom prst="rect">
            <a:avLst/>
          </a:prstGeom>
          <a:solidFill>
            <a:srgbClr val="E1D2E4">
              <a:alpha val="40000"/>
            </a:srgbClr>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7"/>
          <p:cNvSpPr txBox="1"/>
          <p:nvPr>
            <p:ph idx="2" type="body"/>
          </p:nvPr>
        </p:nvSpPr>
        <p:spPr>
          <a:xfrm>
            <a:off x="833437" y="1272345"/>
            <a:ext cx="3345513" cy="2369001"/>
          </a:xfrm>
          <a:prstGeom prst="rect">
            <a:avLst/>
          </a:prstGeom>
          <a:solidFill>
            <a:srgbClr val="E1D2E4">
              <a:alpha val="40000"/>
            </a:srgbClr>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7"/>
          <p:cNvSpPr txBox="1"/>
          <p:nvPr>
            <p:ph idx="3" type="body"/>
          </p:nvPr>
        </p:nvSpPr>
        <p:spPr>
          <a:xfrm>
            <a:off x="4540717" y="1272346"/>
            <a:ext cx="3345513" cy="2369000"/>
          </a:xfrm>
          <a:prstGeom prst="rect">
            <a:avLst/>
          </a:prstGeom>
          <a:solidFill>
            <a:srgbClr val="E1D2E4">
              <a:alpha val="40000"/>
            </a:srgbClr>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7"/>
          <p:cNvSpPr txBox="1"/>
          <p:nvPr>
            <p:ph idx="4" type="body"/>
          </p:nvPr>
        </p:nvSpPr>
        <p:spPr>
          <a:xfrm>
            <a:off x="1034128" y="1376001"/>
            <a:ext cx="2961403" cy="6013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solidFill>
                  <a:schemeClr val="dk1"/>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7"/>
          <p:cNvSpPr txBox="1"/>
          <p:nvPr>
            <p:ph idx="5" type="body"/>
          </p:nvPr>
        </p:nvSpPr>
        <p:spPr>
          <a:xfrm>
            <a:off x="1034128" y="2071074"/>
            <a:ext cx="2970677" cy="123761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accent1"/>
              </a:buClr>
              <a:buSzPts val="1400"/>
              <a:buChar char="▪"/>
              <a:defRPr sz="1400">
                <a:solidFill>
                  <a:schemeClr val="dk1"/>
                </a:solidFill>
              </a:defRPr>
            </a:lvl1pPr>
            <a:lvl2pPr indent="-304800" lvl="1" marL="914400" algn="l">
              <a:lnSpc>
                <a:spcPct val="90000"/>
              </a:lnSpc>
              <a:spcBef>
                <a:spcPts val="500"/>
              </a:spcBef>
              <a:spcAft>
                <a:spcPts val="0"/>
              </a:spcAft>
              <a:buClr>
                <a:schemeClr val="dk1"/>
              </a:buClr>
              <a:buSzPts val="1200"/>
              <a:buChar char="−"/>
              <a:defRPr sz="1200">
                <a:solidFill>
                  <a:schemeClr val="dk1"/>
                </a:solidFill>
              </a:defRPr>
            </a:lvl2pPr>
            <a:lvl3pPr indent="-298450" lvl="2" marL="1371600" algn="l">
              <a:lnSpc>
                <a:spcPct val="90000"/>
              </a:lnSpc>
              <a:spcBef>
                <a:spcPts val="500"/>
              </a:spcBef>
              <a:spcAft>
                <a:spcPts val="0"/>
              </a:spcAft>
              <a:buClr>
                <a:schemeClr val="dk1"/>
              </a:buClr>
              <a:buSzPts val="1100"/>
              <a:buChar char="▪"/>
              <a:defRPr sz="11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6" type="body"/>
          </p:nvPr>
        </p:nvSpPr>
        <p:spPr>
          <a:xfrm>
            <a:off x="8247998" y="3959610"/>
            <a:ext cx="3345513" cy="2369000"/>
          </a:xfrm>
          <a:prstGeom prst="rect">
            <a:avLst/>
          </a:prstGeom>
          <a:solidFill>
            <a:srgbClr val="E1D2E4">
              <a:alpha val="40000"/>
            </a:srgbClr>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1" name="Google Shape;131;p17"/>
          <p:cNvSpPr txBox="1"/>
          <p:nvPr>
            <p:ph idx="7" type="body"/>
          </p:nvPr>
        </p:nvSpPr>
        <p:spPr>
          <a:xfrm>
            <a:off x="4540717" y="3959611"/>
            <a:ext cx="3345513" cy="2369000"/>
          </a:xfrm>
          <a:prstGeom prst="rect">
            <a:avLst/>
          </a:prstGeom>
          <a:solidFill>
            <a:srgbClr val="E1D2E4">
              <a:alpha val="40000"/>
            </a:srgbClr>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2" name="Google Shape;132;p17"/>
          <p:cNvSpPr txBox="1"/>
          <p:nvPr>
            <p:ph idx="8" type="body"/>
          </p:nvPr>
        </p:nvSpPr>
        <p:spPr>
          <a:xfrm>
            <a:off x="833437" y="3969549"/>
            <a:ext cx="3345513" cy="2369001"/>
          </a:xfrm>
          <a:prstGeom prst="rect">
            <a:avLst/>
          </a:prstGeom>
          <a:solidFill>
            <a:srgbClr val="E1D2E4">
              <a:alpha val="40000"/>
            </a:srgbClr>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3" name="Google Shape;133;p17"/>
          <p:cNvSpPr txBox="1"/>
          <p:nvPr>
            <p:ph type="title"/>
          </p:nvPr>
        </p:nvSpPr>
        <p:spPr>
          <a:xfrm>
            <a:off x="838200" y="405446"/>
            <a:ext cx="10515600"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7"/>
          <p:cNvSpPr txBox="1"/>
          <p:nvPr>
            <p:ph idx="9" type="body"/>
          </p:nvPr>
        </p:nvSpPr>
        <p:spPr>
          <a:xfrm>
            <a:off x="4728135" y="1376001"/>
            <a:ext cx="2961403" cy="6013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solidFill>
                  <a:schemeClr val="dk1"/>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5" name="Google Shape;135;p17"/>
          <p:cNvSpPr txBox="1"/>
          <p:nvPr>
            <p:ph idx="13" type="body"/>
          </p:nvPr>
        </p:nvSpPr>
        <p:spPr>
          <a:xfrm>
            <a:off x="4728135" y="2071074"/>
            <a:ext cx="2970677" cy="123761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accent1"/>
              </a:buClr>
              <a:buSzPts val="1400"/>
              <a:buChar char="▪"/>
              <a:defRPr sz="1400">
                <a:solidFill>
                  <a:schemeClr val="dk1"/>
                </a:solidFill>
              </a:defRPr>
            </a:lvl1pPr>
            <a:lvl2pPr indent="-304800" lvl="1" marL="914400" algn="l">
              <a:lnSpc>
                <a:spcPct val="90000"/>
              </a:lnSpc>
              <a:spcBef>
                <a:spcPts val="500"/>
              </a:spcBef>
              <a:spcAft>
                <a:spcPts val="0"/>
              </a:spcAft>
              <a:buClr>
                <a:schemeClr val="dk1"/>
              </a:buClr>
              <a:buSzPts val="1200"/>
              <a:buChar char="−"/>
              <a:defRPr sz="1200">
                <a:solidFill>
                  <a:schemeClr val="dk1"/>
                </a:solidFill>
              </a:defRPr>
            </a:lvl2pPr>
            <a:lvl3pPr indent="-298450" lvl="2" marL="1371600" algn="l">
              <a:lnSpc>
                <a:spcPct val="90000"/>
              </a:lnSpc>
              <a:spcBef>
                <a:spcPts val="500"/>
              </a:spcBef>
              <a:spcAft>
                <a:spcPts val="0"/>
              </a:spcAft>
              <a:buClr>
                <a:schemeClr val="dk1"/>
              </a:buClr>
              <a:buSzPts val="1100"/>
              <a:buChar char="▪"/>
              <a:defRPr sz="11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6" name="Google Shape;136;p17"/>
          <p:cNvSpPr txBox="1"/>
          <p:nvPr>
            <p:ph idx="14" type="body"/>
          </p:nvPr>
        </p:nvSpPr>
        <p:spPr>
          <a:xfrm>
            <a:off x="8469954" y="1376001"/>
            <a:ext cx="2961403" cy="6013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solidFill>
                  <a:schemeClr val="dk1"/>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7"/>
          <p:cNvSpPr txBox="1"/>
          <p:nvPr>
            <p:ph idx="15" type="body"/>
          </p:nvPr>
        </p:nvSpPr>
        <p:spPr>
          <a:xfrm>
            <a:off x="8469954" y="2071074"/>
            <a:ext cx="2970677" cy="123761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accent1"/>
              </a:buClr>
              <a:buSzPts val="1400"/>
              <a:buChar char="▪"/>
              <a:defRPr sz="1400">
                <a:solidFill>
                  <a:schemeClr val="dk1"/>
                </a:solidFill>
              </a:defRPr>
            </a:lvl1pPr>
            <a:lvl2pPr indent="-304800" lvl="1" marL="914400" algn="l">
              <a:lnSpc>
                <a:spcPct val="90000"/>
              </a:lnSpc>
              <a:spcBef>
                <a:spcPts val="500"/>
              </a:spcBef>
              <a:spcAft>
                <a:spcPts val="0"/>
              </a:spcAft>
              <a:buClr>
                <a:schemeClr val="dk1"/>
              </a:buClr>
              <a:buSzPts val="1200"/>
              <a:buChar char="−"/>
              <a:defRPr sz="1200">
                <a:solidFill>
                  <a:schemeClr val="dk1"/>
                </a:solidFill>
              </a:defRPr>
            </a:lvl2pPr>
            <a:lvl3pPr indent="-298450" lvl="2" marL="1371600" algn="l">
              <a:lnSpc>
                <a:spcPct val="90000"/>
              </a:lnSpc>
              <a:spcBef>
                <a:spcPts val="500"/>
              </a:spcBef>
              <a:spcAft>
                <a:spcPts val="0"/>
              </a:spcAft>
              <a:buClr>
                <a:schemeClr val="dk1"/>
              </a:buClr>
              <a:buSzPts val="1100"/>
              <a:buChar char="▪"/>
              <a:defRPr sz="11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8" name="Google Shape;138;p17"/>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7"/>
          <p:cNvSpPr txBox="1"/>
          <p:nvPr>
            <p:ph idx="16" type="body"/>
          </p:nvPr>
        </p:nvSpPr>
        <p:spPr>
          <a:xfrm>
            <a:off x="1034128" y="4091985"/>
            <a:ext cx="2961403" cy="6013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solidFill>
                  <a:schemeClr val="dk1"/>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0" name="Google Shape;140;p17"/>
          <p:cNvSpPr txBox="1"/>
          <p:nvPr>
            <p:ph idx="17" type="body"/>
          </p:nvPr>
        </p:nvSpPr>
        <p:spPr>
          <a:xfrm>
            <a:off x="1034128" y="4787058"/>
            <a:ext cx="2970677" cy="123761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accent1"/>
              </a:buClr>
              <a:buSzPts val="1400"/>
              <a:buChar char="▪"/>
              <a:defRPr sz="1400">
                <a:solidFill>
                  <a:schemeClr val="dk1"/>
                </a:solidFill>
              </a:defRPr>
            </a:lvl1pPr>
            <a:lvl2pPr indent="-304800" lvl="1" marL="914400" algn="l">
              <a:lnSpc>
                <a:spcPct val="90000"/>
              </a:lnSpc>
              <a:spcBef>
                <a:spcPts val="500"/>
              </a:spcBef>
              <a:spcAft>
                <a:spcPts val="0"/>
              </a:spcAft>
              <a:buClr>
                <a:schemeClr val="dk1"/>
              </a:buClr>
              <a:buSzPts val="1200"/>
              <a:buChar char="−"/>
              <a:defRPr sz="1200">
                <a:solidFill>
                  <a:schemeClr val="dk1"/>
                </a:solidFill>
              </a:defRPr>
            </a:lvl2pPr>
            <a:lvl3pPr indent="-298450" lvl="2" marL="1371600" algn="l">
              <a:lnSpc>
                <a:spcPct val="90000"/>
              </a:lnSpc>
              <a:spcBef>
                <a:spcPts val="500"/>
              </a:spcBef>
              <a:spcAft>
                <a:spcPts val="0"/>
              </a:spcAft>
              <a:buClr>
                <a:schemeClr val="dk1"/>
              </a:buClr>
              <a:buSzPts val="1100"/>
              <a:buChar char="▪"/>
              <a:defRPr sz="11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1" name="Google Shape;141;p17"/>
          <p:cNvSpPr txBox="1"/>
          <p:nvPr>
            <p:ph idx="18" type="body"/>
          </p:nvPr>
        </p:nvSpPr>
        <p:spPr>
          <a:xfrm>
            <a:off x="4728135" y="4091985"/>
            <a:ext cx="2961403" cy="6013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solidFill>
                  <a:schemeClr val="dk1"/>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2" name="Google Shape;142;p17"/>
          <p:cNvSpPr txBox="1"/>
          <p:nvPr>
            <p:ph idx="19" type="body"/>
          </p:nvPr>
        </p:nvSpPr>
        <p:spPr>
          <a:xfrm>
            <a:off x="4728135" y="4787058"/>
            <a:ext cx="2970677" cy="123761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accent1"/>
              </a:buClr>
              <a:buSzPts val="1400"/>
              <a:buChar char="▪"/>
              <a:defRPr sz="1400">
                <a:solidFill>
                  <a:schemeClr val="dk1"/>
                </a:solidFill>
              </a:defRPr>
            </a:lvl1pPr>
            <a:lvl2pPr indent="-304800" lvl="1" marL="914400" algn="l">
              <a:lnSpc>
                <a:spcPct val="90000"/>
              </a:lnSpc>
              <a:spcBef>
                <a:spcPts val="500"/>
              </a:spcBef>
              <a:spcAft>
                <a:spcPts val="0"/>
              </a:spcAft>
              <a:buClr>
                <a:schemeClr val="dk1"/>
              </a:buClr>
              <a:buSzPts val="1200"/>
              <a:buChar char="−"/>
              <a:defRPr sz="1200">
                <a:solidFill>
                  <a:schemeClr val="dk1"/>
                </a:solidFill>
              </a:defRPr>
            </a:lvl2pPr>
            <a:lvl3pPr indent="-298450" lvl="2" marL="1371600" algn="l">
              <a:lnSpc>
                <a:spcPct val="90000"/>
              </a:lnSpc>
              <a:spcBef>
                <a:spcPts val="500"/>
              </a:spcBef>
              <a:spcAft>
                <a:spcPts val="0"/>
              </a:spcAft>
              <a:buClr>
                <a:schemeClr val="dk1"/>
              </a:buClr>
              <a:buSzPts val="1100"/>
              <a:buChar char="▪"/>
              <a:defRPr sz="11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3" name="Google Shape;143;p17"/>
          <p:cNvSpPr txBox="1"/>
          <p:nvPr>
            <p:ph idx="20" type="body"/>
          </p:nvPr>
        </p:nvSpPr>
        <p:spPr>
          <a:xfrm>
            <a:off x="8469954" y="4091985"/>
            <a:ext cx="2961403" cy="6013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solidFill>
                  <a:schemeClr val="dk1"/>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4" name="Google Shape;144;p17"/>
          <p:cNvSpPr txBox="1"/>
          <p:nvPr>
            <p:ph idx="21" type="body"/>
          </p:nvPr>
        </p:nvSpPr>
        <p:spPr>
          <a:xfrm>
            <a:off x="8469954" y="4787058"/>
            <a:ext cx="2970677" cy="123761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accent1"/>
              </a:buClr>
              <a:buSzPts val="1400"/>
              <a:buChar char="▪"/>
              <a:defRPr sz="1400">
                <a:solidFill>
                  <a:schemeClr val="dk1"/>
                </a:solidFill>
              </a:defRPr>
            </a:lvl1pPr>
            <a:lvl2pPr indent="-304800" lvl="1" marL="914400" algn="l">
              <a:lnSpc>
                <a:spcPct val="90000"/>
              </a:lnSpc>
              <a:spcBef>
                <a:spcPts val="500"/>
              </a:spcBef>
              <a:spcAft>
                <a:spcPts val="0"/>
              </a:spcAft>
              <a:buClr>
                <a:schemeClr val="dk1"/>
              </a:buClr>
              <a:buSzPts val="1200"/>
              <a:buChar char="−"/>
              <a:defRPr sz="1200">
                <a:solidFill>
                  <a:schemeClr val="dk1"/>
                </a:solidFill>
              </a:defRPr>
            </a:lvl2pPr>
            <a:lvl3pPr indent="-298450" lvl="2" marL="1371600" algn="l">
              <a:lnSpc>
                <a:spcPct val="90000"/>
              </a:lnSpc>
              <a:spcBef>
                <a:spcPts val="500"/>
              </a:spcBef>
              <a:spcAft>
                <a:spcPts val="0"/>
              </a:spcAft>
              <a:buClr>
                <a:schemeClr val="dk1"/>
              </a:buClr>
              <a:buSzPts val="1100"/>
              <a:buChar char="▪"/>
              <a:defRPr sz="11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281939" lvl="4" marL="2286000" algn="l">
              <a:lnSpc>
                <a:spcPct val="90000"/>
              </a:lnSpc>
              <a:spcBef>
                <a:spcPts val="500"/>
              </a:spcBef>
              <a:spcAft>
                <a:spcPts val="0"/>
              </a:spcAft>
              <a:buClr>
                <a:schemeClr val="dk1"/>
              </a:buClr>
              <a:buSzPts val="840"/>
              <a:buChar char="▪"/>
              <a:defRPr sz="1200">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1">
  <p:cSld name="Front Cover 1">
    <p:bg>
      <p:bgPr>
        <a:solidFill>
          <a:schemeClr val="lt1"/>
        </a:solidFill>
      </p:bgPr>
    </p:bg>
    <p:spTree>
      <p:nvGrpSpPr>
        <p:cNvPr id="145" name="Shape 145"/>
        <p:cNvGrpSpPr/>
        <p:nvPr/>
      </p:nvGrpSpPr>
      <p:grpSpPr>
        <a:xfrm>
          <a:off x="0" y="0"/>
          <a:ext cx="0" cy="0"/>
          <a:chOff x="0" y="0"/>
          <a:chExt cx="0" cy="0"/>
        </a:xfrm>
      </p:grpSpPr>
      <p:sp>
        <p:nvSpPr>
          <p:cNvPr id="146" name="Google Shape;146;p18"/>
          <p:cNvSpPr/>
          <p:nvPr/>
        </p:nvSpPr>
        <p:spPr>
          <a:xfrm>
            <a:off x="0" y="0"/>
            <a:ext cx="12192000" cy="515248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8"/>
          <p:cNvSpPr txBox="1"/>
          <p:nvPr>
            <p:ph idx="1" type="subTitle"/>
          </p:nvPr>
        </p:nvSpPr>
        <p:spPr>
          <a:xfrm>
            <a:off x="565735" y="6150142"/>
            <a:ext cx="4183062" cy="2941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SzPts val="1600"/>
              <a:buNone/>
              <a:defRPr b="0" i="0" sz="160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8" name="Google Shape;148;p18"/>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8"/>
          <p:cNvSpPr txBox="1"/>
          <p:nvPr>
            <p:ph idx="2" type="body"/>
          </p:nvPr>
        </p:nvSpPr>
        <p:spPr>
          <a:xfrm>
            <a:off x="566151" y="5740595"/>
            <a:ext cx="4182646" cy="3643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sz="16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picture containing text, red, sign, orange&#10;&#10;Description automatically generated" id="150" name="Google Shape;150;p18"/>
          <p:cNvPicPr preferRelativeResize="0"/>
          <p:nvPr/>
        </p:nvPicPr>
        <p:blipFill rotWithShape="1">
          <a:blip r:embed="rId2">
            <a:alphaModFix/>
          </a:blip>
          <a:srcRect b="0" l="0" r="0" t="0"/>
          <a:stretch/>
        </p:blipFill>
        <p:spPr>
          <a:xfrm>
            <a:off x="10582308" y="5243869"/>
            <a:ext cx="1357836" cy="1357836"/>
          </a:xfrm>
          <a:prstGeom prst="rect">
            <a:avLst/>
          </a:prstGeom>
          <a:noFill/>
          <a:ln>
            <a:noFill/>
          </a:ln>
        </p:spPr>
      </p:pic>
      <p:sp>
        <p:nvSpPr>
          <p:cNvPr id="151" name="Google Shape;151;p18"/>
          <p:cNvSpPr/>
          <p:nvPr/>
        </p:nvSpPr>
        <p:spPr>
          <a:xfrm>
            <a:off x="1637414" y="753020"/>
            <a:ext cx="7858346" cy="3939456"/>
          </a:xfrm>
          <a:prstGeom prst="rect">
            <a:avLst/>
          </a:prstGeom>
          <a:noFill/>
          <a:ln cap="flat" cmpd="sng" w="666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52" name="Google Shape;152;p18"/>
          <p:cNvPicPr preferRelativeResize="0"/>
          <p:nvPr/>
        </p:nvPicPr>
        <p:blipFill rotWithShape="1">
          <a:blip r:embed="rId3">
            <a:alphaModFix/>
          </a:blip>
          <a:srcRect b="0" l="0" r="0" t="0"/>
          <a:stretch/>
        </p:blipFill>
        <p:spPr>
          <a:xfrm>
            <a:off x="7681698" y="1234018"/>
            <a:ext cx="3847884" cy="368846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2">
  <p:cSld name="Front cover 2">
    <p:bg>
      <p:bgPr>
        <a:solidFill>
          <a:schemeClr val="lt1"/>
        </a:solidFill>
      </p:bgPr>
    </p:bg>
    <p:spTree>
      <p:nvGrpSpPr>
        <p:cNvPr id="153" name="Shape 153"/>
        <p:cNvGrpSpPr/>
        <p:nvPr/>
      </p:nvGrpSpPr>
      <p:grpSpPr>
        <a:xfrm>
          <a:off x="0" y="0"/>
          <a:ext cx="0" cy="0"/>
          <a:chOff x="0" y="0"/>
          <a:chExt cx="0" cy="0"/>
        </a:xfrm>
      </p:grpSpPr>
      <p:sp>
        <p:nvSpPr>
          <p:cNvPr id="154" name="Google Shape;154;p19"/>
          <p:cNvSpPr/>
          <p:nvPr/>
        </p:nvSpPr>
        <p:spPr>
          <a:xfrm>
            <a:off x="0" y="0"/>
            <a:ext cx="12192000" cy="515248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19"/>
          <p:cNvSpPr txBox="1"/>
          <p:nvPr>
            <p:ph idx="1" type="subTitle"/>
          </p:nvPr>
        </p:nvSpPr>
        <p:spPr>
          <a:xfrm>
            <a:off x="565735" y="6150142"/>
            <a:ext cx="4183062" cy="2941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SzPts val="1600"/>
              <a:buNone/>
              <a:defRPr b="0" i="0" sz="160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56" name="Google Shape;156;p19"/>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9"/>
          <p:cNvSpPr txBox="1"/>
          <p:nvPr>
            <p:ph idx="2" type="body"/>
          </p:nvPr>
        </p:nvSpPr>
        <p:spPr>
          <a:xfrm>
            <a:off x="566151" y="5740595"/>
            <a:ext cx="4182646" cy="3643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sz="16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picture containing text, red, sign, orange&#10;&#10;Description automatically generated" id="158" name="Google Shape;158;p19"/>
          <p:cNvPicPr preferRelativeResize="0"/>
          <p:nvPr/>
        </p:nvPicPr>
        <p:blipFill rotWithShape="1">
          <a:blip r:embed="rId2">
            <a:alphaModFix/>
          </a:blip>
          <a:srcRect b="0" l="0" r="0" t="0"/>
          <a:stretch/>
        </p:blipFill>
        <p:spPr>
          <a:xfrm>
            <a:off x="10582308" y="5243869"/>
            <a:ext cx="1357836" cy="1357836"/>
          </a:xfrm>
          <a:prstGeom prst="rect">
            <a:avLst/>
          </a:prstGeom>
          <a:noFill/>
          <a:ln>
            <a:noFill/>
          </a:ln>
        </p:spPr>
      </p:pic>
      <p:sp>
        <p:nvSpPr>
          <p:cNvPr id="159" name="Google Shape;159;p19"/>
          <p:cNvSpPr/>
          <p:nvPr/>
        </p:nvSpPr>
        <p:spPr>
          <a:xfrm>
            <a:off x="1637414" y="753020"/>
            <a:ext cx="7858346" cy="3939456"/>
          </a:xfrm>
          <a:prstGeom prst="rect">
            <a:avLst/>
          </a:prstGeom>
          <a:noFill/>
          <a:ln cap="flat" cmpd="sng" w="666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hydrozoan, night sky&#10;&#10;Description automatically generated" id="160" name="Google Shape;160;p19"/>
          <p:cNvPicPr preferRelativeResize="0"/>
          <p:nvPr/>
        </p:nvPicPr>
        <p:blipFill rotWithShape="1">
          <a:blip r:embed="rId3">
            <a:alphaModFix/>
          </a:blip>
          <a:srcRect b="0" l="0" r="0" t="0"/>
          <a:stretch/>
        </p:blipFill>
        <p:spPr>
          <a:xfrm rot="-1378559">
            <a:off x="5699333" y="1686762"/>
            <a:ext cx="6403389" cy="354368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3">
  <p:cSld name="Front cover 3">
    <p:bg>
      <p:bgPr>
        <a:solidFill>
          <a:schemeClr val="lt1"/>
        </a:solidFill>
      </p:bgPr>
    </p:bg>
    <p:spTree>
      <p:nvGrpSpPr>
        <p:cNvPr id="161" name="Shape 161"/>
        <p:cNvGrpSpPr/>
        <p:nvPr/>
      </p:nvGrpSpPr>
      <p:grpSpPr>
        <a:xfrm>
          <a:off x="0" y="0"/>
          <a:ext cx="0" cy="0"/>
          <a:chOff x="0" y="0"/>
          <a:chExt cx="0" cy="0"/>
        </a:xfrm>
      </p:grpSpPr>
      <p:sp>
        <p:nvSpPr>
          <p:cNvPr id="162" name="Google Shape;162;p20"/>
          <p:cNvSpPr/>
          <p:nvPr/>
        </p:nvSpPr>
        <p:spPr>
          <a:xfrm>
            <a:off x="0" y="-1"/>
            <a:ext cx="12192000" cy="515248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20"/>
          <p:cNvSpPr txBox="1"/>
          <p:nvPr>
            <p:ph idx="1" type="subTitle"/>
          </p:nvPr>
        </p:nvSpPr>
        <p:spPr>
          <a:xfrm>
            <a:off x="565735" y="6150142"/>
            <a:ext cx="4183062" cy="2941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SzPts val="1600"/>
              <a:buNone/>
              <a:defRPr b="0" i="0" sz="160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4" name="Google Shape;164;p20"/>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0"/>
          <p:cNvSpPr txBox="1"/>
          <p:nvPr>
            <p:ph idx="2" type="body"/>
          </p:nvPr>
        </p:nvSpPr>
        <p:spPr>
          <a:xfrm>
            <a:off x="566151" y="5740595"/>
            <a:ext cx="4182646" cy="3643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sz="16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picture containing text, red, sign, orange&#10;&#10;Description automatically generated" id="166" name="Google Shape;166;p20"/>
          <p:cNvPicPr preferRelativeResize="0"/>
          <p:nvPr/>
        </p:nvPicPr>
        <p:blipFill rotWithShape="1">
          <a:blip r:embed="rId2">
            <a:alphaModFix/>
          </a:blip>
          <a:srcRect b="0" l="0" r="0" t="0"/>
          <a:stretch/>
        </p:blipFill>
        <p:spPr>
          <a:xfrm>
            <a:off x="10582308" y="5243869"/>
            <a:ext cx="1357836" cy="1357836"/>
          </a:xfrm>
          <a:prstGeom prst="rect">
            <a:avLst/>
          </a:prstGeom>
          <a:noFill/>
          <a:ln>
            <a:noFill/>
          </a:ln>
        </p:spPr>
      </p:pic>
      <p:sp>
        <p:nvSpPr>
          <p:cNvPr id="167" name="Google Shape;167;p20"/>
          <p:cNvSpPr/>
          <p:nvPr/>
        </p:nvSpPr>
        <p:spPr>
          <a:xfrm>
            <a:off x="1637414" y="753020"/>
            <a:ext cx="7858346" cy="3939456"/>
          </a:xfrm>
          <a:prstGeom prst="rect">
            <a:avLst/>
          </a:prstGeom>
          <a:noFill/>
          <a:ln cap="flat" cmpd="sng" w="666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con&#10;&#10;Description automatically generated" id="168" name="Google Shape;168;p20"/>
          <p:cNvPicPr preferRelativeResize="0"/>
          <p:nvPr/>
        </p:nvPicPr>
        <p:blipFill rotWithShape="1">
          <a:blip r:embed="rId3">
            <a:alphaModFix/>
          </a:blip>
          <a:srcRect b="0" l="0" r="0" t="0"/>
          <a:stretch/>
        </p:blipFill>
        <p:spPr>
          <a:xfrm>
            <a:off x="7293141" y="1590079"/>
            <a:ext cx="4332708" cy="433270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bile screen">
  <p:cSld name="Mobile screen">
    <p:bg>
      <p:bgPr>
        <a:solidFill>
          <a:schemeClr val="lt1"/>
        </a:solidFill>
      </p:bgPr>
    </p:bg>
    <p:spTree>
      <p:nvGrpSpPr>
        <p:cNvPr id="19" name="Shape 19"/>
        <p:cNvGrpSpPr/>
        <p:nvPr/>
      </p:nvGrpSpPr>
      <p:grpSpPr>
        <a:xfrm>
          <a:off x="0" y="0"/>
          <a:ext cx="0" cy="0"/>
          <a:chOff x="0" y="0"/>
          <a:chExt cx="0" cy="0"/>
        </a:xfrm>
      </p:grpSpPr>
      <p:cxnSp>
        <p:nvCxnSpPr>
          <p:cNvPr id="20" name="Google Shape;20;p3"/>
          <p:cNvCxnSpPr/>
          <p:nvPr/>
        </p:nvCxnSpPr>
        <p:spPr>
          <a:xfrm flipH="1" rot="10800000">
            <a:off x="0" y="847954"/>
            <a:ext cx="12211800" cy="5604600"/>
          </a:xfrm>
          <a:prstGeom prst="bentConnector3">
            <a:avLst>
              <a:gd fmla="val 78340" name="adj1"/>
            </a:avLst>
          </a:prstGeom>
          <a:noFill/>
          <a:ln cap="flat" cmpd="sng" w="57150">
            <a:solidFill>
              <a:schemeClr val="accent2"/>
            </a:solidFill>
            <a:prstDash val="solid"/>
            <a:round/>
            <a:headEnd len="sm" w="sm" type="none"/>
            <a:tailEnd len="sm" w="sm" type="none"/>
          </a:ln>
        </p:spPr>
      </p:cxnSp>
      <p:sp>
        <p:nvSpPr>
          <p:cNvPr id="21" name="Google Shape;21;p3"/>
          <p:cNvSpPr/>
          <p:nvPr/>
        </p:nvSpPr>
        <p:spPr>
          <a:xfrm>
            <a:off x="11395007" y="5849295"/>
            <a:ext cx="452864" cy="452864"/>
          </a:xfrm>
          <a:prstGeom prst="rect">
            <a:avLst/>
          </a:prstGeom>
          <a:solidFill>
            <a:srgbClr val="E47E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3"/>
          <p:cNvSpPr/>
          <p:nvPr/>
        </p:nvSpPr>
        <p:spPr>
          <a:xfrm>
            <a:off x="11214534" y="5999690"/>
            <a:ext cx="442571" cy="452864"/>
          </a:xfrm>
          <a:prstGeom prst="rect">
            <a:avLst/>
          </a:prstGeom>
          <a:solidFill>
            <a:srgbClr val="9E71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3"/>
          <p:cNvSpPr/>
          <p:nvPr/>
        </p:nvSpPr>
        <p:spPr>
          <a:xfrm>
            <a:off x="9037747" y="405446"/>
            <a:ext cx="322563" cy="322563"/>
          </a:xfrm>
          <a:prstGeom prst="rect">
            <a:avLst/>
          </a:prstGeom>
          <a:solidFill>
            <a:srgbClr val="E47E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3"/>
          <p:cNvSpPr/>
          <p:nvPr/>
        </p:nvSpPr>
        <p:spPr>
          <a:xfrm>
            <a:off x="8857273" y="555841"/>
            <a:ext cx="315231" cy="322563"/>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5" name="Google Shape;25;p3"/>
          <p:cNvPicPr preferRelativeResize="0"/>
          <p:nvPr/>
        </p:nvPicPr>
        <p:blipFill rotWithShape="1">
          <a:blip r:embed="rId2">
            <a:alphaModFix/>
          </a:blip>
          <a:srcRect b="0" l="15732" r="15732" t="0"/>
          <a:stretch/>
        </p:blipFill>
        <p:spPr>
          <a:xfrm>
            <a:off x="7321255" y="1565138"/>
            <a:ext cx="4032340" cy="39236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4">
  <p:cSld name="Front cover 4">
    <p:bg>
      <p:bgPr>
        <a:solidFill>
          <a:schemeClr val="lt1"/>
        </a:solidFill>
      </p:bgPr>
    </p:bg>
    <p:spTree>
      <p:nvGrpSpPr>
        <p:cNvPr id="169" name="Shape 169"/>
        <p:cNvGrpSpPr/>
        <p:nvPr/>
      </p:nvGrpSpPr>
      <p:grpSpPr>
        <a:xfrm>
          <a:off x="0" y="0"/>
          <a:ext cx="0" cy="0"/>
          <a:chOff x="0" y="0"/>
          <a:chExt cx="0" cy="0"/>
        </a:xfrm>
      </p:grpSpPr>
      <p:pic>
        <p:nvPicPr>
          <p:cNvPr descr="A white rectangle with a black border&#10;&#10;Description automatically generated with low confidence" id="170" name="Google Shape;170;p21"/>
          <p:cNvPicPr preferRelativeResize="0"/>
          <p:nvPr/>
        </p:nvPicPr>
        <p:blipFill rotWithShape="1">
          <a:blip r:embed="rId2">
            <a:alphaModFix/>
          </a:blip>
          <a:srcRect b="0" l="0" r="0" t="0"/>
          <a:stretch/>
        </p:blipFill>
        <p:spPr>
          <a:xfrm>
            <a:off x="0" y="0"/>
            <a:ext cx="12192000" cy="5138057"/>
          </a:xfrm>
          <a:prstGeom prst="rect">
            <a:avLst/>
          </a:prstGeom>
          <a:noFill/>
          <a:ln>
            <a:noFill/>
          </a:ln>
        </p:spPr>
      </p:pic>
      <p:sp>
        <p:nvSpPr>
          <p:cNvPr id="171" name="Google Shape;171;p21"/>
          <p:cNvSpPr txBox="1"/>
          <p:nvPr>
            <p:ph idx="1" type="subTitle"/>
          </p:nvPr>
        </p:nvSpPr>
        <p:spPr>
          <a:xfrm>
            <a:off x="565735" y="6150142"/>
            <a:ext cx="4183062" cy="2941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SzPts val="1600"/>
              <a:buNone/>
              <a:defRPr b="0" i="0" sz="160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72" name="Google Shape;172;p21"/>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21"/>
          <p:cNvSpPr txBox="1"/>
          <p:nvPr>
            <p:ph idx="2" type="body"/>
          </p:nvPr>
        </p:nvSpPr>
        <p:spPr>
          <a:xfrm>
            <a:off x="566151" y="5740595"/>
            <a:ext cx="4182646" cy="3643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sz="16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picture containing text, red, sign, orange&#10;&#10;Description automatically generated" id="174" name="Google Shape;174;p21"/>
          <p:cNvPicPr preferRelativeResize="0"/>
          <p:nvPr/>
        </p:nvPicPr>
        <p:blipFill rotWithShape="1">
          <a:blip r:embed="rId3">
            <a:alphaModFix/>
          </a:blip>
          <a:srcRect b="0" l="0" r="0" t="0"/>
          <a:stretch/>
        </p:blipFill>
        <p:spPr>
          <a:xfrm>
            <a:off x="10582308" y="5243869"/>
            <a:ext cx="1357836" cy="1357836"/>
          </a:xfrm>
          <a:prstGeom prst="rect">
            <a:avLst/>
          </a:prstGeom>
          <a:noFill/>
          <a:ln>
            <a:noFill/>
          </a:ln>
        </p:spPr>
      </p:pic>
      <p:sp>
        <p:nvSpPr>
          <p:cNvPr id="175" name="Google Shape;175;p21"/>
          <p:cNvSpPr/>
          <p:nvPr/>
        </p:nvSpPr>
        <p:spPr>
          <a:xfrm>
            <a:off x="1637414" y="753020"/>
            <a:ext cx="7858346" cy="3939456"/>
          </a:xfrm>
          <a:prstGeom prst="rect">
            <a:avLst/>
          </a:prstGeom>
          <a:noFill/>
          <a:ln cap="flat" cmpd="sng" w="666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shape&#10;&#10;Description automatically generated" id="176" name="Google Shape;176;p21"/>
          <p:cNvPicPr preferRelativeResize="0"/>
          <p:nvPr/>
        </p:nvPicPr>
        <p:blipFill rotWithShape="1">
          <a:blip r:embed="rId4">
            <a:alphaModFix/>
          </a:blip>
          <a:srcRect b="0" l="0" r="0" t="0"/>
          <a:stretch/>
        </p:blipFill>
        <p:spPr>
          <a:xfrm>
            <a:off x="7067023" y="1236481"/>
            <a:ext cx="4563027" cy="43850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5">
  <p:cSld name="Front cover 5">
    <p:bg>
      <p:bgPr>
        <a:solidFill>
          <a:schemeClr val="lt1"/>
        </a:solidFill>
      </p:bgPr>
    </p:bg>
    <p:spTree>
      <p:nvGrpSpPr>
        <p:cNvPr id="177" name="Shape 177"/>
        <p:cNvGrpSpPr/>
        <p:nvPr/>
      </p:nvGrpSpPr>
      <p:grpSpPr>
        <a:xfrm>
          <a:off x="0" y="0"/>
          <a:ext cx="0" cy="0"/>
          <a:chOff x="0" y="0"/>
          <a:chExt cx="0" cy="0"/>
        </a:xfrm>
      </p:grpSpPr>
      <p:pic>
        <p:nvPicPr>
          <p:cNvPr id="178" name="Google Shape;178;p22"/>
          <p:cNvPicPr preferRelativeResize="0"/>
          <p:nvPr/>
        </p:nvPicPr>
        <p:blipFill rotWithShape="1">
          <a:blip r:embed="rId2">
            <a:alphaModFix/>
          </a:blip>
          <a:srcRect b="0" l="196" r="195" t="0"/>
          <a:stretch/>
        </p:blipFill>
        <p:spPr>
          <a:xfrm>
            <a:off x="0" y="0"/>
            <a:ext cx="12191999" cy="5138057"/>
          </a:xfrm>
          <a:prstGeom prst="rect">
            <a:avLst/>
          </a:prstGeom>
          <a:noFill/>
          <a:ln>
            <a:noFill/>
          </a:ln>
        </p:spPr>
      </p:pic>
      <p:sp>
        <p:nvSpPr>
          <p:cNvPr id="179" name="Google Shape;179;p22"/>
          <p:cNvSpPr txBox="1"/>
          <p:nvPr>
            <p:ph idx="1" type="subTitle"/>
          </p:nvPr>
        </p:nvSpPr>
        <p:spPr>
          <a:xfrm>
            <a:off x="565735" y="6150142"/>
            <a:ext cx="4183062" cy="2941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SzPts val="1600"/>
              <a:buNone/>
              <a:defRPr b="0" i="0" sz="160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0" name="Google Shape;180;p22"/>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22"/>
          <p:cNvSpPr txBox="1"/>
          <p:nvPr>
            <p:ph idx="2" type="body"/>
          </p:nvPr>
        </p:nvSpPr>
        <p:spPr>
          <a:xfrm>
            <a:off x="566151" y="5740595"/>
            <a:ext cx="4182646" cy="3643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sz="16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picture containing text, red, sign, orange&#10;&#10;Description automatically generated" id="182" name="Google Shape;182;p22"/>
          <p:cNvPicPr preferRelativeResize="0"/>
          <p:nvPr/>
        </p:nvPicPr>
        <p:blipFill rotWithShape="1">
          <a:blip r:embed="rId3">
            <a:alphaModFix/>
          </a:blip>
          <a:srcRect b="0" l="0" r="0" t="0"/>
          <a:stretch/>
        </p:blipFill>
        <p:spPr>
          <a:xfrm>
            <a:off x="10582308" y="5243869"/>
            <a:ext cx="1357836" cy="1357836"/>
          </a:xfrm>
          <a:prstGeom prst="rect">
            <a:avLst/>
          </a:prstGeom>
          <a:noFill/>
          <a:ln>
            <a:noFill/>
          </a:ln>
        </p:spPr>
      </p:pic>
      <p:sp>
        <p:nvSpPr>
          <p:cNvPr id="183" name="Google Shape;183;p22"/>
          <p:cNvSpPr/>
          <p:nvPr/>
        </p:nvSpPr>
        <p:spPr>
          <a:xfrm>
            <a:off x="1637414" y="753020"/>
            <a:ext cx="7858346" cy="3939456"/>
          </a:xfrm>
          <a:prstGeom prst="rect">
            <a:avLst/>
          </a:prstGeom>
          <a:noFill/>
          <a:ln cap="flat" cmpd="sng" w="666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vector graphics&#10;&#10;Description automatically generated" id="184" name="Google Shape;184;p22"/>
          <p:cNvPicPr preferRelativeResize="0"/>
          <p:nvPr/>
        </p:nvPicPr>
        <p:blipFill rotWithShape="1">
          <a:blip r:embed="rId4">
            <a:alphaModFix/>
          </a:blip>
          <a:srcRect b="0" l="0" r="0" t="0"/>
          <a:stretch/>
        </p:blipFill>
        <p:spPr>
          <a:xfrm>
            <a:off x="6801960" y="919760"/>
            <a:ext cx="4923608" cy="473155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6">
  <p:cSld name="Front cover 6">
    <p:bg>
      <p:bgPr>
        <a:solidFill>
          <a:schemeClr val="lt1"/>
        </a:solidFill>
      </p:bgPr>
    </p:bg>
    <p:spTree>
      <p:nvGrpSpPr>
        <p:cNvPr id="185" name="Shape 185"/>
        <p:cNvGrpSpPr/>
        <p:nvPr/>
      </p:nvGrpSpPr>
      <p:grpSpPr>
        <a:xfrm>
          <a:off x="0" y="0"/>
          <a:ext cx="0" cy="0"/>
          <a:chOff x="0" y="0"/>
          <a:chExt cx="0" cy="0"/>
        </a:xfrm>
      </p:grpSpPr>
      <p:pic>
        <p:nvPicPr>
          <p:cNvPr id="186" name="Google Shape;186;p23"/>
          <p:cNvPicPr preferRelativeResize="0"/>
          <p:nvPr/>
        </p:nvPicPr>
        <p:blipFill rotWithShape="1">
          <a:blip r:embed="rId2">
            <a:alphaModFix/>
          </a:blip>
          <a:srcRect b="0" l="0" r="0" t="0"/>
          <a:stretch/>
        </p:blipFill>
        <p:spPr>
          <a:xfrm>
            <a:off x="0" y="0"/>
            <a:ext cx="12191999" cy="5138057"/>
          </a:xfrm>
          <a:prstGeom prst="rect">
            <a:avLst/>
          </a:prstGeom>
          <a:noFill/>
          <a:ln>
            <a:noFill/>
          </a:ln>
        </p:spPr>
      </p:pic>
      <p:sp>
        <p:nvSpPr>
          <p:cNvPr id="187" name="Google Shape;187;p23"/>
          <p:cNvSpPr txBox="1"/>
          <p:nvPr>
            <p:ph idx="1" type="subTitle"/>
          </p:nvPr>
        </p:nvSpPr>
        <p:spPr>
          <a:xfrm>
            <a:off x="565735" y="6150142"/>
            <a:ext cx="4183062" cy="2941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SzPts val="1600"/>
              <a:buNone/>
              <a:defRPr b="0" i="0" sz="160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8" name="Google Shape;188;p23"/>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3"/>
          <p:cNvSpPr txBox="1"/>
          <p:nvPr>
            <p:ph idx="2" type="body"/>
          </p:nvPr>
        </p:nvSpPr>
        <p:spPr>
          <a:xfrm>
            <a:off x="566151" y="5740595"/>
            <a:ext cx="4182646" cy="3643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sz="16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picture containing text, red, sign, orange&#10;&#10;Description automatically generated" id="190" name="Google Shape;190;p23"/>
          <p:cNvPicPr preferRelativeResize="0"/>
          <p:nvPr/>
        </p:nvPicPr>
        <p:blipFill rotWithShape="1">
          <a:blip r:embed="rId3">
            <a:alphaModFix/>
          </a:blip>
          <a:srcRect b="0" l="0" r="0" t="0"/>
          <a:stretch/>
        </p:blipFill>
        <p:spPr>
          <a:xfrm>
            <a:off x="10582308" y="5243869"/>
            <a:ext cx="1357836" cy="1357836"/>
          </a:xfrm>
          <a:prstGeom prst="rect">
            <a:avLst/>
          </a:prstGeom>
          <a:noFill/>
          <a:ln>
            <a:noFill/>
          </a:ln>
        </p:spPr>
      </p:pic>
      <p:sp>
        <p:nvSpPr>
          <p:cNvPr id="191" name="Google Shape;191;p23"/>
          <p:cNvSpPr/>
          <p:nvPr/>
        </p:nvSpPr>
        <p:spPr>
          <a:xfrm>
            <a:off x="1637414" y="753020"/>
            <a:ext cx="7858346" cy="3939456"/>
          </a:xfrm>
          <a:prstGeom prst="rect">
            <a:avLst/>
          </a:prstGeom>
          <a:noFill/>
          <a:ln cap="flat" cmpd="sng" w="666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Logo&#10;&#10;Description automatically generated with medium confidence" id="192" name="Google Shape;192;p23"/>
          <p:cNvPicPr preferRelativeResize="0"/>
          <p:nvPr/>
        </p:nvPicPr>
        <p:blipFill rotWithShape="1">
          <a:blip r:embed="rId4">
            <a:alphaModFix/>
          </a:blip>
          <a:srcRect b="0" l="0" r="0" t="0"/>
          <a:stretch/>
        </p:blipFill>
        <p:spPr>
          <a:xfrm>
            <a:off x="7155088" y="836510"/>
            <a:ext cx="4881689" cy="469126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7">
  <p:cSld name="Front cover 7">
    <p:bg>
      <p:bgPr>
        <a:solidFill>
          <a:schemeClr val="lt1"/>
        </a:solidFill>
      </p:bgPr>
    </p:bg>
    <p:spTree>
      <p:nvGrpSpPr>
        <p:cNvPr id="193" name="Shape 193"/>
        <p:cNvGrpSpPr/>
        <p:nvPr/>
      </p:nvGrpSpPr>
      <p:grpSpPr>
        <a:xfrm>
          <a:off x="0" y="0"/>
          <a:ext cx="0" cy="0"/>
          <a:chOff x="0" y="0"/>
          <a:chExt cx="0" cy="0"/>
        </a:xfrm>
      </p:grpSpPr>
      <p:pic>
        <p:nvPicPr>
          <p:cNvPr id="194" name="Google Shape;194;p24"/>
          <p:cNvPicPr preferRelativeResize="0"/>
          <p:nvPr/>
        </p:nvPicPr>
        <p:blipFill rotWithShape="1">
          <a:blip r:embed="rId2">
            <a:alphaModFix/>
          </a:blip>
          <a:srcRect b="0" l="196" r="195" t="0"/>
          <a:stretch/>
        </p:blipFill>
        <p:spPr>
          <a:xfrm>
            <a:off x="0" y="0"/>
            <a:ext cx="12191999" cy="5138057"/>
          </a:xfrm>
          <a:prstGeom prst="rect">
            <a:avLst/>
          </a:prstGeom>
          <a:noFill/>
          <a:ln>
            <a:noFill/>
          </a:ln>
        </p:spPr>
      </p:pic>
      <p:sp>
        <p:nvSpPr>
          <p:cNvPr id="195" name="Google Shape;195;p24"/>
          <p:cNvSpPr txBox="1"/>
          <p:nvPr>
            <p:ph idx="1" type="subTitle"/>
          </p:nvPr>
        </p:nvSpPr>
        <p:spPr>
          <a:xfrm>
            <a:off x="565735" y="6150142"/>
            <a:ext cx="4183062" cy="2941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SzPts val="1600"/>
              <a:buNone/>
              <a:defRPr b="0" i="0" sz="160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6" name="Google Shape;196;p24"/>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24"/>
          <p:cNvSpPr txBox="1"/>
          <p:nvPr>
            <p:ph idx="2" type="body"/>
          </p:nvPr>
        </p:nvSpPr>
        <p:spPr>
          <a:xfrm>
            <a:off x="566151" y="5740595"/>
            <a:ext cx="4182646" cy="3643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sz="16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picture containing text, red, sign, orange&#10;&#10;Description automatically generated" id="198" name="Google Shape;198;p24"/>
          <p:cNvPicPr preferRelativeResize="0"/>
          <p:nvPr/>
        </p:nvPicPr>
        <p:blipFill rotWithShape="1">
          <a:blip r:embed="rId3">
            <a:alphaModFix/>
          </a:blip>
          <a:srcRect b="0" l="0" r="0" t="0"/>
          <a:stretch/>
        </p:blipFill>
        <p:spPr>
          <a:xfrm>
            <a:off x="10582308" y="5243869"/>
            <a:ext cx="1357836" cy="1357836"/>
          </a:xfrm>
          <a:prstGeom prst="rect">
            <a:avLst/>
          </a:prstGeom>
          <a:noFill/>
          <a:ln>
            <a:noFill/>
          </a:ln>
        </p:spPr>
      </p:pic>
      <p:sp>
        <p:nvSpPr>
          <p:cNvPr id="199" name="Google Shape;199;p24"/>
          <p:cNvSpPr/>
          <p:nvPr/>
        </p:nvSpPr>
        <p:spPr>
          <a:xfrm>
            <a:off x="1637414" y="753020"/>
            <a:ext cx="7858346" cy="3939456"/>
          </a:xfrm>
          <a:prstGeom prst="rect">
            <a:avLst/>
          </a:prstGeom>
          <a:noFill/>
          <a:ln cap="flat" cmpd="sng" w="666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00" name="Google Shape;200;p24"/>
          <p:cNvPicPr preferRelativeResize="0"/>
          <p:nvPr/>
        </p:nvPicPr>
        <p:blipFill rotWithShape="1">
          <a:blip r:embed="rId4">
            <a:alphaModFix/>
          </a:blip>
          <a:srcRect b="0" l="0" r="0" t="0"/>
          <a:stretch/>
        </p:blipFill>
        <p:spPr>
          <a:xfrm rot="-411509">
            <a:off x="7720768" y="598885"/>
            <a:ext cx="5052400" cy="495135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8">
  <p:cSld name="Front cover 8">
    <p:bg>
      <p:bgPr>
        <a:solidFill>
          <a:schemeClr val="lt1"/>
        </a:solidFill>
      </p:bgPr>
    </p:bg>
    <p:spTree>
      <p:nvGrpSpPr>
        <p:cNvPr id="201" name="Shape 201"/>
        <p:cNvGrpSpPr/>
        <p:nvPr/>
      </p:nvGrpSpPr>
      <p:grpSpPr>
        <a:xfrm>
          <a:off x="0" y="0"/>
          <a:ext cx="0" cy="0"/>
          <a:chOff x="0" y="0"/>
          <a:chExt cx="0" cy="0"/>
        </a:xfrm>
      </p:grpSpPr>
      <p:pic>
        <p:nvPicPr>
          <p:cNvPr id="202" name="Google Shape;202;p25"/>
          <p:cNvPicPr preferRelativeResize="0"/>
          <p:nvPr/>
        </p:nvPicPr>
        <p:blipFill rotWithShape="1">
          <a:blip r:embed="rId2">
            <a:alphaModFix/>
          </a:blip>
          <a:srcRect b="0" l="0" r="0" t="0"/>
          <a:stretch/>
        </p:blipFill>
        <p:spPr>
          <a:xfrm>
            <a:off x="0" y="0"/>
            <a:ext cx="12191999" cy="5138057"/>
          </a:xfrm>
          <a:prstGeom prst="rect">
            <a:avLst/>
          </a:prstGeom>
          <a:noFill/>
          <a:ln>
            <a:noFill/>
          </a:ln>
        </p:spPr>
      </p:pic>
      <p:sp>
        <p:nvSpPr>
          <p:cNvPr id="203" name="Google Shape;203;p25"/>
          <p:cNvSpPr txBox="1"/>
          <p:nvPr>
            <p:ph idx="1" type="subTitle"/>
          </p:nvPr>
        </p:nvSpPr>
        <p:spPr>
          <a:xfrm>
            <a:off x="565735" y="6150142"/>
            <a:ext cx="4183062" cy="2941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SzPts val="1600"/>
              <a:buNone/>
              <a:defRPr b="0" i="0" sz="160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04" name="Google Shape;204;p25"/>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25"/>
          <p:cNvSpPr txBox="1"/>
          <p:nvPr>
            <p:ph idx="2" type="body"/>
          </p:nvPr>
        </p:nvSpPr>
        <p:spPr>
          <a:xfrm>
            <a:off x="566151" y="5740595"/>
            <a:ext cx="4182646" cy="3643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sz="16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picture containing text, red, sign, orange&#10;&#10;Description automatically generated" id="206" name="Google Shape;206;p25"/>
          <p:cNvPicPr preferRelativeResize="0"/>
          <p:nvPr/>
        </p:nvPicPr>
        <p:blipFill rotWithShape="1">
          <a:blip r:embed="rId3">
            <a:alphaModFix/>
          </a:blip>
          <a:srcRect b="0" l="0" r="0" t="0"/>
          <a:stretch/>
        </p:blipFill>
        <p:spPr>
          <a:xfrm>
            <a:off x="10582308" y="5243869"/>
            <a:ext cx="1357836" cy="1357836"/>
          </a:xfrm>
          <a:prstGeom prst="rect">
            <a:avLst/>
          </a:prstGeom>
          <a:noFill/>
          <a:ln>
            <a:noFill/>
          </a:ln>
        </p:spPr>
      </p:pic>
      <p:sp>
        <p:nvSpPr>
          <p:cNvPr id="207" name="Google Shape;207;p25"/>
          <p:cNvSpPr/>
          <p:nvPr/>
        </p:nvSpPr>
        <p:spPr>
          <a:xfrm>
            <a:off x="1637414" y="753020"/>
            <a:ext cx="7858346" cy="3939456"/>
          </a:xfrm>
          <a:prstGeom prst="rect">
            <a:avLst/>
          </a:prstGeom>
          <a:noFill/>
          <a:ln cap="flat" cmpd="sng" w="666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close up of a flower&#10;&#10;Description automatically generated with medium confidence" id="208" name="Google Shape;208;p25"/>
          <p:cNvPicPr preferRelativeResize="0"/>
          <p:nvPr/>
        </p:nvPicPr>
        <p:blipFill rotWithShape="1">
          <a:blip r:embed="rId4">
            <a:alphaModFix/>
          </a:blip>
          <a:srcRect b="0" l="0" r="0" t="0"/>
          <a:stretch/>
        </p:blipFill>
        <p:spPr>
          <a:xfrm>
            <a:off x="7128081" y="913870"/>
            <a:ext cx="4812063" cy="462435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209" name="Shape 209"/>
        <p:cNvGrpSpPr/>
        <p:nvPr/>
      </p:nvGrpSpPr>
      <p:grpSpPr>
        <a:xfrm>
          <a:off x="0" y="0"/>
          <a:ext cx="0" cy="0"/>
          <a:chOff x="0" y="0"/>
          <a:chExt cx="0" cy="0"/>
        </a:xfrm>
      </p:grpSpPr>
      <p:pic>
        <p:nvPicPr>
          <p:cNvPr descr="A picture containing indoor, person&#10;&#10;Description automatically generated" id="210" name="Google Shape;210;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1" name="Google Shape;211;p26"/>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bg>
      <p:bgPr>
        <a:solidFill>
          <a:schemeClr val="lt1"/>
        </a:solidFill>
      </p:bgPr>
    </p:bg>
    <p:spTree>
      <p:nvGrpSpPr>
        <p:cNvPr id="212" name="Shape 212"/>
        <p:cNvGrpSpPr/>
        <p:nvPr/>
      </p:nvGrpSpPr>
      <p:grpSpPr>
        <a:xfrm>
          <a:off x="0" y="0"/>
          <a:ext cx="0" cy="0"/>
          <a:chOff x="0" y="0"/>
          <a:chExt cx="0" cy="0"/>
        </a:xfrm>
      </p:grpSpPr>
      <p:pic>
        <p:nvPicPr>
          <p:cNvPr descr="A group of hot air balloons&#10;&#10;Description automatically generated with medium confidence" id="213" name="Google Shape;213;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4" name="Google Shape;214;p27"/>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 4">
    <p:bg>
      <p:bgPr>
        <a:solidFill>
          <a:schemeClr val="lt1"/>
        </a:solidFill>
      </p:bgPr>
    </p:bg>
    <p:spTree>
      <p:nvGrpSpPr>
        <p:cNvPr id="215" name="Shape 215"/>
        <p:cNvGrpSpPr/>
        <p:nvPr/>
      </p:nvGrpSpPr>
      <p:grpSpPr>
        <a:xfrm>
          <a:off x="0" y="0"/>
          <a:ext cx="0" cy="0"/>
          <a:chOff x="0" y="0"/>
          <a:chExt cx="0" cy="0"/>
        </a:xfrm>
      </p:grpSpPr>
      <p:pic>
        <p:nvPicPr>
          <p:cNvPr descr="A picture containing text, road, way, highway&#10;&#10;Description automatically generated" id="216" name="Google Shape;216;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7" name="Google Shape;217;p28"/>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 slide 5">
    <p:bg>
      <p:bgPr>
        <a:solidFill>
          <a:schemeClr val="lt1"/>
        </a:solidFill>
      </p:bgPr>
    </p:bg>
    <p:spTree>
      <p:nvGrpSpPr>
        <p:cNvPr id="218" name="Shape 218"/>
        <p:cNvGrpSpPr/>
        <p:nvPr/>
      </p:nvGrpSpPr>
      <p:grpSpPr>
        <a:xfrm>
          <a:off x="0" y="0"/>
          <a:ext cx="0" cy="0"/>
          <a:chOff x="0" y="0"/>
          <a:chExt cx="0" cy="0"/>
        </a:xfrm>
      </p:grpSpPr>
      <p:pic>
        <p:nvPicPr>
          <p:cNvPr descr="A picture containing person&#10;&#10;Description automatically generated" id="219" name="Google Shape;219;p2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20" name="Google Shape;220;p29"/>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 slide 6">
    <p:bg>
      <p:bgPr>
        <a:solidFill>
          <a:schemeClr val="lt1"/>
        </a:solidFill>
      </p:bgPr>
    </p:bg>
    <p:spTree>
      <p:nvGrpSpPr>
        <p:cNvPr id="221" name="Shape 221"/>
        <p:cNvGrpSpPr/>
        <p:nvPr/>
      </p:nvGrpSpPr>
      <p:grpSpPr>
        <a:xfrm>
          <a:off x="0" y="0"/>
          <a:ext cx="0" cy="0"/>
          <a:chOff x="0" y="0"/>
          <a:chExt cx="0" cy="0"/>
        </a:xfrm>
      </p:grpSpPr>
      <p:pic>
        <p:nvPicPr>
          <p:cNvPr descr="A picture containing text, outdoor, satellite, dark&#10;&#10;Description automatically generated" id="222" name="Google Shape;222;p3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23" name="Google Shape;223;p30"/>
          <p:cNvSpPr txBox="1"/>
          <p:nvPr>
            <p:ph type="ctrTitle"/>
          </p:nvPr>
        </p:nvSpPr>
        <p:spPr>
          <a:xfrm>
            <a:off x="2043449" y="1116237"/>
            <a:ext cx="5785248" cy="296033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bg>
      <p:bgPr>
        <a:solidFill>
          <a:schemeClr val="lt1"/>
        </a:solidFill>
      </p:bgPr>
    </p:bg>
    <p:spTree>
      <p:nvGrpSpPr>
        <p:cNvPr id="26" name="Shape 26"/>
        <p:cNvGrpSpPr/>
        <p:nvPr/>
      </p:nvGrpSpPr>
      <p:grpSpPr>
        <a:xfrm>
          <a:off x="0" y="0"/>
          <a:ext cx="0" cy="0"/>
          <a:chOff x="0" y="0"/>
          <a:chExt cx="0" cy="0"/>
        </a:xfrm>
      </p:grpSpPr>
      <p:sp>
        <p:nvSpPr>
          <p:cNvPr id="27" name="Google Shape;27;p4"/>
          <p:cNvSpPr/>
          <p:nvPr/>
        </p:nvSpPr>
        <p:spPr>
          <a:xfrm>
            <a:off x="0" y="-2"/>
            <a:ext cx="4777273" cy="68580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4"/>
          <p:cNvSpPr txBox="1"/>
          <p:nvPr/>
        </p:nvSpPr>
        <p:spPr>
          <a:xfrm>
            <a:off x="1166580" y="2958558"/>
            <a:ext cx="239595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accent2"/>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a:off x="828520" y="1931437"/>
            <a:ext cx="3072078" cy="2995126"/>
          </a:xfrm>
          <a:prstGeom prst="rect">
            <a:avLst/>
          </a:prstGeom>
          <a:noFill/>
          <a:ln cap="flat" cmpd="sng" w="635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4"/>
          <p:cNvSpPr txBox="1"/>
          <p:nvPr>
            <p:ph idx="1" type="body"/>
          </p:nvPr>
        </p:nvSpPr>
        <p:spPr>
          <a:xfrm>
            <a:off x="5809284" y="1506893"/>
            <a:ext cx="5216136" cy="3844212"/>
          </a:xfrm>
          <a:prstGeom prst="rect">
            <a:avLst/>
          </a:prstGeom>
          <a:noFill/>
          <a:ln>
            <a:noFill/>
          </a:ln>
        </p:spPr>
        <p:txBody>
          <a:bodyPr anchorCtr="0" anchor="ctr" bIns="45700" lIns="91425" spcFirstLastPara="1" rIns="91425" wrap="square" tIns="45700">
            <a:normAutofit/>
          </a:bodyPr>
          <a:lstStyle>
            <a:lvl1pPr indent="-330200" lvl="0" marL="457200" algn="l">
              <a:lnSpc>
                <a:spcPct val="90000"/>
              </a:lnSpc>
              <a:spcBef>
                <a:spcPts val="1000"/>
              </a:spcBef>
              <a:spcAft>
                <a:spcPts val="0"/>
              </a:spcAft>
              <a:buSzPts val="1600"/>
              <a:buFont typeface="Arial"/>
              <a:buAutoNum type="arabicPeriod"/>
              <a:defRPr b="1"/>
            </a:lvl1pPr>
            <a:lvl2pPr indent="-330200" lvl="1" marL="914400" algn="l">
              <a:lnSpc>
                <a:spcPct val="90000"/>
              </a:lnSpc>
              <a:spcBef>
                <a:spcPts val="500"/>
              </a:spcBef>
              <a:spcAft>
                <a:spcPts val="0"/>
              </a:spcAft>
              <a:buClr>
                <a:schemeClr val="accent1"/>
              </a:buClr>
              <a:buSzPts val="1600"/>
              <a:buFont typeface="Noto Sans Symbols"/>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 name="Google Shape;31;p4"/>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1">
  <p:cSld name="Standard 1">
    <p:bg>
      <p:bgPr>
        <a:solidFill>
          <a:schemeClr val="lt1"/>
        </a:solidFill>
      </p:bgPr>
    </p:bg>
    <p:spTree>
      <p:nvGrpSpPr>
        <p:cNvPr id="224" name="Shape 224"/>
        <p:cNvGrpSpPr/>
        <p:nvPr/>
      </p:nvGrpSpPr>
      <p:grpSpPr>
        <a:xfrm>
          <a:off x="0" y="0"/>
          <a:ext cx="0" cy="0"/>
          <a:chOff x="0" y="0"/>
          <a:chExt cx="0" cy="0"/>
        </a:xfrm>
      </p:grpSpPr>
      <p:sp>
        <p:nvSpPr>
          <p:cNvPr id="225" name="Google Shape;225;p31"/>
          <p:cNvSpPr txBox="1"/>
          <p:nvPr>
            <p:ph type="title"/>
          </p:nvPr>
        </p:nvSpPr>
        <p:spPr>
          <a:xfrm>
            <a:off x="838200" y="405446"/>
            <a:ext cx="6982915"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31"/>
          <p:cNvSpPr txBox="1"/>
          <p:nvPr>
            <p:ph idx="1" type="body"/>
          </p:nvPr>
        </p:nvSpPr>
        <p:spPr>
          <a:xfrm>
            <a:off x="838404" y="1884792"/>
            <a:ext cx="6983408" cy="428466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sz="1600">
                <a:solidFill>
                  <a:schemeClr val="dk2"/>
                </a:solidFill>
              </a:defRPr>
            </a:lvl1pPr>
            <a:lvl2pPr indent="-317500" lvl="1" marL="914400" algn="l">
              <a:lnSpc>
                <a:spcPct val="90000"/>
              </a:lnSpc>
              <a:spcBef>
                <a:spcPts val="500"/>
              </a:spcBef>
              <a:spcAft>
                <a:spcPts val="0"/>
              </a:spcAft>
              <a:buClr>
                <a:schemeClr val="dk2"/>
              </a:buClr>
              <a:buSzPts val="1400"/>
              <a:buChar char="−"/>
              <a:defRPr sz="1400">
                <a:solidFill>
                  <a:schemeClr val="dk2"/>
                </a:solidFill>
              </a:defRPr>
            </a:lvl2pPr>
            <a:lvl3pPr indent="-304800" lvl="2" marL="1371600" algn="l">
              <a:lnSpc>
                <a:spcPct val="90000"/>
              </a:lnSpc>
              <a:spcBef>
                <a:spcPts val="500"/>
              </a:spcBef>
              <a:spcAft>
                <a:spcPts val="0"/>
              </a:spcAft>
              <a:buClr>
                <a:schemeClr val="dk2"/>
              </a:buClr>
              <a:buSzPts val="1200"/>
              <a:buChar char="▪"/>
              <a:defRPr sz="1200">
                <a:solidFill>
                  <a:schemeClr val="dk2"/>
                </a:solidFill>
              </a:defRPr>
            </a:lvl3pPr>
            <a:lvl4pPr indent="-298450" lvl="3" marL="1828800" algn="l">
              <a:lnSpc>
                <a:spcPct val="90000"/>
              </a:lnSpc>
              <a:spcBef>
                <a:spcPts val="500"/>
              </a:spcBef>
              <a:spcAft>
                <a:spcPts val="0"/>
              </a:spcAft>
              <a:buSzPts val="1100"/>
              <a:buChar char="▪"/>
              <a:defRPr sz="1100">
                <a:solidFill>
                  <a:schemeClr val="dk2"/>
                </a:solidFill>
              </a:defRPr>
            </a:lvl4pPr>
            <a:lvl5pPr indent="-277495" lvl="4" marL="2286000" algn="l">
              <a:lnSpc>
                <a:spcPct val="90000"/>
              </a:lnSpc>
              <a:spcBef>
                <a:spcPts val="500"/>
              </a:spcBef>
              <a:spcAft>
                <a:spcPts val="0"/>
              </a:spcAft>
              <a:buSzPts val="770"/>
              <a:buChar char="▪"/>
              <a:defRPr sz="1100">
                <a:solidFill>
                  <a:schemeClr val="dk2"/>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7" name="Google Shape;227;p31"/>
          <p:cNvSpPr txBox="1"/>
          <p:nvPr>
            <p:ph idx="2" type="body"/>
          </p:nvPr>
        </p:nvSpPr>
        <p:spPr>
          <a:xfrm>
            <a:off x="838200" y="1290733"/>
            <a:ext cx="6982915" cy="4857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8" name="Google Shape;228;p31"/>
          <p:cNvCxnSpPr/>
          <p:nvPr/>
        </p:nvCxnSpPr>
        <p:spPr>
          <a:xfrm>
            <a:off x="10202779" y="0"/>
            <a:ext cx="0" cy="6858000"/>
          </a:xfrm>
          <a:prstGeom prst="straightConnector1">
            <a:avLst/>
          </a:prstGeom>
          <a:noFill/>
          <a:ln cap="flat" cmpd="sng" w="57150">
            <a:solidFill>
              <a:srgbClr val="D60017"/>
            </a:solidFill>
            <a:prstDash val="solid"/>
            <a:round/>
            <a:headEnd len="sm" w="sm" type="none"/>
            <a:tailEnd len="sm" w="sm" type="none"/>
          </a:ln>
        </p:spPr>
      </p:cxnSp>
      <p:sp>
        <p:nvSpPr>
          <p:cNvPr id="229" name="Google Shape;229;p31"/>
          <p:cNvSpPr/>
          <p:nvPr/>
        </p:nvSpPr>
        <p:spPr>
          <a:xfrm>
            <a:off x="9360571" y="4785824"/>
            <a:ext cx="1383630" cy="1383630"/>
          </a:xfrm>
          <a:prstGeom prst="rect">
            <a:avLst/>
          </a:prstGeom>
          <a:solidFill>
            <a:srgbClr val="9E71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31"/>
          <p:cNvSpPr/>
          <p:nvPr/>
        </p:nvSpPr>
        <p:spPr>
          <a:xfrm>
            <a:off x="9180097" y="4656221"/>
            <a:ext cx="1383630" cy="138363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31"/>
          <p:cNvSpPr/>
          <p:nvPr/>
        </p:nvSpPr>
        <p:spPr>
          <a:xfrm>
            <a:off x="11122186" y="1626113"/>
            <a:ext cx="517358" cy="517358"/>
          </a:xfrm>
          <a:prstGeom prst="rect">
            <a:avLst/>
          </a:prstGeom>
          <a:solidFill>
            <a:srgbClr val="E47E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31"/>
          <p:cNvSpPr/>
          <p:nvPr/>
        </p:nvSpPr>
        <p:spPr>
          <a:xfrm>
            <a:off x="10941712" y="1776508"/>
            <a:ext cx="505599" cy="517358"/>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p31"/>
          <p:cNvSpPr/>
          <p:nvPr/>
        </p:nvSpPr>
        <p:spPr>
          <a:xfrm>
            <a:off x="8885196" y="2994326"/>
            <a:ext cx="434674" cy="434674"/>
          </a:xfrm>
          <a:prstGeom prst="rect">
            <a:avLst/>
          </a:prstGeom>
          <a:solidFill>
            <a:srgbClr val="E47E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p31"/>
          <p:cNvSpPr/>
          <p:nvPr/>
        </p:nvSpPr>
        <p:spPr>
          <a:xfrm>
            <a:off x="8704723" y="3144721"/>
            <a:ext cx="424794" cy="434674"/>
          </a:xfrm>
          <a:prstGeom prst="rect">
            <a:avLst/>
          </a:prstGeom>
          <a:solidFill>
            <a:srgbClr val="9E71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1 image">
  <p:cSld name="With 1 image">
    <p:bg>
      <p:bgPr>
        <a:solidFill>
          <a:schemeClr val="lt1"/>
        </a:solidFill>
      </p:bgPr>
    </p:bg>
    <p:spTree>
      <p:nvGrpSpPr>
        <p:cNvPr id="235" name="Shape 235"/>
        <p:cNvGrpSpPr/>
        <p:nvPr/>
      </p:nvGrpSpPr>
      <p:grpSpPr>
        <a:xfrm>
          <a:off x="0" y="0"/>
          <a:ext cx="0" cy="0"/>
          <a:chOff x="0" y="0"/>
          <a:chExt cx="0" cy="0"/>
        </a:xfrm>
      </p:grpSpPr>
      <p:sp>
        <p:nvSpPr>
          <p:cNvPr id="236" name="Google Shape;236;p32"/>
          <p:cNvSpPr txBox="1"/>
          <p:nvPr>
            <p:ph type="title"/>
          </p:nvPr>
        </p:nvSpPr>
        <p:spPr>
          <a:xfrm>
            <a:off x="838200" y="405446"/>
            <a:ext cx="6054007"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32"/>
          <p:cNvSpPr txBox="1"/>
          <p:nvPr>
            <p:ph idx="1" type="body"/>
          </p:nvPr>
        </p:nvSpPr>
        <p:spPr>
          <a:xfrm>
            <a:off x="838405" y="1212987"/>
            <a:ext cx="6054008" cy="46279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dk2"/>
                </a:solidFill>
              </a:defRPr>
            </a:lvl1pPr>
            <a:lvl2pPr indent="-330200" lvl="1" marL="914400" algn="l">
              <a:lnSpc>
                <a:spcPct val="90000"/>
              </a:lnSpc>
              <a:spcBef>
                <a:spcPts val="500"/>
              </a:spcBef>
              <a:spcAft>
                <a:spcPts val="0"/>
              </a:spcAft>
              <a:buClr>
                <a:schemeClr val="dk2"/>
              </a:buClr>
              <a:buSzPts val="1600"/>
              <a:buChar char="−"/>
              <a:defRPr sz="1600">
                <a:solidFill>
                  <a:schemeClr val="dk2"/>
                </a:solidFill>
              </a:defRPr>
            </a:lvl2pPr>
            <a:lvl3pPr indent="-317500" lvl="2" marL="1371600" algn="l">
              <a:lnSpc>
                <a:spcPct val="90000"/>
              </a:lnSpc>
              <a:spcBef>
                <a:spcPts val="500"/>
              </a:spcBef>
              <a:spcAft>
                <a:spcPts val="0"/>
              </a:spcAft>
              <a:buClr>
                <a:schemeClr val="dk2"/>
              </a:buClr>
              <a:buSzPts val="1400"/>
              <a:buChar char="▪"/>
              <a:defRPr sz="1400">
                <a:solidFill>
                  <a:schemeClr val="dk2"/>
                </a:solidFill>
              </a:defRPr>
            </a:lvl3pPr>
            <a:lvl4pPr indent="-304800" lvl="3" marL="1828800" algn="l">
              <a:lnSpc>
                <a:spcPct val="90000"/>
              </a:lnSpc>
              <a:spcBef>
                <a:spcPts val="500"/>
              </a:spcBef>
              <a:spcAft>
                <a:spcPts val="0"/>
              </a:spcAft>
              <a:buSzPts val="1200"/>
              <a:buChar char="▪"/>
              <a:defRPr sz="1200">
                <a:solidFill>
                  <a:schemeClr val="dk2"/>
                </a:solidFill>
              </a:defRPr>
            </a:lvl4pPr>
            <a:lvl5pPr indent="-281939" lvl="4" marL="2286000" algn="l">
              <a:lnSpc>
                <a:spcPct val="90000"/>
              </a:lnSpc>
              <a:spcBef>
                <a:spcPts val="500"/>
              </a:spcBef>
              <a:spcAft>
                <a:spcPts val="0"/>
              </a:spcAft>
              <a:buSzPts val="840"/>
              <a:buChar char="▪"/>
              <a:defRPr sz="1200">
                <a:solidFill>
                  <a:schemeClr val="dk2"/>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38" name="Google Shape;238;p32"/>
          <p:cNvCxnSpPr/>
          <p:nvPr/>
        </p:nvCxnSpPr>
        <p:spPr>
          <a:xfrm flipH="1" rot="10800000">
            <a:off x="0" y="847954"/>
            <a:ext cx="12211800" cy="5604600"/>
          </a:xfrm>
          <a:prstGeom prst="bentConnector3">
            <a:avLst>
              <a:gd fmla="val 78340" name="adj1"/>
            </a:avLst>
          </a:prstGeom>
          <a:noFill/>
          <a:ln cap="flat" cmpd="sng" w="57150">
            <a:solidFill>
              <a:schemeClr val="accent2"/>
            </a:solidFill>
            <a:prstDash val="solid"/>
            <a:round/>
            <a:headEnd len="sm" w="sm" type="none"/>
            <a:tailEnd len="sm" w="sm" type="none"/>
          </a:ln>
        </p:spPr>
      </p:cxnSp>
      <p:sp>
        <p:nvSpPr>
          <p:cNvPr id="239" name="Google Shape;239;p32"/>
          <p:cNvSpPr/>
          <p:nvPr>
            <p:ph idx="2" type="pic"/>
          </p:nvPr>
        </p:nvSpPr>
        <p:spPr>
          <a:xfrm>
            <a:off x="7321255" y="1565138"/>
            <a:ext cx="4032340" cy="3923671"/>
          </a:xfrm>
          <a:prstGeom prst="rect">
            <a:avLst/>
          </a:prstGeom>
          <a:solidFill>
            <a:srgbClr val="F2F2F2"/>
          </a:solidFill>
          <a:ln>
            <a:noFill/>
          </a:ln>
        </p:spPr>
      </p:sp>
      <p:sp>
        <p:nvSpPr>
          <p:cNvPr id="240" name="Google Shape;240;p32"/>
          <p:cNvSpPr/>
          <p:nvPr/>
        </p:nvSpPr>
        <p:spPr>
          <a:xfrm>
            <a:off x="11395007" y="5849295"/>
            <a:ext cx="452864" cy="452864"/>
          </a:xfrm>
          <a:prstGeom prst="rect">
            <a:avLst/>
          </a:prstGeom>
          <a:solidFill>
            <a:srgbClr val="E47E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p32"/>
          <p:cNvSpPr/>
          <p:nvPr/>
        </p:nvSpPr>
        <p:spPr>
          <a:xfrm>
            <a:off x="11214534" y="5999690"/>
            <a:ext cx="442571" cy="452864"/>
          </a:xfrm>
          <a:prstGeom prst="rect">
            <a:avLst/>
          </a:prstGeom>
          <a:solidFill>
            <a:srgbClr val="9E71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p32"/>
          <p:cNvSpPr/>
          <p:nvPr/>
        </p:nvSpPr>
        <p:spPr>
          <a:xfrm>
            <a:off x="9037747" y="405446"/>
            <a:ext cx="322563" cy="322563"/>
          </a:xfrm>
          <a:prstGeom prst="rect">
            <a:avLst/>
          </a:prstGeom>
          <a:solidFill>
            <a:srgbClr val="E47E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3" name="Google Shape;243;p32"/>
          <p:cNvSpPr/>
          <p:nvPr/>
        </p:nvSpPr>
        <p:spPr>
          <a:xfrm>
            <a:off x="8857273" y="555841"/>
            <a:ext cx="315231" cy="322563"/>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p:cSld name="Case study">
    <p:bg>
      <p:bgPr>
        <a:solidFill>
          <a:schemeClr val="lt1"/>
        </a:solidFill>
      </p:bgPr>
    </p:bg>
    <p:spTree>
      <p:nvGrpSpPr>
        <p:cNvPr id="244" name="Shape 244"/>
        <p:cNvGrpSpPr/>
        <p:nvPr/>
      </p:nvGrpSpPr>
      <p:grpSpPr>
        <a:xfrm>
          <a:off x="0" y="0"/>
          <a:ext cx="0" cy="0"/>
          <a:chOff x="0" y="0"/>
          <a:chExt cx="0" cy="0"/>
        </a:xfrm>
      </p:grpSpPr>
      <p:sp>
        <p:nvSpPr>
          <p:cNvPr id="245" name="Google Shape;245;p33"/>
          <p:cNvSpPr/>
          <p:nvPr/>
        </p:nvSpPr>
        <p:spPr>
          <a:xfrm>
            <a:off x="208870" y="1402473"/>
            <a:ext cx="3396342" cy="531661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6" name="Google Shape;246;p33"/>
          <p:cNvSpPr/>
          <p:nvPr>
            <p:ph idx="2" type="pic"/>
          </p:nvPr>
        </p:nvSpPr>
        <p:spPr>
          <a:xfrm>
            <a:off x="208870" y="307769"/>
            <a:ext cx="3396342" cy="825343"/>
          </a:xfrm>
          <a:prstGeom prst="rect">
            <a:avLst/>
          </a:prstGeom>
          <a:noFill/>
          <a:ln>
            <a:noFill/>
          </a:ln>
        </p:spPr>
      </p:sp>
      <p:sp>
        <p:nvSpPr>
          <p:cNvPr id="247" name="Google Shape;247;p33"/>
          <p:cNvSpPr txBox="1"/>
          <p:nvPr>
            <p:ph idx="1" type="body"/>
          </p:nvPr>
        </p:nvSpPr>
        <p:spPr>
          <a:xfrm>
            <a:off x="4033837" y="2586891"/>
            <a:ext cx="5110163" cy="4206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solidFill>
                  <a:schemeClr val="dk2"/>
                </a:solidFill>
              </a:defRPr>
            </a:lvl1pPr>
            <a:lvl2pPr indent="-342900" lvl="1" marL="914400" algn="l">
              <a:lnSpc>
                <a:spcPct val="90000"/>
              </a:lnSpc>
              <a:spcBef>
                <a:spcPts val="500"/>
              </a:spcBef>
              <a:spcAft>
                <a:spcPts val="0"/>
              </a:spcAft>
              <a:buClr>
                <a:schemeClr val="lt2"/>
              </a:buClr>
              <a:buSzPts val="1800"/>
              <a:buChar char="−"/>
              <a:defRPr/>
            </a:lvl2pPr>
            <a:lvl3pPr indent="-342900" lvl="2" marL="1371600" algn="l">
              <a:lnSpc>
                <a:spcPct val="90000"/>
              </a:lnSpc>
              <a:spcBef>
                <a:spcPts val="500"/>
              </a:spcBef>
              <a:spcAft>
                <a:spcPts val="0"/>
              </a:spcAft>
              <a:buClr>
                <a:schemeClr val="lt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33"/>
          <p:cNvSpPr txBox="1"/>
          <p:nvPr>
            <p:ph idx="3" type="body"/>
          </p:nvPr>
        </p:nvSpPr>
        <p:spPr>
          <a:xfrm>
            <a:off x="4033837" y="471170"/>
            <a:ext cx="5110163" cy="4206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solidFill>
                  <a:schemeClr val="dk2"/>
                </a:solidFill>
              </a:defRPr>
            </a:lvl1pPr>
            <a:lvl2pPr indent="-342900" lvl="1" marL="914400" algn="l">
              <a:lnSpc>
                <a:spcPct val="90000"/>
              </a:lnSpc>
              <a:spcBef>
                <a:spcPts val="500"/>
              </a:spcBef>
              <a:spcAft>
                <a:spcPts val="0"/>
              </a:spcAft>
              <a:buClr>
                <a:schemeClr val="lt2"/>
              </a:buClr>
              <a:buSzPts val="1800"/>
              <a:buChar char="−"/>
              <a:defRPr/>
            </a:lvl2pPr>
            <a:lvl3pPr indent="-342900" lvl="2" marL="1371600" algn="l">
              <a:lnSpc>
                <a:spcPct val="90000"/>
              </a:lnSpc>
              <a:spcBef>
                <a:spcPts val="500"/>
              </a:spcBef>
              <a:spcAft>
                <a:spcPts val="0"/>
              </a:spcAft>
              <a:buClr>
                <a:schemeClr val="lt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33"/>
          <p:cNvSpPr txBox="1"/>
          <p:nvPr>
            <p:ph idx="4" type="body"/>
          </p:nvPr>
        </p:nvSpPr>
        <p:spPr>
          <a:xfrm>
            <a:off x="4033837" y="4693179"/>
            <a:ext cx="5110163" cy="4206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solidFill>
                  <a:schemeClr val="dk2"/>
                </a:solidFill>
              </a:defRPr>
            </a:lvl1pPr>
            <a:lvl2pPr indent="-342900" lvl="1" marL="914400" algn="l">
              <a:lnSpc>
                <a:spcPct val="90000"/>
              </a:lnSpc>
              <a:spcBef>
                <a:spcPts val="500"/>
              </a:spcBef>
              <a:spcAft>
                <a:spcPts val="0"/>
              </a:spcAft>
              <a:buClr>
                <a:schemeClr val="lt2"/>
              </a:buClr>
              <a:buSzPts val="1800"/>
              <a:buChar char="−"/>
              <a:defRPr/>
            </a:lvl2pPr>
            <a:lvl3pPr indent="-342900" lvl="2" marL="1371600" algn="l">
              <a:lnSpc>
                <a:spcPct val="90000"/>
              </a:lnSpc>
              <a:spcBef>
                <a:spcPts val="500"/>
              </a:spcBef>
              <a:spcAft>
                <a:spcPts val="0"/>
              </a:spcAft>
              <a:buClr>
                <a:schemeClr val="lt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33"/>
          <p:cNvSpPr txBox="1"/>
          <p:nvPr>
            <p:ph idx="5" type="body"/>
          </p:nvPr>
        </p:nvSpPr>
        <p:spPr>
          <a:xfrm>
            <a:off x="681308" y="5001626"/>
            <a:ext cx="2529841" cy="151164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00"/>
              <a:buNone/>
              <a:defRPr b="0" i="0" sz="11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lt2"/>
              </a:buClr>
              <a:buSzPts val="1800"/>
              <a:buChar char="−"/>
              <a:defRPr/>
            </a:lvl2pPr>
            <a:lvl3pPr indent="-342900" lvl="2" marL="1371600" algn="l">
              <a:lnSpc>
                <a:spcPct val="90000"/>
              </a:lnSpc>
              <a:spcBef>
                <a:spcPts val="500"/>
              </a:spcBef>
              <a:spcAft>
                <a:spcPts val="0"/>
              </a:spcAft>
              <a:buClr>
                <a:schemeClr val="lt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1" name="Google Shape;251;p33"/>
          <p:cNvSpPr txBox="1"/>
          <p:nvPr>
            <p:ph idx="6" type="body"/>
          </p:nvPr>
        </p:nvSpPr>
        <p:spPr>
          <a:xfrm>
            <a:off x="4033837" y="935456"/>
            <a:ext cx="5110162" cy="1472077"/>
          </a:xfrm>
          <a:prstGeom prst="rect">
            <a:avLst/>
          </a:prstGeom>
          <a:noFill/>
          <a:ln>
            <a:noFill/>
          </a:ln>
        </p:spPr>
        <p:txBody>
          <a:bodyPr anchorCtr="0" anchor="t" bIns="45700" lIns="91425" spcFirstLastPara="1" rIns="91425" wrap="square" tIns="45700">
            <a:noAutofit/>
          </a:bodyPr>
          <a:lstStyle>
            <a:lvl1pPr indent="-304800" lvl="0" marL="457200" algn="l">
              <a:lnSpc>
                <a:spcPct val="90000"/>
              </a:lnSpc>
              <a:spcBef>
                <a:spcPts val="1000"/>
              </a:spcBef>
              <a:spcAft>
                <a:spcPts val="0"/>
              </a:spcAft>
              <a:buSzPts val="1200"/>
              <a:buChar char="▪"/>
              <a:defRPr sz="1200">
                <a:solidFill>
                  <a:schemeClr val="dk2"/>
                </a:solidFill>
              </a:defRPr>
            </a:lvl1pPr>
            <a:lvl2pPr indent="-298450" lvl="1" marL="914400" algn="l">
              <a:lnSpc>
                <a:spcPct val="90000"/>
              </a:lnSpc>
              <a:spcBef>
                <a:spcPts val="500"/>
              </a:spcBef>
              <a:spcAft>
                <a:spcPts val="0"/>
              </a:spcAft>
              <a:buClr>
                <a:schemeClr val="dk2"/>
              </a:buClr>
              <a:buSzPts val="1100"/>
              <a:buChar char="−"/>
              <a:defRPr sz="1100">
                <a:solidFill>
                  <a:schemeClr val="dk2"/>
                </a:solidFill>
              </a:defRPr>
            </a:lvl2pPr>
            <a:lvl3pPr indent="-295275" lvl="2" marL="1371600" algn="l">
              <a:lnSpc>
                <a:spcPct val="90000"/>
              </a:lnSpc>
              <a:spcBef>
                <a:spcPts val="500"/>
              </a:spcBef>
              <a:spcAft>
                <a:spcPts val="0"/>
              </a:spcAft>
              <a:buClr>
                <a:schemeClr val="dk2"/>
              </a:buClr>
              <a:buSzPts val="1050"/>
              <a:buChar char="▪"/>
              <a:defRPr sz="1050">
                <a:solidFill>
                  <a:schemeClr val="dk2"/>
                </a:solidFill>
              </a:defRPr>
            </a:lvl3pPr>
            <a:lvl4pPr indent="-292100" lvl="3" marL="1828800" algn="l">
              <a:lnSpc>
                <a:spcPct val="90000"/>
              </a:lnSpc>
              <a:spcBef>
                <a:spcPts val="500"/>
              </a:spcBef>
              <a:spcAft>
                <a:spcPts val="0"/>
              </a:spcAft>
              <a:buSzPts val="1000"/>
              <a:buChar char="▪"/>
              <a:defRPr sz="1000">
                <a:solidFill>
                  <a:schemeClr val="dk2"/>
                </a:solidFill>
              </a:defRPr>
            </a:lvl4pPr>
            <a:lvl5pPr indent="-273050" lvl="4" marL="2286000" algn="l">
              <a:lnSpc>
                <a:spcPct val="90000"/>
              </a:lnSpc>
              <a:spcBef>
                <a:spcPts val="500"/>
              </a:spcBef>
              <a:spcAft>
                <a:spcPts val="0"/>
              </a:spcAft>
              <a:buSzPts val="700"/>
              <a:buChar char="▪"/>
              <a:defRPr sz="10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33"/>
          <p:cNvSpPr txBox="1"/>
          <p:nvPr>
            <p:ph idx="7" type="body"/>
          </p:nvPr>
        </p:nvSpPr>
        <p:spPr>
          <a:xfrm>
            <a:off x="4033837" y="3041744"/>
            <a:ext cx="5110162" cy="1469296"/>
          </a:xfrm>
          <a:prstGeom prst="rect">
            <a:avLst/>
          </a:prstGeom>
          <a:noFill/>
          <a:ln>
            <a:noFill/>
          </a:ln>
        </p:spPr>
        <p:txBody>
          <a:bodyPr anchorCtr="0" anchor="t" bIns="45700" lIns="91425" spcFirstLastPara="1" rIns="91425" wrap="square" tIns="45700">
            <a:noAutofit/>
          </a:bodyPr>
          <a:lstStyle>
            <a:lvl1pPr indent="-304800" lvl="0" marL="457200" algn="l">
              <a:lnSpc>
                <a:spcPct val="90000"/>
              </a:lnSpc>
              <a:spcBef>
                <a:spcPts val="1000"/>
              </a:spcBef>
              <a:spcAft>
                <a:spcPts val="0"/>
              </a:spcAft>
              <a:buSzPts val="1200"/>
              <a:buChar char="▪"/>
              <a:defRPr sz="1200">
                <a:solidFill>
                  <a:schemeClr val="dk2"/>
                </a:solidFill>
              </a:defRPr>
            </a:lvl1pPr>
            <a:lvl2pPr indent="-298450" lvl="1" marL="914400" algn="l">
              <a:lnSpc>
                <a:spcPct val="90000"/>
              </a:lnSpc>
              <a:spcBef>
                <a:spcPts val="500"/>
              </a:spcBef>
              <a:spcAft>
                <a:spcPts val="0"/>
              </a:spcAft>
              <a:buClr>
                <a:schemeClr val="dk2"/>
              </a:buClr>
              <a:buSzPts val="1100"/>
              <a:buChar char="−"/>
              <a:defRPr sz="1100">
                <a:solidFill>
                  <a:schemeClr val="dk2"/>
                </a:solidFill>
              </a:defRPr>
            </a:lvl2pPr>
            <a:lvl3pPr indent="-295275" lvl="2" marL="1371600" algn="l">
              <a:lnSpc>
                <a:spcPct val="90000"/>
              </a:lnSpc>
              <a:spcBef>
                <a:spcPts val="500"/>
              </a:spcBef>
              <a:spcAft>
                <a:spcPts val="0"/>
              </a:spcAft>
              <a:buClr>
                <a:schemeClr val="dk2"/>
              </a:buClr>
              <a:buSzPts val="1050"/>
              <a:buChar char="▪"/>
              <a:defRPr sz="1050">
                <a:solidFill>
                  <a:schemeClr val="dk2"/>
                </a:solidFill>
              </a:defRPr>
            </a:lvl3pPr>
            <a:lvl4pPr indent="-292100" lvl="3" marL="1828800" algn="l">
              <a:lnSpc>
                <a:spcPct val="90000"/>
              </a:lnSpc>
              <a:spcBef>
                <a:spcPts val="500"/>
              </a:spcBef>
              <a:spcAft>
                <a:spcPts val="0"/>
              </a:spcAft>
              <a:buSzPts val="1000"/>
              <a:buChar char="▪"/>
              <a:defRPr sz="1000">
                <a:solidFill>
                  <a:schemeClr val="dk2"/>
                </a:solidFill>
              </a:defRPr>
            </a:lvl4pPr>
            <a:lvl5pPr indent="-273050" lvl="4" marL="2286000" algn="l">
              <a:lnSpc>
                <a:spcPct val="90000"/>
              </a:lnSpc>
              <a:spcBef>
                <a:spcPts val="500"/>
              </a:spcBef>
              <a:spcAft>
                <a:spcPts val="0"/>
              </a:spcAft>
              <a:buSzPts val="700"/>
              <a:buChar char="▪"/>
              <a:defRPr sz="10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33"/>
          <p:cNvSpPr txBox="1"/>
          <p:nvPr>
            <p:ph idx="8" type="body"/>
          </p:nvPr>
        </p:nvSpPr>
        <p:spPr>
          <a:xfrm>
            <a:off x="4033837" y="5141885"/>
            <a:ext cx="5110162" cy="1371389"/>
          </a:xfrm>
          <a:prstGeom prst="rect">
            <a:avLst/>
          </a:prstGeom>
          <a:noFill/>
          <a:ln>
            <a:noFill/>
          </a:ln>
        </p:spPr>
        <p:txBody>
          <a:bodyPr anchorCtr="0" anchor="t" bIns="45700" lIns="91425" spcFirstLastPara="1" rIns="91425" wrap="square" tIns="45700">
            <a:noAutofit/>
          </a:bodyPr>
          <a:lstStyle>
            <a:lvl1pPr indent="-304800" lvl="0" marL="457200" algn="l">
              <a:lnSpc>
                <a:spcPct val="90000"/>
              </a:lnSpc>
              <a:spcBef>
                <a:spcPts val="1000"/>
              </a:spcBef>
              <a:spcAft>
                <a:spcPts val="0"/>
              </a:spcAft>
              <a:buSzPts val="1200"/>
              <a:buChar char="▪"/>
              <a:defRPr sz="1200">
                <a:solidFill>
                  <a:schemeClr val="dk2"/>
                </a:solidFill>
              </a:defRPr>
            </a:lvl1pPr>
            <a:lvl2pPr indent="-298450" lvl="1" marL="914400" algn="l">
              <a:lnSpc>
                <a:spcPct val="90000"/>
              </a:lnSpc>
              <a:spcBef>
                <a:spcPts val="500"/>
              </a:spcBef>
              <a:spcAft>
                <a:spcPts val="0"/>
              </a:spcAft>
              <a:buClr>
                <a:schemeClr val="dk2"/>
              </a:buClr>
              <a:buSzPts val="1100"/>
              <a:buChar char="−"/>
              <a:defRPr sz="1100">
                <a:solidFill>
                  <a:schemeClr val="dk2"/>
                </a:solidFill>
              </a:defRPr>
            </a:lvl2pPr>
            <a:lvl3pPr indent="-295275" lvl="2" marL="1371600" algn="l">
              <a:lnSpc>
                <a:spcPct val="90000"/>
              </a:lnSpc>
              <a:spcBef>
                <a:spcPts val="500"/>
              </a:spcBef>
              <a:spcAft>
                <a:spcPts val="0"/>
              </a:spcAft>
              <a:buClr>
                <a:schemeClr val="dk2"/>
              </a:buClr>
              <a:buSzPts val="1050"/>
              <a:buChar char="▪"/>
              <a:defRPr sz="1050">
                <a:solidFill>
                  <a:schemeClr val="dk2"/>
                </a:solidFill>
              </a:defRPr>
            </a:lvl3pPr>
            <a:lvl4pPr indent="-292100" lvl="3" marL="1828800" algn="l">
              <a:lnSpc>
                <a:spcPct val="90000"/>
              </a:lnSpc>
              <a:spcBef>
                <a:spcPts val="500"/>
              </a:spcBef>
              <a:spcAft>
                <a:spcPts val="0"/>
              </a:spcAft>
              <a:buSzPts val="1000"/>
              <a:buChar char="▪"/>
              <a:defRPr sz="1000">
                <a:solidFill>
                  <a:schemeClr val="dk2"/>
                </a:solidFill>
              </a:defRPr>
            </a:lvl4pPr>
            <a:lvl5pPr indent="-273050" lvl="4" marL="2286000" algn="l">
              <a:lnSpc>
                <a:spcPct val="90000"/>
              </a:lnSpc>
              <a:spcBef>
                <a:spcPts val="500"/>
              </a:spcBef>
              <a:spcAft>
                <a:spcPts val="0"/>
              </a:spcAft>
              <a:buSzPts val="700"/>
              <a:buChar char="▪"/>
              <a:defRPr sz="10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54" name="Google Shape;254;p33"/>
          <p:cNvCxnSpPr/>
          <p:nvPr/>
        </p:nvCxnSpPr>
        <p:spPr>
          <a:xfrm>
            <a:off x="681308" y="4792225"/>
            <a:ext cx="2529841" cy="0"/>
          </a:xfrm>
          <a:prstGeom prst="straightConnector1">
            <a:avLst/>
          </a:prstGeom>
          <a:noFill/>
          <a:ln cap="flat" cmpd="sng" w="9525">
            <a:solidFill>
              <a:schemeClr val="accent2"/>
            </a:solidFill>
            <a:prstDash val="dash"/>
            <a:round/>
            <a:headEnd len="sm" w="sm" type="none"/>
            <a:tailEnd len="sm" w="sm" type="none"/>
          </a:ln>
        </p:spPr>
      </p:cxnSp>
      <p:sp>
        <p:nvSpPr>
          <p:cNvPr id="255" name="Google Shape;255;p33"/>
          <p:cNvSpPr/>
          <p:nvPr/>
        </p:nvSpPr>
        <p:spPr>
          <a:xfrm>
            <a:off x="9572624" y="462644"/>
            <a:ext cx="2371725" cy="3652156"/>
          </a:xfrm>
          <a:custGeom>
            <a:rect b="b" l="l" r="r" t="t"/>
            <a:pathLst>
              <a:path extrusionOk="0" h="3994282" w="2371725">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6" name="Google Shape;256;p33"/>
          <p:cNvSpPr txBox="1"/>
          <p:nvPr>
            <p:ph idx="9" type="body"/>
          </p:nvPr>
        </p:nvSpPr>
        <p:spPr>
          <a:xfrm>
            <a:off x="9850722" y="749791"/>
            <a:ext cx="1833278" cy="264774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000"/>
              </a:spcBef>
              <a:spcAft>
                <a:spcPts val="0"/>
              </a:spcAft>
              <a:buSzPts val="1100"/>
              <a:buNone/>
              <a:defRPr b="0" i="0" sz="11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lt2"/>
              </a:buClr>
              <a:buSzPts val="1800"/>
              <a:buChar char="−"/>
              <a:defRPr/>
            </a:lvl2pPr>
            <a:lvl3pPr indent="-342900" lvl="2" marL="1371600" algn="l">
              <a:lnSpc>
                <a:spcPct val="90000"/>
              </a:lnSpc>
              <a:spcBef>
                <a:spcPts val="500"/>
              </a:spcBef>
              <a:spcAft>
                <a:spcPts val="0"/>
              </a:spcAft>
              <a:buClr>
                <a:schemeClr val="lt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33"/>
          <p:cNvSpPr txBox="1"/>
          <p:nvPr>
            <p:ph idx="13" type="body"/>
          </p:nvPr>
        </p:nvSpPr>
        <p:spPr>
          <a:xfrm>
            <a:off x="9572624" y="4833613"/>
            <a:ext cx="2371725" cy="336023"/>
          </a:xfrm>
          <a:prstGeom prst="rect">
            <a:avLst/>
          </a:prstGeom>
          <a:noFill/>
          <a:ln>
            <a:noFill/>
          </a:ln>
        </p:spPr>
        <p:txBody>
          <a:bodyPr anchorCtr="0" anchor="b" bIns="45700" lIns="91425" spcFirstLastPara="1" rIns="91425" wrap="square" tIns="45700">
            <a:normAutofit/>
          </a:bodyPr>
          <a:lstStyle>
            <a:lvl1pPr indent="-228600" lvl="0" marL="457200" algn="r">
              <a:lnSpc>
                <a:spcPct val="150000"/>
              </a:lnSpc>
              <a:spcBef>
                <a:spcPts val="1000"/>
              </a:spcBef>
              <a:spcAft>
                <a:spcPts val="0"/>
              </a:spcAft>
              <a:buSzPts val="1100"/>
              <a:buNone/>
              <a:defRPr b="1" i="0" sz="11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lt2"/>
              </a:buClr>
              <a:buSzPts val="1800"/>
              <a:buChar char="−"/>
              <a:defRPr/>
            </a:lvl2pPr>
            <a:lvl3pPr indent="-342900" lvl="2" marL="1371600" algn="l">
              <a:lnSpc>
                <a:spcPct val="90000"/>
              </a:lnSpc>
              <a:spcBef>
                <a:spcPts val="500"/>
              </a:spcBef>
              <a:spcAft>
                <a:spcPts val="0"/>
              </a:spcAft>
              <a:buClr>
                <a:schemeClr val="lt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33"/>
          <p:cNvSpPr txBox="1"/>
          <p:nvPr>
            <p:ph idx="14" type="body"/>
          </p:nvPr>
        </p:nvSpPr>
        <p:spPr>
          <a:xfrm>
            <a:off x="9572624" y="5169636"/>
            <a:ext cx="2371725" cy="33602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SzPts val="1100"/>
              <a:buNone/>
              <a:defRPr b="0" i="1" sz="11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lt2"/>
              </a:buClr>
              <a:buSzPts val="1800"/>
              <a:buChar char="−"/>
              <a:defRPr/>
            </a:lvl2pPr>
            <a:lvl3pPr indent="-342900" lvl="2" marL="1371600" algn="l">
              <a:lnSpc>
                <a:spcPct val="90000"/>
              </a:lnSpc>
              <a:spcBef>
                <a:spcPts val="500"/>
              </a:spcBef>
              <a:spcAft>
                <a:spcPts val="0"/>
              </a:spcAft>
              <a:buClr>
                <a:schemeClr val="lt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33"/>
          <p:cNvSpPr txBox="1"/>
          <p:nvPr>
            <p:ph idx="15" type="body"/>
          </p:nvPr>
        </p:nvSpPr>
        <p:spPr>
          <a:xfrm>
            <a:off x="653943" y="1754080"/>
            <a:ext cx="2645368" cy="31958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100"/>
              <a:buNone/>
              <a:defRPr sz="1100">
                <a:solidFill>
                  <a:schemeClr val="dk2"/>
                </a:solidFill>
              </a:defRPr>
            </a:lvl1pPr>
            <a:lvl2pPr indent="-228600" lvl="1" marL="914400" algn="l">
              <a:lnSpc>
                <a:spcPct val="90000"/>
              </a:lnSpc>
              <a:spcBef>
                <a:spcPts val="500"/>
              </a:spcBef>
              <a:spcAft>
                <a:spcPts val="0"/>
              </a:spcAft>
              <a:buClr>
                <a:schemeClr val="lt2"/>
              </a:buClr>
              <a:buSzPts val="800"/>
              <a:buNone/>
              <a:defRPr sz="800"/>
            </a:lvl2pPr>
            <a:lvl3pPr indent="-228600" lvl="2" marL="1371600" algn="l">
              <a:lnSpc>
                <a:spcPct val="90000"/>
              </a:lnSpc>
              <a:spcBef>
                <a:spcPts val="500"/>
              </a:spcBef>
              <a:spcAft>
                <a:spcPts val="0"/>
              </a:spcAft>
              <a:buClr>
                <a:schemeClr val="lt2"/>
              </a:buClr>
              <a:buSzPts val="700"/>
              <a:buNone/>
              <a:defRPr sz="700"/>
            </a:lvl3pPr>
            <a:lvl4pPr indent="-228600" lvl="3" marL="1828800" algn="l">
              <a:lnSpc>
                <a:spcPct val="90000"/>
              </a:lnSpc>
              <a:spcBef>
                <a:spcPts val="500"/>
              </a:spcBef>
              <a:spcAft>
                <a:spcPts val="0"/>
              </a:spcAft>
              <a:buSzPts val="600"/>
              <a:buNone/>
              <a:defRPr sz="600"/>
            </a:lvl4pPr>
            <a:lvl5pPr indent="-228600" lvl="4" marL="2286000" algn="l">
              <a:lnSpc>
                <a:spcPct val="90000"/>
              </a:lnSpc>
              <a:spcBef>
                <a:spcPts val="500"/>
              </a:spcBef>
              <a:spcAft>
                <a:spcPts val="0"/>
              </a:spcAft>
              <a:buSzPts val="420"/>
              <a:buNone/>
              <a:defRPr sz="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0" name="Google Shape;260;p33"/>
          <p:cNvSpPr txBox="1"/>
          <p:nvPr>
            <p:ph idx="16" type="body"/>
          </p:nvPr>
        </p:nvSpPr>
        <p:spPr>
          <a:xfrm>
            <a:off x="653943" y="2471927"/>
            <a:ext cx="2645368" cy="30756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100"/>
              <a:buNone/>
              <a:defRPr sz="1100">
                <a:solidFill>
                  <a:schemeClr val="dk2"/>
                </a:solidFill>
              </a:defRPr>
            </a:lvl1pPr>
            <a:lvl2pPr indent="-228600" lvl="1" marL="914400" algn="l">
              <a:lnSpc>
                <a:spcPct val="90000"/>
              </a:lnSpc>
              <a:spcBef>
                <a:spcPts val="500"/>
              </a:spcBef>
              <a:spcAft>
                <a:spcPts val="0"/>
              </a:spcAft>
              <a:buClr>
                <a:schemeClr val="lt2"/>
              </a:buClr>
              <a:buSzPts val="800"/>
              <a:buNone/>
              <a:defRPr sz="800"/>
            </a:lvl2pPr>
            <a:lvl3pPr indent="-228600" lvl="2" marL="1371600" algn="l">
              <a:lnSpc>
                <a:spcPct val="90000"/>
              </a:lnSpc>
              <a:spcBef>
                <a:spcPts val="500"/>
              </a:spcBef>
              <a:spcAft>
                <a:spcPts val="0"/>
              </a:spcAft>
              <a:buClr>
                <a:schemeClr val="lt2"/>
              </a:buClr>
              <a:buSzPts val="700"/>
              <a:buNone/>
              <a:defRPr sz="700"/>
            </a:lvl3pPr>
            <a:lvl4pPr indent="-228600" lvl="3" marL="1828800" algn="l">
              <a:lnSpc>
                <a:spcPct val="90000"/>
              </a:lnSpc>
              <a:spcBef>
                <a:spcPts val="500"/>
              </a:spcBef>
              <a:spcAft>
                <a:spcPts val="0"/>
              </a:spcAft>
              <a:buSzPts val="600"/>
              <a:buNone/>
              <a:defRPr sz="600"/>
            </a:lvl4pPr>
            <a:lvl5pPr indent="-228600" lvl="4" marL="2286000" algn="l">
              <a:lnSpc>
                <a:spcPct val="90000"/>
              </a:lnSpc>
              <a:spcBef>
                <a:spcPts val="500"/>
              </a:spcBef>
              <a:spcAft>
                <a:spcPts val="0"/>
              </a:spcAft>
              <a:buSzPts val="420"/>
              <a:buNone/>
              <a:defRPr sz="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33"/>
          <p:cNvSpPr txBox="1"/>
          <p:nvPr>
            <p:ph idx="17" type="body"/>
          </p:nvPr>
        </p:nvSpPr>
        <p:spPr>
          <a:xfrm>
            <a:off x="669496" y="3222983"/>
            <a:ext cx="2629815" cy="3019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100"/>
              <a:buNone/>
              <a:defRPr sz="1100">
                <a:solidFill>
                  <a:schemeClr val="dk2"/>
                </a:solidFill>
              </a:defRPr>
            </a:lvl1pPr>
            <a:lvl2pPr indent="-228600" lvl="1" marL="914400" algn="l">
              <a:lnSpc>
                <a:spcPct val="90000"/>
              </a:lnSpc>
              <a:spcBef>
                <a:spcPts val="500"/>
              </a:spcBef>
              <a:spcAft>
                <a:spcPts val="0"/>
              </a:spcAft>
              <a:buClr>
                <a:schemeClr val="lt2"/>
              </a:buClr>
              <a:buSzPts val="800"/>
              <a:buNone/>
              <a:defRPr sz="800"/>
            </a:lvl2pPr>
            <a:lvl3pPr indent="-228600" lvl="2" marL="1371600" algn="l">
              <a:lnSpc>
                <a:spcPct val="90000"/>
              </a:lnSpc>
              <a:spcBef>
                <a:spcPts val="500"/>
              </a:spcBef>
              <a:spcAft>
                <a:spcPts val="0"/>
              </a:spcAft>
              <a:buClr>
                <a:schemeClr val="lt2"/>
              </a:buClr>
              <a:buSzPts val="700"/>
              <a:buNone/>
              <a:defRPr sz="700"/>
            </a:lvl3pPr>
            <a:lvl4pPr indent="-228600" lvl="3" marL="1828800" algn="l">
              <a:lnSpc>
                <a:spcPct val="90000"/>
              </a:lnSpc>
              <a:spcBef>
                <a:spcPts val="500"/>
              </a:spcBef>
              <a:spcAft>
                <a:spcPts val="0"/>
              </a:spcAft>
              <a:buSzPts val="600"/>
              <a:buNone/>
              <a:defRPr sz="600"/>
            </a:lvl4pPr>
            <a:lvl5pPr indent="-228600" lvl="4" marL="2286000" algn="l">
              <a:lnSpc>
                <a:spcPct val="90000"/>
              </a:lnSpc>
              <a:spcBef>
                <a:spcPts val="500"/>
              </a:spcBef>
              <a:spcAft>
                <a:spcPts val="0"/>
              </a:spcAft>
              <a:buSzPts val="420"/>
              <a:buNone/>
              <a:defRPr sz="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2" name="Google Shape;262;p33"/>
          <p:cNvSpPr txBox="1"/>
          <p:nvPr/>
        </p:nvSpPr>
        <p:spPr>
          <a:xfrm>
            <a:off x="653943" y="1500906"/>
            <a:ext cx="54694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accent2"/>
                </a:solidFill>
                <a:latin typeface="Arial"/>
                <a:ea typeface="Arial"/>
                <a:cs typeface="Arial"/>
                <a:sym typeface="Arial"/>
              </a:rPr>
              <a:t>Client</a:t>
            </a:r>
            <a:endParaRPr b="0" i="0" sz="1400" u="none" cap="none" strike="noStrike">
              <a:solidFill>
                <a:srgbClr val="000000"/>
              </a:solidFill>
              <a:latin typeface="Arial"/>
              <a:ea typeface="Arial"/>
              <a:cs typeface="Arial"/>
              <a:sym typeface="Arial"/>
            </a:endParaRPr>
          </a:p>
        </p:txBody>
      </p:sp>
      <p:sp>
        <p:nvSpPr>
          <p:cNvPr id="263" name="Google Shape;263;p33"/>
          <p:cNvSpPr txBox="1"/>
          <p:nvPr/>
        </p:nvSpPr>
        <p:spPr>
          <a:xfrm>
            <a:off x="653943" y="2224968"/>
            <a:ext cx="59182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accent2"/>
                </a:solidFill>
                <a:latin typeface="Arial"/>
                <a:ea typeface="Arial"/>
                <a:cs typeface="Arial"/>
                <a:sym typeface="Arial"/>
              </a:rPr>
              <a:t>Sector</a:t>
            </a:r>
            <a:endParaRPr b="0" i="0" sz="1400" u="none" cap="none" strike="noStrike">
              <a:solidFill>
                <a:srgbClr val="000000"/>
              </a:solidFill>
              <a:latin typeface="Arial"/>
              <a:ea typeface="Arial"/>
              <a:cs typeface="Arial"/>
              <a:sym typeface="Arial"/>
            </a:endParaRPr>
          </a:p>
        </p:txBody>
      </p:sp>
      <p:sp>
        <p:nvSpPr>
          <p:cNvPr id="264" name="Google Shape;264;p33"/>
          <p:cNvSpPr txBox="1"/>
          <p:nvPr/>
        </p:nvSpPr>
        <p:spPr>
          <a:xfrm>
            <a:off x="640248" y="2964023"/>
            <a:ext cx="114005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accent2"/>
                </a:solidFill>
                <a:latin typeface="Arial"/>
                <a:ea typeface="Arial"/>
                <a:cs typeface="Arial"/>
                <a:sym typeface="Arial"/>
              </a:rPr>
              <a:t>Type of service</a:t>
            </a:r>
            <a:endParaRPr b="0" i="0" sz="1400" u="none" cap="none" strike="noStrike">
              <a:solidFill>
                <a:srgbClr val="000000"/>
              </a:solidFill>
              <a:latin typeface="Arial"/>
              <a:ea typeface="Arial"/>
              <a:cs typeface="Arial"/>
              <a:sym typeface="Arial"/>
            </a:endParaRPr>
          </a:p>
        </p:txBody>
      </p:sp>
      <p:sp>
        <p:nvSpPr>
          <p:cNvPr id="265" name="Google Shape;265;p33"/>
          <p:cNvSpPr txBox="1"/>
          <p:nvPr/>
        </p:nvSpPr>
        <p:spPr>
          <a:xfrm>
            <a:off x="653943" y="3681551"/>
            <a:ext cx="91563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accent2"/>
                </a:solidFill>
                <a:latin typeface="Arial"/>
                <a:ea typeface="Arial"/>
                <a:cs typeface="Arial"/>
                <a:sym typeface="Arial"/>
              </a:rPr>
              <a:t>Technology</a:t>
            </a:r>
            <a:endParaRPr b="0" i="0" sz="1400" u="none" cap="none" strike="noStrike">
              <a:solidFill>
                <a:srgbClr val="000000"/>
              </a:solidFill>
              <a:latin typeface="Arial"/>
              <a:ea typeface="Arial"/>
              <a:cs typeface="Arial"/>
              <a:sym typeface="Arial"/>
            </a:endParaRPr>
          </a:p>
        </p:txBody>
      </p:sp>
      <p:sp>
        <p:nvSpPr>
          <p:cNvPr id="266" name="Google Shape;266;p33"/>
          <p:cNvSpPr txBox="1"/>
          <p:nvPr>
            <p:ph idx="18" type="body"/>
          </p:nvPr>
        </p:nvSpPr>
        <p:spPr>
          <a:xfrm>
            <a:off x="669496" y="3904760"/>
            <a:ext cx="2629815" cy="61845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100"/>
              <a:buNone/>
              <a:defRPr sz="1100">
                <a:solidFill>
                  <a:schemeClr val="dk2"/>
                </a:solidFill>
              </a:defRPr>
            </a:lvl1pPr>
            <a:lvl2pPr indent="-228600" lvl="1" marL="914400" algn="l">
              <a:lnSpc>
                <a:spcPct val="90000"/>
              </a:lnSpc>
              <a:spcBef>
                <a:spcPts val="500"/>
              </a:spcBef>
              <a:spcAft>
                <a:spcPts val="0"/>
              </a:spcAft>
              <a:buClr>
                <a:schemeClr val="lt2"/>
              </a:buClr>
              <a:buSzPts val="800"/>
              <a:buNone/>
              <a:defRPr sz="800"/>
            </a:lvl2pPr>
            <a:lvl3pPr indent="-228600" lvl="2" marL="1371600" algn="l">
              <a:lnSpc>
                <a:spcPct val="90000"/>
              </a:lnSpc>
              <a:spcBef>
                <a:spcPts val="500"/>
              </a:spcBef>
              <a:spcAft>
                <a:spcPts val="0"/>
              </a:spcAft>
              <a:buClr>
                <a:schemeClr val="lt2"/>
              </a:buClr>
              <a:buSzPts val="700"/>
              <a:buNone/>
              <a:defRPr sz="700"/>
            </a:lvl3pPr>
            <a:lvl4pPr indent="-228600" lvl="3" marL="1828800" algn="l">
              <a:lnSpc>
                <a:spcPct val="90000"/>
              </a:lnSpc>
              <a:spcBef>
                <a:spcPts val="500"/>
              </a:spcBef>
              <a:spcAft>
                <a:spcPts val="0"/>
              </a:spcAft>
              <a:buSzPts val="600"/>
              <a:buNone/>
              <a:defRPr sz="600"/>
            </a:lvl4pPr>
            <a:lvl5pPr indent="-228600" lvl="4" marL="2286000" algn="l">
              <a:lnSpc>
                <a:spcPct val="90000"/>
              </a:lnSpc>
              <a:spcBef>
                <a:spcPts val="500"/>
              </a:spcBef>
              <a:spcAft>
                <a:spcPts val="0"/>
              </a:spcAft>
              <a:buSzPts val="420"/>
              <a:buNone/>
              <a:defRPr sz="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33"/>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ient win">
  <p:cSld name="Client win">
    <p:spTree>
      <p:nvGrpSpPr>
        <p:cNvPr id="268" name="Shape 268"/>
        <p:cNvGrpSpPr/>
        <p:nvPr/>
      </p:nvGrpSpPr>
      <p:grpSpPr>
        <a:xfrm>
          <a:off x="0" y="0"/>
          <a:ext cx="0" cy="0"/>
          <a:chOff x="0" y="0"/>
          <a:chExt cx="0" cy="0"/>
        </a:xfrm>
      </p:grpSpPr>
      <p:sp>
        <p:nvSpPr>
          <p:cNvPr id="269" name="Google Shape;269;p34"/>
          <p:cNvSpPr/>
          <p:nvPr/>
        </p:nvSpPr>
        <p:spPr>
          <a:xfrm>
            <a:off x="8255000" y="0"/>
            <a:ext cx="3937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p34"/>
          <p:cNvSpPr txBox="1"/>
          <p:nvPr>
            <p:ph type="title"/>
          </p:nvPr>
        </p:nvSpPr>
        <p:spPr>
          <a:xfrm>
            <a:off x="2187615" y="405446"/>
            <a:ext cx="5783568"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34"/>
          <p:cNvSpPr/>
          <p:nvPr>
            <p:ph idx="2" type="pic"/>
          </p:nvPr>
        </p:nvSpPr>
        <p:spPr>
          <a:xfrm>
            <a:off x="782744" y="393167"/>
            <a:ext cx="1120107" cy="935040"/>
          </a:xfrm>
          <a:prstGeom prst="rect">
            <a:avLst/>
          </a:prstGeom>
          <a:noFill/>
          <a:ln>
            <a:noFill/>
          </a:ln>
        </p:spPr>
      </p:sp>
      <p:sp>
        <p:nvSpPr>
          <p:cNvPr id="272" name="Google Shape;272;p34"/>
          <p:cNvSpPr txBox="1"/>
          <p:nvPr>
            <p:ph idx="1" type="body"/>
          </p:nvPr>
        </p:nvSpPr>
        <p:spPr>
          <a:xfrm>
            <a:off x="782638" y="3741738"/>
            <a:ext cx="7110411" cy="9087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200"/>
              <a:buNone/>
              <a:defRPr sz="12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3" name="Google Shape;273;p34"/>
          <p:cNvSpPr txBox="1"/>
          <p:nvPr>
            <p:ph idx="3" type="body"/>
          </p:nvPr>
        </p:nvSpPr>
        <p:spPr>
          <a:xfrm>
            <a:off x="782638" y="3321050"/>
            <a:ext cx="7110411" cy="4206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4" name="Google Shape;274;p34"/>
          <p:cNvSpPr txBox="1"/>
          <p:nvPr>
            <p:ph idx="4" type="body"/>
          </p:nvPr>
        </p:nvSpPr>
        <p:spPr>
          <a:xfrm>
            <a:off x="782638" y="2221051"/>
            <a:ext cx="7110411" cy="8562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200"/>
              <a:buNone/>
              <a:defRPr sz="12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5" name="Google Shape;275;p34"/>
          <p:cNvSpPr txBox="1"/>
          <p:nvPr>
            <p:ph idx="5" type="body"/>
          </p:nvPr>
        </p:nvSpPr>
        <p:spPr>
          <a:xfrm>
            <a:off x="782638" y="1800363"/>
            <a:ext cx="7110411" cy="4206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6" name="Google Shape;276;p34"/>
          <p:cNvSpPr txBox="1"/>
          <p:nvPr>
            <p:ph idx="6" type="body"/>
          </p:nvPr>
        </p:nvSpPr>
        <p:spPr>
          <a:xfrm>
            <a:off x="782638" y="5272364"/>
            <a:ext cx="7110411" cy="10985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200"/>
              <a:buNone/>
              <a:defRPr sz="12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7" name="Google Shape;277;p34"/>
          <p:cNvSpPr txBox="1"/>
          <p:nvPr>
            <p:ph idx="7" type="body"/>
          </p:nvPr>
        </p:nvSpPr>
        <p:spPr>
          <a:xfrm>
            <a:off x="8716963" y="1517464"/>
            <a:ext cx="3113087" cy="3619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800"/>
              <a:buNone/>
              <a:defRPr sz="18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8" name="Google Shape;278;p34"/>
          <p:cNvSpPr txBox="1"/>
          <p:nvPr>
            <p:ph idx="8" type="body"/>
          </p:nvPr>
        </p:nvSpPr>
        <p:spPr>
          <a:xfrm>
            <a:off x="8716963" y="2571012"/>
            <a:ext cx="3113087" cy="3619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800"/>
              <a:buNone/>
              <a:defRPr sz="18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9" name="Google Shape;279;p34"/>
          <p:cNvSpPr txBox="1"/>
          <p:nvPr>
            <p:ph idx="9" type="body"/>
          </p:nvPr>
        </p:nvSpPr>
        <p:spPr>
          <a:xfrm>
            <a:off x="8716963" y="3584803"/>
            <a:ext cx="3113087" cy="3619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800"/>
              <a:buNone/>
              <a:defRPr sz="18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0" name="Google Shape;280;p34"/>
          <p:cNvSpPr txBox="1"/>
          <p:nvPr>
            <p:ph idx="13" type="body"/>
          </p:nvPr>
        </p:nvSpPr>
        <p:spPr>
          <a:xfrm>
            <a:off x="8716963" y="4638351"/>
            <a:ext cx="3113087" cy="3619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800"/>
              <a:buNone/>
              <a:defRPr sz="18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1" name="Google Shape;281;p34"/>
          <p:cNvSpPr txBox="1"/>
          <p:nvPr>
            <p:ph idx="14" type="body"/>
          </p:nvPr>
        </p:nvSpPr>
        <p:spPr>
          <a:xfrm>
            <a:off x="782638" y="4832350"/>
            <a:ext cx="7110411" cy="4206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2" name="Google Shape;282;p34"/>
          <p:cNvSpPr txBox="1"/>
          <p:nvPr/>
        </p:nvSpPr>
        <p:spPr>
          <a:xfrm>
            <a:off x="8716963" y="1238669"/>
            <a:ext cx="505267"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accent2"/>
                </a:solidFill>
                <a:latin typeface="Arial"/>
                <a:ea typeface="Arial"/>
                <a:cs typeface="Arial"/>
                <a:sym typeface="Arial"/>
              </a:rPr>
              <a:t>Client</a:t>
            </a:r>
            <a:endParaRPr b="1" i="0" sz="1000" u="none" cap="none" strike="noStrike">
              <a:solidFill>
                <a:schemeClr val="accent2"/>
              </a:solidFill>
              <a:latin typeface="Arial"/>
              <a:ea typeface="Arial"/>
              <a:cs typeface="Arial"/>
              <a:sym typeface="Arial"/>
            </a:endParaRPr>
          </a:p>
        </p:txBody>
      </p:sp>
      <p:sp>
        <p:nvSpPr>
          <p:cNvPr id="283" name="Google Shape;283;p34"/>
          <p:cNvSpPr txBox="1"/>
          <p:nvPr/>
        </p:nvSpPr>
        <p:spPr>
          <a:xfrm>
            <a:off x="8716963" y="2315115"/>
            <a:ext cx="94448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accent2"/>
                </a:solidFill>
                <a:latin typeface="Arial"/>
                <a:ea typeface="Arial"/>
                <a:cs typeface="Arial"/>
                <a:sym typeface="Arial"/>
              </a:rPr>
              <a:t>Project</a:t>
            </a:r>
            <a:r>
              <a:rPr b="1" i="0" lang="en-US" sz="1000" u="none" cap="none" strike="noStrike">
                <a:solidFill>
                  <a:schemeClr val="accent2"/>
                </a:solidFill>
                <a:latin typeface="Arial"/>
                <a:ea typeface="Arial"/>
                <a:cs typeface="Arial"/>
                <a:sym typeface="Arial"/>
              </a:rPr>
              <a:t> name</a:t>
            </a:r>
            <a:endParaRPr b="0" i="0" sz="1400" u="none" cap="none" strike="noStrike">
              <a:solidFill>
                <a:srgbClr val="000000"/>
              </a:solidFill>
              <a:latin typeface="Arial"/>
              <a:ea typeface="Arial"/>
              <a:cs typeface="Arial"/>
              <a:sym typeface="Arial"/>
            </a:endParaRPr>
          </a:p>
        </p:txBody>
      </p:sp>
      <p:sp>
        <p:nvSpPr>
          <p:cNvPr id="284" name="Google Shape;284;p34"/>
          <p:cNvSpPr txBox="1"/>
          <p:nvPr/>
        </p:nvSpPr>
        <p:spPr>
          <a:xfrm>
            <a:off x="8716963" y="3310538"/>
            <a:ext cx="736099"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accent2"/>
                </a:solidFill>
                <a:latin typeface="Arial"/>
                <a:ea typeface="Arial"/>
                <a:cs typeface="Arial"/>
                <a:sym typeface="Arial"/>
              </a:rPr>
              <a:t>Team size</a:t>
            </a:r>
            <a:endParaRPr b="1" i="0" sz="1000" u="none" cap="none" strike="noStrike">
              <a:solidFill>
                <a:schemeClr val="accent2"/>
              </a:solidFill>
              <a:latin typeface="Arial"/>
              <a:ea typeface="Arial"/>
              <a:cs typeface="Arial"/>
              <a:sym typeface="Arial"/>
            </a:endParaRPr>
          </a:p>
        </p:txBody>
      </p:sp>
      <p:sp>
        <p:nvSpPr>
          <p:cNvPr id="285" name="Google Shape;285;p34"/>
          <p:cNvSpPr txBox="1"/>
          <p:nvPr/>
        </p:nvSpPr>
        <p:spPr>
          <a:xfrm>
            <a:off x="8716963" y="4398559"/>
            <a:ext cx="111440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accent2"/>
                </a:solidFill>
                <a:latin typeface="Arial"/>
                <a:ea typeface="Arial"/>
                <a:cs typeface="Arial"/>
                <a:sym typeface="Arial"/>
              </a:rPr>
              <a:t>Our service lines</a:t>
            </a:r>
            <a:endParaRPr b="1" i="0" sz="1000" u="none" cap="none" strike="noStrike">
              <a:solidFill>
                <a:schemeClr val="accent2"/>
              </a:solidFill>
              <a:latin typeface="Arial"/>
              <a:ea typeface="Arial"/>
              <a:cs typeface="Arial"/>
              <a:sym typeface="Arial"/>
            </a:endParaRPr>
          </a:p>
        </p:txBody>
      </p:sp>
      <p:sp>
        <p:nvSpPr>
          <p:cNvPr id="286" name="Google Shape;286;p34"/>
          <p:cNvSpPr txBox="1"/>
          <p:nvPr>
            <p:ph idx="15" type="body"/>
          </p:nvPr>
        </p:nvSpPr>
        <p:spPr>
          <a:xfrm>
            <a:off x="2187014" y="967008"/>
            <a:ext cx="5783823" cy="3978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b="1">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7" name="Google Shape;287;p34"/>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rvice lines">
  <p:cSld name="Service lines">
    <p:bg>
      <p:bgPr>
        <a:solidFill>
          <a:schemeClr val="lt1"/>
        </a:solidFill>
      </p:bgPr>
    </p:bg>
    <p:spTree>
      <p:nvGrpSpPr>
        <p:cNvPr id="288" name="Shape 288"/>
        <p:cNvGrpSpPr/>
        <p:nvPr/>
      </p:nvGrpSpPr>
      <p:grpSpPr>
        <a:xfrm>
          <a:off x="0" y="0"/>
          <a:ext cx="0" cy="0"/>
          <a:chOff x="0" y="0"/>
          <a:chExt cx="0" cy="0"/>
        </a:xfrm>
      </p:grpSpPr>
      <p:sp>
        <p:nvSpPr>
          <p:cNvPr id="289" name="Google Shape;289;p35"/>
          <p:cNvSpPr txBox="1"/>
          <p:nvPr>
            <p:ph type="title"/>
          </p:nvPr>
        </p:nvSpPr>
        <p:spPr>
          <a:xfrm>
            <a:off x="838200" y="405446"/>
            <a:ext cx="10544503"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35"/>
          <p:cNvSpPr/>
          <p:nvPr>
            <p:ph idx="2" type="pic"/>
          </p:nvPr>
        </p:nvSpPr>
        <p:spPr>
          <a:xfrm>
            <a:off x="5208814" y="4196442"/>
            <a:ext cx="6983185" cy="2353445"/>
          </a:xfrm>
          <a:prstGeom prst="rect">
            <a:avLst/>
          </a:prstGeom>
          <a:noFill/>
          <a:ln>
            <a:noFill/>
          </a:ln>
        </p:spPr>
      </p:sp>
      <p:sp>
        <p:nvSpPr>
          <p:cNvPr id="291" name="Google Shape;291;p35"/>
          <p:cNvSpPr/>
          <p:nvPr>
            <p:ph idx="3" type="pic"/>
          </p:nvPr>
        </p:nvSpPr>
        <p:spPr>
          <a:xfrm>
            <a:off x="10058399" y="3543299"/>
            <a:ext cx="1761067" cy="506187"/>
          </a:xfrm>
          <a:prstGeom prst="rect">
            <a:avLst/>
          </a:prstGeom>
          <a:noFill/>
          <a:ln>
            <a:noFill/>
          </a:ln>
        </p:spPr>
      </p:sp>
      <p:sp>
        <p:nvSpPr>
          <p:cNvPr id="292" name="Google Shape;292;p35"/>
          <p:cNvSpPr/>
          <p:nvPr>
            <p:ph idx="4" type="dgm"/>
          </p:nvPr>
        </p:nvSpPr>
        <p:spPr>
          <a:xfrm>
            <a:off x="838200" y="1132945"/>
            <a:ext cx="3972424" cy="541694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1"/>
              </a:buClr>
              <a:buSzPts val="1600"/>
              <a:buFont typeface="Noto Sans Symbols"/>
              <a:buChar char="▪"/>
              <a:defRPr b="0" i="0" sz="16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rgbClr val="8F95A6"/>
              </a:buClr>
              <a:buSzPts val="1200"/>
              <a:buFont typeface="Noto Sans Symbols"/>
              <a:buChar char="▪"/>
              <a:defRPr b="0" i="0" sz="12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dk2"/>
              </a:buClr>
              <a:buSzPts val="840"/>
              <a:buFont typeface="Noto Sans Symbols"/>
              <a:buChar char="▪"/>
              <a:defRPr b="0" i="0" sz="12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93" name="Google Shape;293;p35"/>
          <p:cNvSpPr txBox="1"/>
          <p:nvPr>
            <p:ph idx="1" type="body"/>
          </p:nvPr>
        </p:nvSpPr>
        <p:spPr>
          <a:xfrm>
            <a:off x="5208814" y="1133475"/>
            <a:ext cx="6610124" cy="2295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4" name="Google Shape;294;p35"/>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cover">
  <p:cSld name="Section cover">
    <p:bg>
      <p:bgPr>
        <a:solidFill>
          <a:schemeClr val="lt1"/>
        </a:solidFill>
      </p:bgPr>
    </p:bg>
    <p:spTree>
      <p:nvGrpSpPr>
        <p:cNvPr id="32" name="Shape 32"/>
        <p:cNvGrpSpPr/>
        <p:nvPr/>
      </p:nvGrpSpPr>
      <p:grpSpPr>
        <a:xfrm>
          <a:off x="0" y="0"/>
          <a:ext cx="0" cy="0"/>
          <a:chOff x="0" y="0"/>
          <a:chExt cx="0" cy="0"/>
        </a:xfrm>
      </p:grpSpPr>
      <p:sp>
        <p:nvSpPr>
          <p:cNvPr id="33" name="Google Shape;33;p5"/>
          <p:cNvSpPr/>
          <p:nvPr/>
        </p:nvSpPr>
        <p:spPr>
          <a:xfrm>
            <a:off x="0" y="-2"/>
            <a:ext cx="9892145" cy="68580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5"/>
          <p:cNvSpPr/>
          <p:nvPr/>
        </p:nvSpPr>
        <p:spPr>
          <a:xfrm>
            <a:off x="1037723" y="1706186"/>
            <a:ext cx="7830052" cy="3084889"/>
          </a:xfrm>
          <a:prstGeom prst="rect">
            <a:avLst/>
          </a:prstGeom>
          <a:noFill/>
          <a:ln cap="flat" cmpd="sng" w="635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5"/>
          <p:cNvSpPr txBox="1"/>
          <p:nvPr>
            <p:ph idx="1" type="body"/>
          </p:nvPr>
        </p:nvSpPr>
        <p:spPr>
          <a:xfrm>
            <a:off x="1480443" y="2177969"/>
            <a:ext cx="6939657" cy="21082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4000"/>
              <a:buNone/>
              <a:defRPr b="1" sz="4000">
                <a:solidFill>
                  <a:schemeClr val="accent1"/>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2" type="body"/>
          </p:nvPr>
        </p:nvSpPr>
        <p:spPr>
          <a:xfrm>
            <a:off x="10410715" y="221874"/>
            <a:ext cx="1649412" cy="1484312"/>
          </a:xfrm>
          <a:prstGeom prst="rect">
            <a:avLst/>
          </a:prstGeom>
          <a:noFill/>
          <a:ln>
            <a:noFill/>
          </a:ln>
        </p:spPr>
        <p:txBody>
          <a:bodyPr anchorCtr="0" anchor="b" bIns="45700" lIns="91425" spcFirstLastPara="1" rIns="91425" wrap="square" tIns="45700">
            <a:normAutofit/>
          </a:bodyPr>
          <a:lstStyle>
            <a:lvl1pPr indent="-228600" lvl="0" marL="457200" algn="r">
              <a:lnSpc>
                <a:spcPct val="90000"/>
              </a:lnSpc>
              <a:spcBef>
                <a:spcPts val="1000"/>
              </a:spcBef>
              <a:spcAft>
                <a:spcPts val="0"/>
              </a:spcAft>
              <a:buSzPts val="6000"/>
              <a:buNone/>
              <a:defRPr b="0" sz="6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5"/>
          <p:cNvSpPr/>
          <p:nvPr/>
        </p:nvSpPr>
        <p:spPr>
          <a:xfrm>
            <a:off x="9089058" y="5147638"/>
            <a:ext cx="359741" cy="359741"/>
          </a:xfrm>
          <a:prstGeom prst="rect">
            <a:avLst/>
          </a:prstGeom>
          <a:solidFill>
            <a:srgbClr val="E47E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5"/>
          <p:cNvSpPr/>
          <p:nvPr/>
        </p:nvSpPr>
        <p:spPr>
          <a:xfrm>
            <a:off x="8867775" y="5368998"/>
            <a:ext cx="351564" cy="359741"/>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2">
  <p:cSld name="Standard 2">
    <p:bg>
      <p:bgPr>
        <a:solidFill>
          <a:schemeClr val="lt1"/>
        </a:solidFill>
      </p:bgPr>
    </p:bg>
    <p:spTree>
      <p:nvGrpSpPr>
        <p:cNvPr id="39" name="Shape 39"/>
        <p:cNvGrpSpPr/>
        <p:nvPr/>
      </p:nvGrpSpPr>
      <p:grpSpPr>
        <a:xfrm>
          <a:off x="0" y="0"/>
          <a:ext cx="0" cy="0"/>
          <a:chOff x="0" y="0"/>
          <a:chExt cx="0" cy="0"/>
        </a:xfrm>
      </p:grpSpPr>
      <p:sp>
        <p:nvSpPr>
          <p:cNvPr id="40" name="Google Shape;40;p6"/>
          <p:cNvSpPr txBox="1"/>
          <p:nvPr>
            <p:ph type="title"/>
          </p:nvPr>
        </p:nvSpPr>
        <p:spPr>
          <a:xfrm>
            <a:off x="838199" y="405446"/>
            <a:ext cx="10293015"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838404" y="1212987"/>
            <a:ext cx="10293016" cy="46279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dk2"/>
                </a:solidFill>
              </a:defRPr>
            </a:lvl1pPr>
            <a:lvl2pPr indent="-330200" lvl="1" marL="914400" algn="l">
              <a:lnSpc>
                <a:spcPct val="90000"/>
              </a:lnSpc>
              <a:spcBef>
                <a:spcPts val="500"/>
              </a:spcBef>
              <a:spcAft>
                <a:spcPts val="0"/>
              </a:spcAft>
              <a:buClr>
                <a:schemeClr val="dk2"/>
              </a:buClr>
              <a:buSzPts val="1600"/>
              <a:buChar char="−"/>
              <a:defRPr sz="1600">
                <a:solidFill>
                  <a:schemeClr val="dk2"/>
                </a:solidFill>
              </a:defRPr>
            </a:lvl2pPr>
            <a:lvl3pPr indent="-317500" lvl="2" marL="1371600" algn="l">
              <a:lnSpc>
                <a:spcPct val="90000"/>
              </a:lnSpc>
              <a:spcBef>
                <a:spcPts val="500"/>
              </a:spcBef>
              <a:spcAft>
                <a:spcPts val="0"/>
              </a:spcAft>
              <a:buClr>
                <a:schemeClr val="dk2"/>
              </a:buClr>
              <a:buSzPts val="1400"/>
              <a:buChar char="▪"/>
              <a:defRPr sz="1400">
                <a:solidFill>
                  <a:schemeClr val="dk2"/>
                </a:solidFill>
              </a:defRPr>
            </a:lvl3pPr>
            <a:lvl4pPr indent="-304800" lvl="3" marL="1828800" algn="l">
              <a:lnSpc>
                <a:spcPct val="90000"/>
              </a:lnSpc>
              <a:spcBef>
                <a:spcPts val="500"/>
              </a:spcBef>
              <a:spcAft>
                <a:spcPts val="0"/>
              </a:spcAft>
              <a:buSzPts val="1200"/>
              <a:buChar char="▪"/>
              <a:defRPr sz="1200">
                <a:solidFill>
                  <a:schemeClr val="dk2"/>
                </a:solidFill>
              </a:defRPr>
            </a:lvl4pPr>
            <a:lvl5pPr indent="-281939" lvl="4" marL="2286000" algn="l">
              <a:lnSpc>
                <a:spcPct val="90000"/>
              </a:lnSpc>
              <a:spcBef>
                <a:spcPts val="500"/>
              </a:spcBef>
              <a:spcAft>
                <a:spcPts val="0"/>
              </a:spcAft>
              <a:buSzPts val="840"/>
              <a:buChar char="▪"/>
              <a:defRPr sz="1200">
                <a:solidFill>
                  <a:schemeClr val="dk2"/>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6"/>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bg>
      <p:bgPr>
        <a:solidFill>
          <a:schemeClr val="lt1"/>
        </a:solidFill>
      </p:bgPr>
    </p:bg>
    <p:spTree>
      <p:nvGrpSpPr>
        <p:cNvPr id="43" name="Shape 43"/>
        <p:cNvGrpSpPr/>
        <p:nvPr/>
      </p:nvGrpSpPr>
      <p:grpSpPr>
        <a:xfrm>
          <a:off x="0" y="0"/>
          <a:ext cx="0" cy="0"/>
          <a:chOff x="0" y="0"/>
          <a:chExt cx="0" cy="0"/>
        </a:xfrm>
      </p:grpSpPr>
      <p:sp>
        <p:nvSpPr>
          <p:cNvPr id="44" name="Google Shape;44;p7"/>
          <p:cNvSpPr/>
          <p:nvPr/>
        </p:nvSpPr>
        <p:spPr>
          <a:xfrm>
            <a:off x="0" y="-1"/>
            <a:ext cx="12192000" cy="515248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7"/>
          <p:cNvSpPr/>
          <p:nvPr/>
        </p:nvSpPr>
        <p:spPr>
          <a:xfrm>
            <a:off x="2915653" y="1431758"/>
            <a:ext cx="6360694" cy="2731378"/>
          </a:xfrm>
          <a:prstGeom prst="rect">
            <a:avLst/>
          </a:prstGeom>
          <a:noFill/>
          <a:ln cap="flat" cmpd="sng" w="635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text, red, sign, orange&#10;&#10;Description automatically generated" id="46" name="Google Shape;46;p7"/>
          <p:cNvPicPr preferRelativeResize="0"/>
          <p:nvPr/>
        </p:nvPicPr>
        <p:blipFill rotWithShape="1">
          <a:blip r:embed="rId2">
            <a:alphaModFix/>
          </a:blip>
          <a:srcRect b="0" l="0" r="0" t="0"/>
          <a:stretch/>
        </p:blipFill>
        <p:spPr>
          <a:xfrm>
            <a:off x="10991850" y="5744231"/>
            <a:ext cx="958337" cy="958337"/>
          </a:xfrm>
          <a:prstGeom prst="rect">
            <a:avLst/>
          </a:prstGeom>
          <a:noFill/>
          <a:ln>
            <a:noFill/>
          </a:ln>
        </p:spPr>
      </p:pic>
      <p:sp>
        <p:nvSpPr>
          <p:cNvPr id="47" name="Google Shape;47;p7"/>
          <p:cNvSpPr txBox="1"/>
          <p:nvPr/>
        </p:nvSpPr>
        <p:spPr>
          <a:xfrm>
            <a:off x="3764983" y="2243449"/>
            <a:ext cx="4646127"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Arial"/>
                <a:ea typeface="Arial"/>
                <a:cs typeface="Arial"/>
                <a:sym typeface="Arial"/>
              </a:rPr>
              <a:t>Thank </a:t>
            </a:r>
            <a:r>
              <a:rPr b="0" i="0" lang="en-US" sz="1800" u="none" cap="none" strike="noStrike">
                <a:solidFill>
                  <a:schemeClr val="lt1"/>
                </a:solidFill>
                <a:latin typeface="Arial"/>
                <a:ea typeface="Arial"/>
                <a:cs typeface="Arial"/>
                <a:sym typeface="Arial"/>
              </a:rPr>
              <a:t> </a:t>
            </a:r>
            <a:r>
              <a:rPr b="1" i="0" lang="en-US" sz="6600" u="none" cap="none" strike="noStrike">
                <a:solidFill>
                  <a:schemeClr val="accent1"/>
                </a:solidFill>
                <a:latin typeface="Arial"/>
                <a:ea typeface="Arial"/>
                <a:cs typeface="Arial"/>
                <a:sym typeface="Arial"/>
              </a:rPr>
              <a:t>you</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bg>
      <p:bgPr>
        <a:solidFill>
          <a:schemeClr val="lt1"/>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838199" y="405446"/>
            <a:ext cx="10293015"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838404" y="2012147"/>
            <a:ext cx="5039882" cy="36575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sz="1600">
                <a:solidFill>
                  <a:schemeClr val="dk2"/>
                </a:solidFill>
              </a:defRPr>
            </a:lvl1pPr>
            <a:lvl2pPr indent="-317500" lvl="1" marL="914400" algn="l">
              <a:lnSpc>
                <a:spcPct val="90000"/>
              </a:lnSpc>
              <a:spcBef>
                <a:spcPts val="500"/>
              </a:spcBef>
              <a:spcAft>
                <a:spcPts val="0"/>
              </a:spcAft>
              <a:buClr>
                <a:schemeClr val="dk2"/>
              </a:buClr>
              <a:buSzPts val="1400"/>
              <a:buChar char="−"/>
              <a:defRPr sz="1400">
                <a:solidFill>
                  <a:schemeClr val="dk2"/>
                </a:solidFill>
              </a:defRPr>
            </a:lvl2pPr>
            <a:lvl3pPr indent="-304800" lvl="2" marL="1371600" algn="l">
              <a:lnSpc>
                <a:spcPct val="90000"/>
              </a:lnSpc>
              <a:spcBef>
                <a:spcPts val="500"/>
              </a:spcBef>
              <a:spcAft>
                <a:spcPts val="0"/>
              </a:spcAft>
              <a:buClr>
                <a:schemeClr val="dk2"/>
              </a:buClr>
              <a:buSzPts val="1200"/>
              <a:buChar char="▪"/>
              <a:defRPr sz="1200">
                <a:solidFill>
                  <a:schemeClr val="dk2"/>
                </a:solidFill>
              </a:defRPr>
            </a:lvl3pPr>
            <a:lvl4pPr indent="-298450" lvl="3" marL="1828800" algn="l">
              <a:lnSpc>
                <a:spcPct val="90000"/>
              </a:lnSpc>
              <a:spcBef>
                <a:spcPts val="500"/>
              </a:spcBef>
              <a:spcAft>
                <a:spcPts val="0"/>
              </a:spcAft>
              <a:buSzPts val="1100"/>
              <a:buChar char="▪"/>
              <a:defRPr sz="1100">
                <a:solidFill>
                  <a:schemeClr val="dk2"/>
                </a:solidFill>
              </a:defRPr>
            </a:lvl4pPr>
            <a:lvl5pPr indent="-277495" lvl="4" marL="2286000" algn="l">
              <a:lnSpc>
                <a:spcPct val="90000"/>
              </a:lnSpc>
              <a:spcBef>
                <a:spcPts val="500"/>
              </a:spcBef>
              <a:spcAft>
                <a:spcPts val="0"/>
              </a:spcAft>
              <a:buSzPts val="770"/>
              <a:buChar char="▪"/>
              <a:defRPr sz="1100">
                <a:solidFill>
                  <a:schemeClr val="dk2"/>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8"/>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 name="Google Shape;52;p8"/>
          <p:cNvSpPr txBox="1"/>
          <p:nvPr>
            <p:ph idx="2" type="body"/>
          </p:nvPr>
        </p:nvSpPr>
        <p:spPr>
          <a:xfrm>
            <a:off x="838201" y="1399721"/>
            <a:ext cx="5039882" cy="4857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8"/>
          <p:cNvSpPr txBox="1"/>
          <p:nvPr>
            <p:ph idx="3" type="body"/>
          </p:nvPr>
        </p:nvSpPr>
        <p:spPr>
          <a:xfrm>
            <a:off x="6240828" y="2021478"/>
            <a:ext cx="5039882" cy="36575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sz="1600">
                <a:solidFill>
                  <a:schemeClr val="dk2"/>
                </a:solidFill>
              </a:defRPr>
            </a:lvl1pPr>
            <a:lvl2pPr indent="-317500" lvl="1" marL="914400" algn="l">
              <a:lnSpc>
                <a:spcPct val="90000"/>
              </a:lnSpc>
              <a:spcBef>
                <a:spcPts val="500"/>
              </a:spcBef>
              <a:spcAft>
                <a:spcPts val="0"/>
              </a:spcAft>
              <a:buClr>
                <a:schemeClr val="dk2"/>
              </a:buClr>
              <a:buSzPts val="1400"/>
              <a:buChar char="−"/>
              <a:defRPr sz="1400">
                <a:solidFill>
                  <a:schemeClr val="dk2"/>
                </a:solidFill>
              </a:defRPr>
            </a:lvl2pPr>
            <a:lvl3pPr indent="-304800" lvl="2" marL="1371600" algn="l">
              <a:lnSpc>
                <a:spcPct val="90000"/>
              </a:lnSpc>
              <a:spcBef>
                <a:spcPts val="500"/>
              </a:spcBef>
              <a:spcAft>
                <a:spcPts val="0"/>
              </a:spcAft>
              <a:buClr>
                <a:schemeClr val="dk2"/>
              </a:buClr>
              <a:buSzPts val="1200"/>
              <a:buChar char="▪"/>
              <a:defRPr sz="1200">
                <a:solidFill>
                  <a:schemeClr val="dk2"/>
                </a:solidFill>
              </a:defRPr>
            </a:lvl3pPr>
            <a:lvl4pPr indent="-298450" lvl="3" marL="1828800" algn="l">
              <a:lnSpc>
                <a:spcPct val="90000"/>
              </a:lnSpc>
              <a:spcBef>
                <a:spcPts val="500"/>
              </a:spcBef>
              <a:spcAft>
                <a:spcPts val="0"/>
              </a:spcAft>
              <a:buSzPts val="1100"/>
              <a:buChar char="▪"/>
              <a:defRPr sz="1100">
                <a:solidFill>
                  <a:schemeClr val="dk2"/>
                </a:solidFill>
              </a:defRPr>
            </a:lvl4pPr>
            <a:lvl5pPr indent="-277495" lvl="4" marL="2286000" algn="l">
              <a:lnSpc>
                <a:spcPct val="90000"/>
              </a:lnSpc>
              <a:spcBef>
                <a:spcPts val="500"/>
              </a:spcBef>
              <a:spcAft>
                <a:spcPts val="0"/>
              </a:spcAft>
              <a:buSzPts val="770"/>
              <a:buChar char="▪"/>
              <a:defRPr sz="1100">
                <a:solidFill>
                  <a:schemeClr val="dk2"/>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8"/>
          <p:cNvSpPr txBox="1"/>
          <p:nvPr>
            <p:ph idx="4" type="body"/>
          </p:nvPr>
        </p:nvSpPr>
        <p:spPr>
          <a:xfrm>
            <a:off x="6240828" y="1399721"/>
            <a:ext cx="5039882" cy="4857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55" name="Google Shape;55;p8"/>
          <p:cNvCxnSpPr/>
          <p:nvPr/>
        </p:nvCxnSpPr>
        <p:spPr>
          <a:xfrm>
            <a:off x="6047653" y="1399721"/>
            <a:ext cx="0" cy="4593575"/>
          </a:xfrm>
          <a:prstGeom prst="straightConnector1">
            <a:avLst/>
          </a:prstGeom>
          <a:noFill/>
          <a:ln cap="flat" cmpd="sng" w="19050">
            <a:solidFill>
              <a:srgbClr val="C3C6CF"/>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locks">
  <p:cSld name="Three blocks">
    <p:bg>
      <p:bgPr>
        <a:solidFill>
          <a:schemeClr val="lt1"/>
        </a:solidFill>
      </p:bgPr>
    </p:bg>
    <p:spTree>
      <p:nvGrpSpPr>
        <p:cNvPr id="56" name="Shape 56"/>
        <p:cNvGrpSpPr/>
        <p:nvPr/>
      </p:nvGrpSpPr>
      <p:grpSpPr>
        <a:xfrm>
          <a:off x="0" y="0"/>
          <a:ext cx="0" cy="0"/>
          <a:chOff x="0" y="0"/>
          <a:chExt cx="0" cy="0"/>
        </a:xfrm>
      </p:grpSpPr>
      <p:sp>
        <p:nvSpPr>
          <p:cNvPr id="57" name="Google Shape;57;p9"/>
          <p:cNvSpPr txBox="1"/>
          <p:nvPr>
            <p:ph idx="1" type="body"/>
          </p:nvPr>
        </p:nvSpPr>
        <p:spPr>
          <a:xfrm>
            <a:off x="8223819" y="1623914"/>
            <a:ext cx="3345513" cy="4235711"/>
          </a:xfrm>
          <a:prstGeom prst="rect">
            <a:avLst/>
          </a:prstGeom>
          <a:solidFill>
            <a:schemeClr val="l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sz="2000">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8" name="Google Shape;58;p9"/>
          <p:cNvSpPr txBox="1"/>
          <p:nvPr>
            <p:ph idx="2" type="body"/>
          </p:nvPr>
        </p:nvSpPr>
        <p:spPr>
          <a:xfrm>
            <a:off x="4528628" y="1623914"/>
            <a:ext cx="3345513" cy="4235711"/>
          </a:xfrm>
          <a:prstGeom prst="rect">
            <a:avLst/>
          </a:prstGeom>
          <a:solidFill>
            <a:schemeClr val="l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sz="2000">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9" name="Google Shape;59;p9"/>
          <p:cNvSpPr txBox="1"/>
          <p:nvPr>
            <p:ph idx="3" type="body"/>
          </p:nvPr>
        </p:nvSpPr>
        <p:spPr>
          <a:xfrm>
            <a:off x="833437" y="1623914"/>
            <a:ext cx="3345513" cy="4235711"/>
          </a:xfrm>
          <a:prstGeom prst="rect">
            <a:avLst/>
          </a:prstGeom>
          <a:solidFill>
            <a:schemeClr val="lt1"/>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sz="2200">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4" type="body"/>
          </p:nvPr>
        </p:nvSpPr>
        <p:spPr>
          <a:xfrm>
            <a:off x="4721333" y="1815548"/>
            <a:ext cx="2960105" cy="45382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9"/>
          <p:cNvSpPr txBox="1"/>
          <p:nvPr>
            <p:ph idx="5" type="body"/>
          </p:nvPr>
        </p:nvSpPr>
        <p:spPr>
          <a:xfrm>
            <a:off x="8434876" y="1815548"/>
            <a:ext cx="2971756" cy="45382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9"/>
          <p:cNvSpPr txBox="1"/>
          <p:nvPr>
            <p:ph idx="6" type="body"/>
          </p:nvPr>
        </p:nvSpPr>
        <p:spPr>
          <a:xfrm>
            <a:off x="1034128" y="1815548"/>
            <a:ext cx="2961403" cy="45382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9"/>
          <p:cNvSpPr txBox="1"/>
          <p:nvPr>
            <p:ph idx="7" type="body"/>
          </p:nvPr>
        </p:nvSpPr>
        <p:spPr>
          <a:xfrm>
            <a:off x="1033463" y="2462197"/>
            <a:ext cx="2962275" cy="2989424"/>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sz="1600"/>
            </a:lvl1pPr>
            <a:lvl2pPr indent="-317500" lvl="1" marL="914400" algn="l">
              <a:lnSpc>
                <a:spcPct val="90000"/>
              </a:lnSpc>
              <a:spcBef>
                <a:spcPts val="500"/>
              </a:spcBef>
              <a:spcAft>
                <a:spcPts val="0"/>
              </a:spcAft>
              <a:buClr>
                <a:schemeClr val="dk2"/>
              </a:buClr>
              <a:buSzPts val="1400"/>
              <a:buChar char="−"/>
              <a:defRPr sz="1400"/>
            </a:lvl2pPr>
            <a:lvl3pPr indent="-304800" lvl="2" marL="1371600" algn="l">
              <a:lnSpc>
                <a:spcPct val="90000"/>
              </a:lnSpc>
              <a:spcBef>
                <a:spcPts val="500"/>
              </a:spcBef>
              <a:spcAft>
                <a:spcPts val="0"/>
              </a:spcAft>
              <a:buClr>
                <a:schemeClr val="dk2"/>
              </a:buClr>
              <a:buSzPts val="1200"/>
              <a:buChar char="▪"/>
              <a:defRPr sz="1200"/>
            </a:lvl3pPr>
            <a:lvl4pPr indent="-298450" lvl="3" marL="1828800" algn="l">
              <a:lnSpc>
                <a:spcPct val="90000"/>
              </a:lnSpc>
              <a:spcBef>
                <a:spcPts val="500"/>
              </a:spcBef>
              <a:spcAft>
                <a:spcPts val="0"/>
              </a:spcAft>
              <a:buSzPts val="1100"/>
              <a:buChar char="▪"/>
              <a:defRPr sz="1100"/>
            </a:lvl4pPr>
            <a:lvl5pPr indent="-277495" lvl="4" marL="2286000" algn="l">
              <a:lnSpc>
                <a:spcPct val="90000"/>
              </a:lnSpc>
              <a:spcBef>
                <a:spcPts val="500"/>
              </a:spcBef>
              <a:spcAft>
                <a:spcPts val="0"/>
              </a:spcAft>
              <a:buSzPts val="770"/>
              <a:buChar char="▪"/>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9"/>
          <p:cNvSpPr txBox="1"/>
          <p:nvPr>
            <p:ph idx="8" type="body"/>
          </p:nvPr>
        </p:nvSpPr>
        <p:spPr>
          <a:xfrm>
            <a:off x="4732336" y="2460687"/>
            <a:ext cx="2962275" cy="305634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sz="1600"/>
            </a:lvl1pPr>
            <a:lvl2pPr indent="-317500" lvl="1" marL="914400" algn="l">
              <a:lnSpc>
                <a:spcPct val="90000"/>
              </a:lnSpc>
              <a:spcBef>
                <a:spcPts val="500"/>
              </a:spcBef>
              <a:spcAft>
                <a:spcPts val="0"/>
              </a:spcAft>
              <a:buClr>
                <a:schemeClr val="dk2"/>
              </a:buClr>
              <a:buSzPts val="1400"/>
              <a:buChar char="−"/>
              <a:defRPr sz="1400"/>
            </a:lvl2pPr>
            <a:lvl3pPr indent="-304800" lvl="2" marL="1371600" algn="l">
              <a:lnSpc>
                <a:spcPct val="90000"/>
              </a:lnSpc>
              <a:spcBef>
                <a:spcPts val="500"/>
              </a:spcBef>
              <a:spcAft>
                <a:spcPts val="0"/>
              </a:spcAft>
              <a:buClr>
                <a:schemeClr val="dk2"/>
              </a:buClr>
              <a:buSzPts val="1200"/>
              <a:buChar char="▪"/>
              <a:defRPr sz="1200"/>
            </a:lvl3pPr>
            <a:lvl4pPr indent="-298450" lvl="3" marL="1828800" algn="l">
              <a:lnSpc>
                <a:spcPct val="90000"/>
              </a:lnSpc>
              <a:spcBef>
                <a:spcPts val="500"/>
              </a:spcBef>
              <a:spcAft>
                <a:spcPts val="0"/>
              </a:spcAft>
              <a:buSzPts val="1100"/>
              <a:buChar char="▪"/>
              <a:defRPr sz="1100"/>
            </a:lvl4pPr>
            <a:lvl5pPr indent="-277495" lvl="4" marL="2286000" algn="l">
              <a:lnSpc>
                <a:spcPct val="90000"/>
              </a:lnSpc>
              <a:spcBef>
                <a:spcPts val="500"/>
              </a:spcBef>
              <a:spcAft>
                <a:spcPts val="0"/>
              </a:spcAft>
              <a:buSzPts val="770"/>
              <a:buChar char="▪"/>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9"/>
          <p:cNvSpPr txBox="1"/>
          <p:nvPr>
            <p:ph idx="9" type="body"/>
          </p:nvPr>
        </p:nvSpPr>
        <p:spPr>
          <a:xfrm>
            <a:off x="8434876" y="2461009"/>
            <a:ext cx="2962275" cy="3042016"/>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sz="1600"/>
            </a:lvl1pPr>
            <a:lvl2pPr indent="-317500" lvl="1" marL="914400" algn="l">
              <a:lnSpc>
                <a:spcPct val="90000"/>
              </a:lnSpc>
              <a:spcBef>
                <a:spcPts val="500"/>
              </a:spcBef>
              <a:spcAft>
                <a:spcPts val="0"/>
              </a:spcAft>
              <a:buClr>
                <a:schemeClr val="dk2"/>
              </a:buClr>
              <a:buSzPts val="1400"/>
              <a:buChar char="−"/>
              <a:defRPr sz="1400"/>
            </a:lvl2pPr>
            <a:lvl3pPr indent="-304800" lvl="2" marL="1371600" algn="l">
              <a:lnSpc>
                <a:spcPct val="90000"/>
              </a:lnSpc>
              <a:spcBef>
                <a:spcPts val="500"/>
              </a:spcBef>
              <a:spcAft>
                <a:spcPts val="0"/>
              </a:spcAft>
              <a:buClr>
                <a:schemeClr val="dk2"/>
              </a:buClr>
              <a:buSzPts val="1200"/>
              <a:buChar char="▪"/>
              <a:defRPr sz="1200"/>
            </a:lvl3pPr>
            <a:lvl4pPr indent="-298450" lvl="3" marL="1828800" algn="l">
              <a:lnSpc>
                <a:spcPct val="90000"/>
              </a:lnSpc>
              <a:spcBef>
                <a:spcPts val="500"/>
              </a:spcBef>
              <a:spcAft>
                <a:spcPts val="0"/>
              </a:spcAft>
              <a:buSzPts val="1100"/>
              <a:buChar char="▪"/>
              <a:defRPr sz="1100"/>
            </a:lvl4pPr>
            <a:lvl5pPr indent="-277495" lvl="4" marL="2286000" algn="l">
              <a:lnSpc>
                <a:spcPct val="90000"/>
              </a:lnSpc>
              <a:spcBef>
                <a:spcPts val="500"/>
              </a:spcBef>
              <a:spcAft>
                <a:spcPts val="0"/>
              </a:spcAft>
              <a:buSzPts val="770"/>
              <a:buChar char="▪"/>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9"/>
          <p:cNvSpPr txBox="1"/>
          <p:nvPr>
            <p:ph type="title"/>
          </p:nvPr>
        </p:nvSpPr>
        <p:spPr>
          <a:xfrm>
            <a:off x="838200" y="405446"/>
            <a:ext cx="10515600"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side image">
  <p:cSld name="With side image">
    <p:bg>
      <p:bgPr>
        <a:solidFill>
          <a:schemeClr val="lt1"/>
        </a:solidFill>
      </p:bgPr>
    </p:bg>
    <p:spTree>
      <p:nvGrpSpPr>
        <p:cNvPr id="68" name="Shape 68"/>
        <p:cNvGrpSpPr/>
        <p:nvPr/>
      </p:nvGrpSpPr>
      <p:grpSpPr>
        <a:xfrm>
          <a:off x="0" y="0"/>
          <a:ext cx="0" cy="0"/>
          <a:chOff x="0" y="0"/>
          <a:chExt cx="0" cy="0"/>
        </a:xfrm>
      </p:grpSpPr>
      <p:sp>
        <p:nvSpPr>
          <p:cNvPr id="69" name="Google Shape;69;p10"/>
          <p:cNvSpPr txBox="1"/>
          <p:nvPr>
            <p:ph type="title"/>
          </p:nvPr>
        </p:nvSpPr>
        <p:spPr>
          <a:xfrm>
            <a:off x="838200" y="405446"/>
            <a:ext cx="5711080" cy="53869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0"/>
          <p:cNvSpPr/>
          <p:nvPr>
            <p:ph idx="2" type="pic"/>
          </p:nvPr>
        </p:nvSpPr>
        <p:spPr>
          <a:xfrm>
            <a:off x="7435850" y="-1"/>
            <a:ext cx="4756150" cy="6719091"/>
          </a:xfrm>
          <a:prstGeom prst="rect">
            <a:avLst/>
          </a:prstGeom>
          <a:solidFill>
            <a:srgbClr val="F2F2F2"/>
          </a:solidFill>
          <a:ln>
            <a:noFill/>
          </a:ln>
        </p:spPr>
      </p:sp>
      <p:sp>
        <p:nvSpPr>
          <p:cNvPr id="72" name="Google Shape;72;p10"/>
          <p:cNvSpPr txBox="1"/>
          <p:nvPr>
            <p:ph idx="1" type="body"/>
          </p:nvPr>
        </p:nvSpPr>
        <p:spPr>
          <a:xfrm>
            <a:off x="838404" y="1884792"/>
            <a:ext cx="5711483" cy="428466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SzPts val="1600"/>
              <a:buChar char="▪"/>
              <a:defRPr sz="1600">
                <a:solidFill>
                  <a:schemeClr val="dk2"/>
                </a:solidFill>
              </a:defRPr>
            </a:lvl1pPr>
            <a:lvl2pPr indent="-317500" lvl="1" marL="914400" algn="l">
              <a:lnSpc>
                <a:spcPct val="90000"/>
              </a:lnSpc>
              <a:spcBef>
                <a:spcPts val="500"/>
              </a:spcBef>
              <a:spcAft>
                <a:spcPts val="0"/>
              </a:spcAft>
              <a:buClr>
                <a:schemeClr val="dk2"/>
              </a:buClr>
              <a:buSzPts val="1400"/>
              <a:buChar char="−"/>
              <a:defRPr sz="1400">
                <a:solidFill>
                  <a:schemeClr val="dk2"/>
                </a:solidFill>
              </a:defRPr>
            </a:lvl2pPr>
            <a:lvl3pPr indent="-304800" lvl="2" marL="1371600" algn="l">
              <a:lnSpc>
                <a:spcPct val="90000"/>
              </a:lnSpc>
              <a:spcBef>
                <a:spcPts val="500"/>
              </a:spcBef>
              <a:spcAft>
                <a:spcPts val="0"/>
              </a:spcAft>
              <a:buClr>
                <a:schemeClr val="dk2"/>
              </a:buClr>
              <a:buSzPts val="1200"/>
              <a:buChar char="▪"/>
              <a:defRPr sz="1200">
                <a:solidFill>
                  <a:schemeClr val="dk2"/>
                </a:solidFill>
              </a:defRPr>
            </a:lvl3pPr>
            <a:lvl4pPr indent="-298450" lvl="3" marL="1828800" algn="l">
              <a:lnSpc>
                <a:spcPct val="90000"/>
              </a:lnSpc>
              <a:spcBef>
                <a:spcPts val="500"/>
              </a:spcBef>
              <a:spcAft>
                <a:spcPts val="0"/>
              </a:spcAft>
              <a:buSzPts val="1100"/>
              <a:buChar char="▪"/>
              <a:defRPr sz="1100">
                <a:solidFill>
                  <a:schemeClr val="dk2"/>
                </a:solidFill>
              </a:defRPr>
            </a:lvl4pPr>
            <a:lvl5pPr indent="-277495" lvl="4" marL="2286000" algn="l">
              <a:lnSpc>
                <a:spcPct val="90000"/>
              </a:lnSpc>
              <a:spcBef>
                <a:spcPts val="500"/>
              </a:spcBef>
              <a:spcAft>
                <a:spcPts val="0"/>
              </a:spcAft>
              <a:buSzPts val="770"/>
              <a:buChar char="▪"/>
              <a:defRPr sz="1100">
                <a:solidFill>
                  <a:schemeClr val="dk2"/>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10"/>
          <p:cNvSpPr txBox="1"/>
          <p:nvPr>
            <p:ph idx="3" type="body"/>
          </p:nvPr>
        </p:nvSpPr>
        <p:spPr>
          <a:xfrm>
            <a:off x="838201" y="1290733"/>
            <a:ext cx="5711080" cy="4857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solidFill>
                  <a:schemeClr val="dk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SzPts val="1800"/>
              <a:buChar char="▪"/>
              <a:defRPr/>
            </a:lvl4pPr>
            <a:lvl5pPr indent="-308610" lvl="4" marL="2286000" algn="l">
              <a:lnSpc>
                <a:spcPct val="90000"/>
              </a:lnSpc>
              <a:spcBef>
                <a:spcPts val="500"/>
              </a:spcBef>
              <a:spcAft>
                <a:spcPts val="0"/>
              </a:spcAft>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000"/>
              <a:buFont typeface="Arial"/>
              <a:buNone/>
              <a:defRPr b="1" i="0" sz="4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000"/>
              </a:spcBef>
              <a:spcAft>
                <a:spcPts val="0"/>
              </a:spcAft>
              <a:buClr>
                <a:schemeClr val="accent1"/>
              </a:buClr>
              <a:buSzPts val="1600"/>
              <a:buFont typeface="Noto Sans Symbols"/>
              <a:buChar char="▪"/>
              <a:defRPr b="0" i="0" sz="1600" u="none" cap="none" strike="noStrike">
                <a:solidFill>
                  <a:schemeClr val="dk2"/>
                </a:solidFill>
                <a:latin typeface="Arial"/>
                <a:ea typeface="Arial"/>
                <a:cs typeface="Arial"/>
                <a:sym typeface="Arial"/>
              </a:defRPr>
            </a:lvl1pPr>
            <a:lvl2pPr indent="-330200" lvl="1" marL="914400" marR="0" rtl="0" algn="l">
              <a:lnSpc>
                <a:spcPct val="90000"/>
              </a:lnSpc>
              <a:spcBef>
                <a:spcPts val="500"/>
              </a:spcBef>
              <a:spcAft>
                <a:spcPts val="0"/>
              </a:spcAft>
              <a:buClr>
                <a:schemeClr val="dk2"/>
              </a:buClr>
              <a:buSzPts val="1600"/>
              <a:buFont typeface="Arial"/>
              <a:buChar char="−"/>
              <a:defRPr b="0" i="0" sz="1600" u="none" cap="none" strike="noStrike">
                <a:solidFill>
                  <a:schemeClr val="dk2"/>
                </a:solidFill>
                <a:latin typeface="Arial"/>
                <a:ea typeface="Arial"/>
                <a:cs typeface="Arial"/>
                <a:sym typeface="Arial"/>
              </a:defRPr>
            </a:lvl2pPr>
            <a:lvl3pPr indent="-317500" lvl="2" marL="1371600" marR="0" rtl="0" algn="l">
              <a:lnSpc>
                <a:spcPct val="90000"/>
              </a:lnSpc>
              <a:spcBef>
                <a:spcPts val="5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indent="-304800" lvl="3" marL="1828800" marR="0" rtl="0" algn="l">
              <a:lnSpc>
                <a:spcPct val="90000"/>
              </a:lnSpc>
              <a:spcBef>
                <a:spcPts val="500"/>
              </a:spcBef>
              <a:spcAft>
                <a:spcPts val="0"/>
              </a:spcAft>
              <a:buClr>
                <a:srgbClr val="8F95A6"/>
              </a:buClr>
              <a:buSzPts val="1200"/>
              <a:buFont typeface="Noto Sans Symbols"/>
              <a:buChar char="▪"/>
              <a:defRPr b="0" i="0" sz="1200" u="none" cap="none" strike="noStrike">
                <a:solidFill>
                  <a:schemeClr val="dk2"/>
                </a:solidFill>
                <a:latin typeface="Arial"/>
                <a:ea typeface="Arial"/>
                <a:cs typeface="Arial"/>
                <a:sym typeface="Arial"/>
              </a:defRPr>
            </a:lvl4pPr>
            <a:lvl5pPr indent="-281939" lvl="4" marL="2286000" marR="0" rtl="0" algn="l">
              <a:lnSpc>
                <a:spcPct val="90000"/>
              </a:lnSpc>
              <a:spcBef>
                <a:spcPts val="500"/>
              </a:spcBef>
              <a:spcAft>
                <a:spcPts val="0"/>
              </a:spcAft>
              <a:buClr>
                <a:schemeClr val="dk2"/>
              </a:buClr>
              <a:buSzPts val="840"/>
              <a:buFont typeface="Noto Sans Symbols"/>
              <a:buChar char="▪"/>
              <a:defRPr b="0" i="0" sz="12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ctrTitle"/>
          </p:nvPr>
        </p:nvSpPr>
        <p:spPr>
          <a:xfrm>
            <a:off x="1013720" y="1866779"/>
            <a:ext cx="5222323" cy="2960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Arial"/>
              <a:buNone/>
            </a:pPr>
            <a:r>
              <a:rPr b="0" lang="en-US"/>
              <a:t> </a:t>
            </a:r>
            <a:br>
              <a:rPr b="0" lang="en-US"/>
            </a:br>
            <a:r>
              <a:rPr lang="en-US"/>
              <a:t>Introduction to RAG and It's Application</a:t>
            </a:r>
            <a:endParaRPr/>
          </a:p>
        </p:txBody>
      </p:sp>
      <p:sp>
        <p:nvSpPr>
          <p:cNvPr id="300" name="Google Shape;300;p36"/>
          <p:cNvSpPr txBox="1"/>
          <p:nvPr>
            <p:ph idx="1" type="body"/>
          </p:nvPr>
        </p:nvSpPr>
        <p:spPr>
          <a:xfrm>
            <a:off x="1022346" y="5237221"/>
            <a:ext cx="4182646" cy="364385"/>
          </a:xfrm>
          <a:prstGeom prst="rect">
            <a:avLst/>
          </a:prstGeom>
          <a:noFill/>
          <a:ln>
            <a:noFill/>
          </a:ln>
        </p:spPr>
        <p:txBody>
          <a:bodyPr anchorCtr="0" anchor="t" bIns="45700" lIns="91425" spcFirstLastPara="1" rIns="91425" wrap="square" tIns="45700">
            <a:normAutofit fontScale="32500"/>
          </a:bodyPr>
          <a:lstStyle/>
          <a:p>
            <a:pPr indent="0" lvl="0" marL="0" marR="0" rtl="0" algn="l">
              <a:lnSpc>
                <a:spcPct val="90000"/>
              </a:lnSpc>
              <a:spcBef>
                <a:spcPts val="0"/>
              </a:spcBef>
              <a:spcAft>
                <a:spcPts val="0"/>
              </a:spcAft>
              <a:buClr>
                <a:schemeClr val="accent1"/>
              </a:buClr>
              <a:buSzPct val="28070"/>
              <a:buFont typeface="Noto Sans Symbols"/>
              <a:buNone/>
            </a:pPr>
            <a:r>
              <a:rPr b="0" lang="en-US" sz="5700">
                <a:solidFill>
                  <a:srgbClr val="FFFFFF"/>
                </a:solidFill>
              </a:rPr>
              <a:t>Presented By: Aayush Srivastava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idx="1" type="body"/>
          </p:nvPr>
        </p:nvSpPr>
        <p:spPr>
          <a:xfrm>
            <a:off x="1480443" y="2177969"/>
            <a:ext cx="6939600" cy="2108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000"/>
              <a:buNone/>
            </a:pPr>
            <a:r>
              <a:rPr lang="en-US"/>
              <a:t>RAG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ph type="title"/>
          </p:nvPr>
        </p:nvSpPr>
        <p:spPr>
          <a:xfrm>
            <a:off x="838199" y="405446"/>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Generalized RAG Approach</a:t>
            </a:r>
            <a:endParaRPr/>
          </a:p>
          <a:p>
            <a:pPr indent="0" lvl="0" marL="0" rtl="0" algn="l">
              <a:lnSpc>
                <a:spcPct val="90000"/>
              </a:lnSpc>
              <a:spcBef>
                <a:spcPts val="0"/>
              </a:spcBef>
              <a:spcAft>
                <a:spcPts val="0"/>
              </a:spcAft>
              <a:buSzPts val="3200"/>
              <a:buFont typeface="Arial"/>
              <a:buNone/>
            </a:pPr>
            <a:r>
              <a:t/>
            </a:r>
            <a:endParaRPr/>
          </a:p>
        </p:txBody>
      </p:sp>
      <p:sp>
        <p:nvSpPr>
          <p:cNvPr id="367" name="Google Shape;367;p46"/>
          <p:cNvSpPr txBox="1"/>
          <p:nvPr>
            <p:ph idx="1" type="body"/>
          </p:nvPr>
        </p:nvSpPr>
        <p:spPr>
          <a:xfrm>
            <a:off x="838400" y="1064532"/>
            <a:ext cx="10293000" cy="5703841"/>
          </a:xfrm>
          <a:prstGeom prst="rect">
            <a:avLst/>
          </a:prstGeom>
          <a:noFill/>
          <a:ln>
            <a:noFill/>
          </a:ln>
        </p:spPr>
        <p:txBody>
          <a:bodyPr anchorCtr="0" anchor="t" bIns="45700" lIns="91425" spcFirstLastPara="1" rIns="91425" wrap="square" tIns="45700">
            <a:normAutofit/>
          </a:bodyPr>
          <a:lstStyle/>
          <a:p>
            <a:pPr indent="0" lvl="0" marL="139700" rtl="0" algn="just">
              <a:lnSpc>
                <a:spcPct val="114999"/>
              </a:lnSpc>
              <a:spcBef>
                <a:spcPts val="1500"/>
              </a:spcBef>
              <a:spcAft>
                <a:spcPts val="0"/>
              </a:spcAft>
              <a:buSzPts val="1800"/>
              <a:buNone/>
            </a:pPr>
            <a:r>
              <a:rPr lang="en-US" sz="1400">
                <a:solidFill>
                  <a:schemeClr val="dk1"/>
                </a:solidFill>
              </a:rPr>
              <a:t>Let's delve into RAG's framework to understand how it mitigates these challenges.</a:t>
            </a:r>
            <a:endParaRPr/>
          </a:p>
          <a:p>
            <a:pPr indent="0" lvl="0" marL="139700" rtl="0" algn="just">
              <a:lnSpc>
                <a:spcPct val="114999"/>
              </a:lnSpc>
              <a:spcBef>
                <a:spcPts val="1500"/>
              </a:spcBef>
              <a:spcAft>
                <a:spcPts val="0"/>
              </a:spcAft>
              <a:buSzPts val="1800"/>
              <a:buNone/>
            </a:pPr>
            <a:r>
              <a:t/>
            </a:r>
            <a:endParaRPr sz="1400">
              <a:solidFill>
                <a:schemeClr val="dk1"/>
              </a:solidFill>
            </a:endParaRPr>
          </a:p>
          <a:p>
            <a:pPr indent="0" lvl="0" marL="139700" rtl="0" algn="just">
              <a:lnSpc>
                <a:spcPct val="114999"/>
              </a:lnSpc>
              <a:spcBef>
                <a:spcPts val="1500"/>
              </a:spcBef>
              <a:spcAft>
                <a:spcPts val="0"/>
              </a:spcAft>
              <a:buSzPts val="1800"/>
              <a:buNone/>
            </a:pPr>
            <a:r>
              <a:t/>
            </a:r>
            <a:endParaRPr sz="1400">
              <a:solidFill>
                <a:schemeClr val="dk1"/>
              </a:solidFill>
            </a:endParaRPr>
          </a:p>
          <a:p>
            <a:pPr indent="0" lvl="0" marL="139700" rtl="0" algn="just">
              <a:lnSpc>
                <a:spcPct val="114999"/>
              </a:lnSpc>
              <a:spcBef>
                <a:spcPts val="1500"/>
              </a:spcBef>
              <a:spcAft>
                <a:spcPts val="0"/>
              </a:spcAft>
              <a:buSzPts val="1800"/>
              <a:buNone/>
            </a:pPr>
            <a:r>
              <a:t/>
            </a:r>
            <a:endParaRPr sz="1400">
              <a:solidFill>
                <a:schemeClr val="dk1"/>
              </a:solidFill>
            </a:endParaRPr>
          </a:p>
          <a:p>
            <a:pPr indent="-228600" lvl="0" marL="457200" rtl="0" algn="just">
              <a:lnSpc>
                <a:spcPct val="114999"/>
              </a:lnSpc>
              <a:spcBef>
                <a:spcPts val="1500"/>
              </a:spcBef>
              <a:spcAft>
                <a:spcPts val="0"/>
              </a:spcAft>
              <a:buClr>
                <a:srgbClr val="28292B"/>
              </a:buClr>
              <a:buSzPts val="1400"/>
              <a:buFont typeface="Arial"/>
              <a:buNone/>
            </a:pPr>
            <a:r>
              <a:t/>
            </a:r>
            <a:endParaRPr sz="1400">
              <a:solidFill>
                <a:srgbClr val="28292B"/>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pic>
        <p:nvPicPr>
          <p:cNvPr descr="A diagram of a process&#10;&#10;Description automatically generated" id="368" name="Google Shape;368;p46"/>
          <p:cNvPicPr preferRelativeResize="0"/>
          <p:nvPr/>
        </p:nvPicPr>
        <p:blipFill rotWithShape="1">
          <a:blip r:embed="rId3">
            <a:alphaModFix/>
          </a:blip>
          <a:srcRect b="0" l="0" r="0" t="0"/>
          <a:stretch/>
        </p:blipFill>
        <p:spPr>
          <a:xfrm>
            <a:off x="1549831" y="1540194"/>
            <a:ext cx="9092338" cy="51724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838199" y="405446"/>
            <a:ext cx="10293000" cy="538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7"/>
          <p:cNvSpPr txBox="1"/>
          <p:nvPr>
            <p:ph idx="1" type="body"/>
          </p:nvPr>
        </p:nvSpPr>
        <p:spPr>
          <a:xfrm>
            <a:off x="838404" y="1212987"/>
            <a:ext cx="10293000" cy="4628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76" name="Google Shape;376;p4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idx="1" type="body"/>
          </p:nvPr>
        </p:nvSpPr>
        <p:spPr>
          <a:xfrm>
            <a:off x="1480443" y="2177969"/>
            <a:ext cx="6939600" cy="2108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000"/>
              <a:buNone/>
            </a:pPr>
            <a:r>
              <a:rPr lang="en-US"/>
              <a:t>How Does RAG 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838199" y="405446"/>
            <a:ext cx="10293000" cy="53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Overview</a:t>
            </a:r>
            <a:endParaRPr/>
          </a:p>
        </p:txBody>
      </p:sp>
      <p:sp>
        <p:nvSpPr>
          <p:cNvPr id="387" name="Google Shape;387;p49"/>
          <p:cNvSpPr txBox="1"/>
          <p:nvPr>
            <p:ph idx="1" type="body"/>
          </p:nvPr>
        </p:nvSpPr>
        <p:spPr>
          <a:xfrm>
            <a:off x="838404" y="1212987"/>
            <a:ext cx="10777909" cy="4628100"/>
          </a:xfrm>
          <a:prstGeom prst="rect">
            <a:avLst/>
          </a:prstGeom>
          <a:noFill/>
          <a:ln>
            <a:noFill/>
          </a:ln>
        </p:spPr>
        <p:txBody>
          <a:bodyPr anchorCtr="0" anchor="t" bIns="45700" lIns="91425" spcFirstLastPara="1" rIns="91425" wrap="square" tIns="45700">
            <a:normAutofit/>
          </a:bodyPr>
          <a:lstStyle/>
          <a:p>
            <a:pPr indent="-228600" lvl="0" marL="342900" rtl="0" algn="l">
              <a:lnSpc>
                <a:spcPct val="115000"/>
              </a:lnSpc>
              <a:spcBef>
                <a:spcPts val="1500"/>
              </a:spcBef>
              <a:spcAft>
                <a:spcPts val="0"/>
              </a:spcAft>
              <a:buSzPts val="1800"/>
              <a:buFont typeface="Arial"/>
              <a:buNone/>
            </a:pPr>
            <a:r>
              <a:t/>
            </a:r>
            <a:endParaRPr sz="1400">
              <a:solidFill>
                <a:schemeClr val="dk1"/>
              </a:solidFill>
              <a:highlight>
                <a:srgbClr val="FFFFFF"/>
              </a:highlight>
            </a:endParaRPr>
          </a:p>
          <a:p>
            <a:pPr indent="-342900" lvl="0" marL="342900" rtl="0" algn="l">
              <a:lnSpc>
                <a:spcPct val="114999"/>
              </a:lnSpc>
              <a:spcBef>
                <a:spcPts val="1500"/>
              </a:spcBef>
              <a:spcAft>
                <a:spcPts val="0"/>
              </a:spcAft>
              <a:buSzPts val="1800"/>
              <a:buFont typeface="Arial"/>
              <a:buChar char="•"/>
            </a:pPr>
            <a:r>
              <a:rPr lang="en-US" sz="1400">
                <a:solidFill>
                  <a:schemeClr val="dk1"/>
                </a:solidFill>
                <a:highlight>
                  <a:srgbClr val="FFFFFF"/>
                </a:highlight>
              </a:rPr>
              <a:t>Retrieval Augmented Generation (RAG) can be likened to a detective and storyteller duo. Imagine you are trying to solve a complex mystery. The detective's role is to gather clues, evidence, and historical records related to the case.</a:t>
            </a:r>
            <a:endParaRPr sz="1400">
              <a:solidFill>
                <a:schemeClr val="dk1"/>
              </a:solidFill>
            </a:endParaRPr>
          </a:p>
          <a:p>
            <a:pPr indent="-342900" lvl="0" marL="342900" rtl="0" algn="l">
              <a:lnSpc>
                <a:spcPct val="114999"/>
              </a:lnSpc>
              <a:spcBef>
                <a:spcPts val="1500"/>
              </a:spcBef>
              <a:spcAft>
                <a:spcPts val="0"/>
              </a:spcAft>
              <a:buSzPts val="1800"/>
              <a:buFont typeface="Arial"/>
              <a:buChar char="•"/>
            </a:pPr>
            <a:r>
              <a:rPr lang="en-US" sz="1400">
                <a:solidFill>
                  <a:schemeClr val="dk1"/>
                </a:solidFill>
                <a:highlight>
                  <a:srgbClr val="FFFFFF"/>
                </a:highlight>
              </a:rPr>
              <a:t>Once the detective has compiled this information, the storyteller designs a compelling narrative that weaves together the facts and presents a coherent story. In the context of AI, RAG operates similarly. </a:t>
            </a:r>
            <a:endParaRPr/>
          </a:p>
          <a:p>
            <a:pPr indent="-342900" lvl="0" marL="342900" rtl="0" algn="l">
              <a:lnSpc>
                <a:spcPct val="114999"/>
              </a:lnSpc>
              <a:spcBef>
                <a:spcPts val="1500"/>
              </a:spcBef>
              <a:spcAft>
                <a:spcPts val="0"/>
              </a:spcAft>
              <a:buSzPts val="1800"/>
              <a:buFont typeface="Arial"/>
              <a:buChar char="•"/>
            </a:pPr>
            <a:r>
              <a:rPr lang="en-US" sz="1400">
                <a:solidFill>
                  <a:schemeClr val="dk1"/>
                </a:solidFill>
                <a:highlight>
                  <a:srgbClr val="FFFFFF"/>
                </a:highlight>
              </a:rPr>
              <a:t>The </a:t>
            </a:r>
            <a:r>
              <a:rPr b="1" lang="en-US" sz="1400">
                <a:solidFill>
                  <a:schemeClr val="dk1"/>
                </a:solidFill>
                <a:highlight>
                  <a:srgbClr val="FFFFFF"/>
                </a:highlight>
              </a:rPr>
              <a:t>Retriever Component</a:t>
            </a:r>
            <a:r>
              <a:rPr lang="en-US" sz="1400">
                <a:solidFill>
                  <a:schemeClr val="dk1"/>
                </a:solidFill>
                <a:highlight>
                  <a:srgbClr val="FFFFFF"/>
                </a:highlight>
              </a:rPr>
              <a:t> acts as the detective, scouring databases, documents, and knowledge sources for relevant information and evidence. It compiles a comprehensive set of facts and data points.</a:t>
            </a:r>
            <a:endParaRPr sz="1400">
              <a:solidFill>
                <a:schemeClr val="dk1"/>
              </a:solidFill>
            </a:endParaRPr>
          </a:p>
          <a:p>
            <a:pPr indent="-342900" lvl="0" marL="342900" rtl="0" algn="l">
              <a:lnSpc>
                <a:spcPct val="114999"/>
              </a:lnSpc>
              <a:spcBef>
                <a:spcPts val="1500"/>
              </a:spcBef>
              <a:spcAft>
                <a:spcPts val="0"/>
              </a:spcAft>
              <a:buSzPts val="1800"/>
              <a:buFont typeface="Arial"/>
              <a:buChar char="•"/>
            </a:pPr>
            <a:r>
              <a:rPr lang="en-US" sz="1400">
                <a:solidFill>
                  <a:schemeClr val="dk1"/>
                </a:solidFill>
                <a:highlight>
                  <a:srgbClr val="FFFFFF"/>
                </a:highlight>
              </a:rPr>
              <a:t>The </a:t>
            </a:r>
            <a:r>
              <a:rPr b="1" lang="en-US" sz="1400">
                <a:solidFill>
                  <a:schemeClr val="dk1"/>
                </a:solidFill>
                <a:highlight>
                  <a:srgbClr val="FFFFFF"/>
                </a:highlight>
              </a:rPr>
              <a:t>Generator Component</a:t>
            </a:r>
            <a:r>
              <a:rPr lang="en-US" sz="1400">
                <a:solidFill>
                  <a:schemeClr val="dk1"/>
                </a:solidFill>
                <a:highlight>
                  <a:srgbClr val="FFFFFF"/>
                </a:highlight>
              </a:rPr>
              <a:t> assumes the role of the storyteller.  Taking the collected information and transforming it into a coherent and engaging narrative, presenting a clear and detailed account of the mystery, much like a detective novel author.</a:t>
            </a:r>
            <a:endParaRPr sz="1400">
              <a:solidFill>
                <a:schemeClr val="dk1"/>
              </a:solidFill>
            </a:endParaRPr>
          </a:p>
          <a:p>
            <a:pPr indent="-171450" lvl="0" marL="742950" rtl="0" algn="l">
              <a:lnSpc>
                <a:spcPct val="115000"/>
              </a:lnSpc>
              <a:spcBef>
                <a:spcPts val="0"/>
              </a:spcBef>
              <a:spcAft>
                <a:spcPts val="0"/>
              </a:spcAft>
              <a:buSzPts val="1800"/>
              <a:buFont typeface="Arial"/>
              <a:buNone/>
            </a:pPr>
            <a:r>
              <a:t/>
            </a:r>
            <a:endParaRPr sz="1400">
              <a:solidFill>
                <a:srgbClr val="28292B"/>
              </a:solidFill>
              <a:highlight>
                <a:srgbClr val="FFFFFF"/>
              </a:highlight>
            </a:endParaRPr>
          </a:p>
          <a:p>
            <a:pPr indent="0" lvl="0" marL="0" rtl="0" algn="just">
              <a:lnSpc>
                <a:spcPct val="90000"/>
              </a:lnSpc>
              <a:spcBef>
                <a:spcPts val="1000"/>
              </a:spcBef>
              <a:spcAft>
                <a:spcPts val="0"/>
              </a:spcAft>
              <a:buSzPts val="1800"/>
              <a:buNone/>
            </a:pPr>
            <a:r>
              <a:t/>
            </a:r>
            <a:endParaRPr sz="1400">
              <a:solidFill>
                <a:srgbClr val="000000"/>
              </a:solidFill>
            </a:endParaRPr>
          </a:p>
          <a:p>
            <a:pPr indent="0" lvl="0" marL="0" rtl="0" algn="just">
              <a:lnSpc>
                <a:spcPct val="90000"/>
              </a:lnSpc>
              <a:spcBef>
                <a:spcPts val="1000"/>
              </a:spcBef>
              <a:spcAft>
                <a:spcPts val="0"/>
              </a:spcAft>
              <a:buSzPts val="1800"/>
              <a:buNone/>
            </a:pPr>
            <a:r>
              <a:rPr lang="en-US" sz="1400">
                <a:solidFill>
                  <a:srgbClr val="000000"/>
                </a:solidFill>
              </a:rPr>
              <a:t>This analogy illustrates how RAG combines the investigative power of retrieval with the creative skills of text generation to produce informative and engaging content, just as our detective and storyteller work together to unravel and present a compelling mystery.</a:t>
            </a:r>
            <a:endParaRPr b="1" sz="1400">
              <a:solidFill>
                <a:srgbClr val="000000"/>
              </a:solidFill>
            </a:endParaRPr>
          </a:p>
          <a:p>
            <a:pPr indent="-114300" lvl="0" marL="228600" rtl="0" algn="l">
              <a:lnSpc>
                <a:spcPct val="90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838199" y="405446"/>
            <a:ext cx="10293000" cy="538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Arial"/>
              <a:buNone/>
            </a:pPr>
            <a:r>
              <a:rPr lang="en-US"/>
              <a:t>Generic </a:t>
            </a:r>
            <a:r>
              <a:rPr lang="en-US"/>
              <a:t>RAG Components</a:t>
            </a:r>
            <a:endParaRPr b="0"/>
          </a:p>
          <a:p>
            <a:pPr indent="0" lvl="0" marL="0" rtl="0" algn="l">
              <a:spcBef>
                <a:spcPts val="0"/>
              </a:spcBef>
              <a:spcAft>
                <a:spcPts val="0"/>
              </a:spcAft>
              <a:buClr>
                <a:srgbClr val="000000"/>
              </a:buClr>
              <a:buSzPts val="3200"/>
              <a:buFont typeface="Arial"/>
              <a:buNone/>
            </a:pPr>
            <a:r>
              <a:t/>
            </a:r>
            <a:endParaRPr/>
          </a:p>
          <a:p>
            <a:pPr indent="0" lvl="0" marL="0" rtl="0" algn="l">
              <a:spcBef>
                <a:spcPts val="0"/>
              </a:spcBef>
              <a:spcAft>
                <a:spcPts val="0"/>
              </a:spcAft>
              <a:buNone/>
            </a:pPr>
            <a:r>
              <a:t/>
            </a:r>
            <a:endParaRPr/>
          </a:p>
        </p:txBody>
      </p:sp>
      <p:sp>
        <p:nvSpPr>
          <p:cNvPr id="394" name="Google Shape;394;p50"/>
          <p:cNvSpPr txBox="1"/>
          <p:nvPr>
            <p:ph idx="1" type="body"/>
          </p:nvPr>
        </p:nvSpPr>
        <p:spPr>
          <a:xfrm>
            <a:off x="838404" y="1212987"/>
            <a:ext cx="10293000" cy="4628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b="1" lang="en-US"/>
              <a:t>Retriever Model </a:t>
            </a:r>
            <a:r>
              <a:rPr lang="en-US"/>
              <a:t>- To pull the data from db</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AutoNum type="arabicPeriod"/>
            </a:pPr>
            <a:r>
              <a:rPr b="1" lang="en-US"/>
              <a:t>Embedding Mode</a:t>
            </a:r>
            <a:r>
              <a:rPr lang="en-US"/>
              <a:t>l  - To vectorize the text data</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AutoNum type="arabicPeriod"/>
            </a:pPr>
            <a:r>
              <a:rPr b="1" lang="en-US"/>
              <a:t>Vector DB </a:t>
            </a:r>
            <a:r>
              <a:rPr lang="en-US"/>
              <a:t>- FAISS or Dot, etc.,</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AutoNum type="arabicPeriod"/>
            </a:pPr>
            <a:r>
              <a:rPr b="1" lang="en-US"/>
              <a:t>API Key</a:t>
            </a:r>
            <a:r>
              <a:rPr lang="en-US"/>
              <a:t> - To access LLM Model</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AutoNum type="arabicPeriod"/>
            </a:pPr>
            <a:r>
              <a:rPr b="1" lang="en-US"/>
              <a:t>Langchain</a:t>
            </a:r>
            <a:r>
              <a:rPr lang="en-US"/>
              <a:t> - To </a:t>
            </a:r>
            <a:r>
              <a:rPr lang="en-US"/>
              <a:t>integrate</a:t>
            </a:r>
            <a:r>
              <a:rPr lang="en-US"/>
              <a:t> the RAG lifecycle</a:t>
            </a:r>
            <a:endParaRPr/>
          </a:p>
          <a:p>
            <a:pPr indent="0" lvl="0" marL="45720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ph type="title"/>
          </p:nvPr>
        </p:nvSpPr>
        <p:spPr>
          <a:xfrm>
            <a:off x="838199" y="405446"/>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RAG Components</a:t>
            </a:r>
            <a:endParaRPr b="0"/>
          </a:p>
          <a:p>
            <a:pPr indent="0" lvl="0" marL="0" rtl="0" algn="l">
              <a:lnSpc>
                <a:spcPct val="90000"/>
              </a:lnSpc>
              <a:spcBef>
                <a:spcPts val="0"/>
              </a:spcBef>
              <a:spcAft>
                <a:spcPts val="0"/>
              </a:spcAft>
              <a:buSzPts val="3200"/>
              <a:buFont typeface="Arial"/>
              <a:buNone/>
            </a:pPr>
            <a:r>
              <a:t/>
            </a:r>
            <a:endParaRPr/>
          </a:p>
        </p:txBody>
      </p:sp>
      <p:sp>
        <p:nvSpPr>
          <p:cNvPr id="400" name="Google Shape;400;p51"/>
          <p:cNvSpPr txBox="1"/>
          <p:nvPr>
            <p:ph idx="1" type="body"/>
          </p:nvPr>
        </p:nvSpPr>
        <p:spPr>
          <a:xfrm>
            <a:off x="1024711" y="1204334"/>
            <a:ext cx="10293000" cy="5531209"/>
          </a:xfrm>
          <a:prstGeom prst="rect">
            <a:avLst/>
          </a:prstGeom>
          <a:noFill/>
          <a:ln>
            <a:noFill/>
          </a:ln>
        </p:spPr>
        <p:txBody>
          <a:bodyPr anchorCtr="0" anchor="t" bIns="45700" lIns="91425" spcFirstLastPara="1" rIns="91425" wrap="square" tIns="45700">
            <a:normAutofit/>
          </a:bodyPr>
          <a:lstStyle/>
          <a:p>
            <a:pPr indent="-317500" lvl="0" marL="457200" rtl="0" algn="just">
              <a:lnSpc>
                <a:spcPct val="114999"/>
              </a:lnSpc>
              <a:spcBef>
                <a:spcPts val="1500"/>
              </a:spcBef>
              <a:spcAft>
                <a:spcPts val="0"/>
              </a:spcAft>
              <a:buSzPts val="1800"/>
              <a:buFont typeface="Arial"/>
              <a:buChar char="•"/>
            </a:pPr>
            <a:r>
              <a:rPr lang="en-US" sz="1400">
                <a:solidFill>
                  <a:srgbClr val="333333"/>
                </a:solidFill>
                <a:highlight>
                  <a:srgbClr val="FFFFFF"/>
                </a:highlight>
              </a:rPr>
              <a:t>RAG is an AI framework that allows a generative AI model to access external information not included in its training data or model parameters to enhance its responses to prompts.</a:t>
            </a:r>
            <a:endParaRPr/>
          </a:p>
          <a:p>
            <a:pPr indent="-342900" lvl="0" marL="457200" rtl="0" algn="just">
              <a:lnSpc>
                <a:spcPct val="90000"/>
              </a:lnSpc>
              <a:spcBef>
                <a:spcPts val="1000"/>
              </a:spcBef>
              <a:spcAft>
                <a:spcPts val="0"/>
              </a:spcAft>
              <a:buClr>
                <a:srgbClr val="D6001C"/>
              </a:buClr>
              <a:buSzPts val="1800"/>
              <a:buChar char="▪"/>
            </a:pPr>
            <a:r>
              <a:rPr lang="en-US" sz="1400">
                <a:solidFill>
                  <a:srgbClr val="333333"/>
                </a:solidFill>
                <a:highlight>
                  <a:srgbClr val="FFFFFF"/>
                </a:highlight>
              </a:rPr>
              <a:t>RAG seeks to combine the strengths of both retrieval-based and generative methods.</a:t>
            </a:r>
            <a:endParaRPr/>
          </a:p>
          <a:p>
            <a:pPr indent="-342900" lvl="0" marL="457200" rtl="0" algn="just">
              <a:lnSpc>
                <a:spcPct val="90000"/>
              </a:lnSpc>
              <a:spcBef>
                <a:spcPts val="1000"/>
              </a:spcBef>
              <a:spcAft>
                <a:spcPts val="0"/>
              </a:spcAft>
              <a:buClr>
                <a:srgbClr val="D6001C"/>
              </a:buClr>
              <a:buSzPts val="1800"/>
              <a:buChar char="▪"/>
            </a:pPr>
            <a:r>
              <a:rPr lang="en-US" sz="1400">
                <a:solidFill>
                  <a:srgbClr val="333333"/>
                </a:solidFill>
                <a:highlight>
                  <a:srgbClr val="FFFFFF"/>
                </a:highlight>
              </a:rPr>
              <a:t>It typically involves using a retriever component to fetch relevant passages or documents from a large corpus of knowledge.</a:t>
            </a:r>
            <a:endParaRPr/>
          </a:p>
          <a:p>
            <a:pPr indent="-317500" lvl="0" marL="457200" rtl="0" algn="just">
              <a:lnSpc>
                <a:spcPct val="114999"/>
              </a:lnSpc>
              <a:spcBef>
                <a:spcPts val="1500"/>
              </a:spcBef>
              <a:spcAft>
                <a:spcPts val="0"/>
              </a:spcAft>
              <a:buClr>
                <a:srgbClr val="D6001C"/>
              </a:buClr>
              <a:buSzPts val="1800"/>
              <a:buFont typeface="Arial"/>
              <a:buChar char="•"/>
            </a:pPr>
            <a:r>
              <a:rPr lang="en-US" sz="1400">
                <a:solidFill>
                  <a:srgbClr val="333333"/>
                </a:solidFill>
                <a:highlight>
                  <a:srgbClr val="FFFFFF"/>
                </a:highlight>
              </a:rPr>
              <a:t>The retrieved information is then used to augment the generative model’s understanding and improve the quality of generated responses.</a:t>
            </a:r>
            <a:endParaRPr/>
          </a:p>
          <a:p>
            <a:pPr indent="0" lvl="0" marL="139700" rtl="0" algn="just">
              <a:lnSpc>
                <a:spcPct val="114999"/>
              </a:lnSpc>
              <a:spcBef>
                <a:spcPts val="1500"/>
              </a:spcBef>
              <a:spcAft>
                <a:spcPts val="0"/>
              </a:spcAft>
              <a:buClr>
                <a:srgbClr val="D6001C"/>
              </a:buClr>
              <a:buSzPts val="1800"/>
              <a:buNone/>
            </a:pPr>
            <a:r>
              <a:rPr b="1" lang="en-US" sz="1600">
                <a:solidFill>
                  <a:srgbClr val="333333"/>
                </a:solidFill>
                <a:highlight>
                  <a:srgbClr val="FFFFFF"/>
                </a:highlight>
              </a:rPr>
              <a:t>RAG Components </a:t>
            </a:r>
            <a:endParaRPr b="1" sz="1400">
              <a:solidFill>
                <a:srgbClr val="333333"/>
              </a:solidFill>
              <a:highlight>
                <a:srgbClr val="FFFFFF"/>
              </a:highlight>
            </a:endParaRPr>
          </a:p>
          <a:p>
            <a:pPr indent="-317500" lvl="0" marL="457200" rtl="0" algn="just">
              <a:lnSpc>
                <a:spcPct val="114999"/>
              </a:lnSpc>
              <a:spcBef>
                <a:spcPts val="1500"/>
              </a:spcBef>
              <a:spcAft>
                <a:spcPts val="0"/>
              </a:spcAft>
              <a:buClr>
                <a:srgbClr val="D6001C"/>
              </a:buClr>
              <a:buSzPts val="1800"/>
              <a:buFont typeface="Arial"/>
              <a:buChar char="•"/>
            </a:pPr>
            <a:r>
              <a:rPr b="1" lang="en-US" sz="1400">
                <a:solidFill>
                  <a:srgbClr val="333333"/>
                </a:solidFill>
                <a:highlight>
                  <a:srgbClr val="FFFFFF"/>
                </a:highlight>
              </a:rPr>
              <a:t>Retriever</a:t>
            </a:r>
            <a:endParaRPr b="1"/>
          </a:p>
          <a:p>
            <a:pPr indent="-342900" lvl="0" marL="457200" rtl="0" algn="just">
              <a:lnSpc>
                <a:spcPct val="90000"/>
              </a:lnSpc>
              <a:spcBef>
                <a:spcPts val="1000"/>
              </a:spcBef>
              <a:spcAft>
                <a:spcPts val="0"/>
              </a:spcAft>
              <a:buClr>
                <a:srgbClr val="D6001C"/>
              </a:buClr>
              <a:buSzPts val="1800"/>
              <a:buChar char="▪"/>
            </a:pPr>
            <a:r>
              <a:rPr b="1" lang="en-US" sz="1400">
                <a:solidFill>
                  <a:srgbClr val="333333"/>
                </a:solidFill>
                <a:highlight>
                  <a:srgbClr val="FFFFFF"/>
                </a:highlight>
              </a:rPr>
              <a:t>Ranker</a:t>
            </a:r>
            <a:endParaRPr b="1"/>
          </a:p>
          <a:p>
            <a:pPr indent="-342900" lvl="0" marL="457200" rtl="0" algn="just">
              <a:lnSpc>
                <a:spcPct val="90000"/>
              </a:lnSpc>
              <a:spcBef>
                <a:spcPts val="1000"/>
              </a:spcBef>
              <a:spcAft>
                <a:spcPts val="0"/>
              </a:spcAft>
              <a:buClr>
                <a:srgbClr val="D6001C"/>
              </a:buClr>
              <a:buSzPts val="1800"/>
              <a:buChar char="▪"/>
            </a:pPr>
            <a:r>
              <a:rPr b="1" lang="en-US" sz="1400">
                <a:solidFill>
                  <a:srgbClr val="333333"/>
                </a:solidFill>
                <a:highlight>
                  <a:srgbClr val="FFFFFF"/>
                </a:highlight>
              </a:rPr>
              <a:t>Generator</a:t>
            </a:r>
            <a:endParaRPr b="1"/>
          </a:p>
          <a:p>
            <a:pPr indent="-342900" lvl="0" marL="457200" rtl="0" algn="just">
              <a:lnSpc>
                <a:spcPct val="90000"/>
              </a:lnSpc>
              <a:spcBef>
                <a:spcPts val="1000"/>
              </a:spcBef>
              <a:spcAft>
                <a:spcPts val="0"/>
              </a:spcAft>
              <a:buClr>
                <a:srgbClr val="D6001C"/>
              </a:buClr>
              <a:buSzPts val="1800"/>
              <a:buChar char="▪"/>
            </a:pPr>
            <a:r>
              <a:rPr b="1" lang="en-US" sz="1400">
                <a:solidFill>
                  <a:srgbClr val="333333"/>
                </a:solidFill>
                <a:highlight>
                  <a:srgbClr val="FFFFFF"/>
                </a:highlight>
              </a:rPr>
              <a:t>External Data</a:t>
            </a:r>
            <a:endParaRPr/>
          </a:p>
          <a:p>
            <a:pPr indent="-228600" lvl="0" marL="4572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rPr b="1" lang="en-US" sz="1400">
                <a:solidFill>
                  <a:srgbClr val="333333"/>
                </a:solidFill>
                <a:highlight>
                  <a:srgbClr val="FFFFFF"/>
                </a:highlight>
              </a:rPr>
              <a:t>What is a Prompt.</a:t>
            </a:r>
            <a:endParaRPr/>
          </a:p>
          <a:p>
            <a:pPr indent="0" lvl="0" marL="139700" rtl="0" algn="just">
              <a:lnSpc>
                <a:spcPct val="114999"/>
              </a:lnSpc>
              <a:spcBef>
                <a:spcPts val="1500"/>
              </a:spcBef>
              <a:spcAft>
                <a:spcPts val="0"/>
              </a:spcAft>
              <a:buClr>
                <a:srgbClr val="D6001C"/>
              </a:buClr>
              <a:buSzPts val="1800"/>
              <a:buNone/>
            </a:pPr>
            <a:r>
              <a:rPr lang="en-US" sz="1400">
                <a:solidFill>
                  <a:srgbClr val="333333"/>
                </a:solidFill>
                <a:highlight>
                  <a:srgbClr val="FFFFFF"/>
                </a:highlight>
              </a:rPr>
              <a:t>A prompt is the input provided by the user to generate a response. It could be a question, a statement, or any text that serves as the starting point for the model to generate a relevant and coherent continuation</a:t>
            </a:r>
            <a:endParaRPr/>
          </a:p>
          <a:p>
            <a:pPr indent="-203200" lvl="0" marL="457200" rtl="0" algn="just">
              <a:lnSpc>
                <a:spcPct val="114999"/>
              </a:lnSpc>
              <a:spcBef>
                <a:spcPts val="1500"/>
              </a:spcBef>
              <a:spcAft>
                <a:spcPts val="0"/>
              </a:spcAft>
              <a:buClr>
                <a:srgbClr val="D6001C"/>
              </a:buClr>
              <a:buSzPts val="1800"/>
              <a:buFont typeface="Arial"/>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Font typeface="Arial"/>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838199" y="429637"/>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RAG Components</a:t>
            </a:r>
            <a:endParaRPr/>
          </a:p>
          <a:p>
            <a:pPr indent="0" lvl="0" marL="0" rtl="0" algn="l">
              <a:lnSpc>
                <a:spcPct val="90000"/>
              </a:lnSpc>
              <a:spcBef>
                <a:spcPts val="0"/>
              </a:spcBef>
              <a:spcAft>
                <a:spcPts val="0"/>
              </a:spcAft>
              <a:buSzPts val="3200"/>
              <a:buFont typeface="Arial"/>
              <a:buNone/>
            </a:pPr>
            <a:r>
              <a:t/>
            </a:r>
            <a:endParaRPr/>
          </a:p>
        </p:txBody>
      </p:sp>
      <p:sp>
        <p:nvSpPr>
          <p:cNvPr id="406" name="Google Shape;406;p52"/>
          <p:cNvSpPr txBox="1"/>
          <p:nvPr>
            <p:ph idx="1" type="body"/>
          </p:nvPr>
        </p:nvSpPr>
        <p:spPr>
          <a:xfrm>
            <a:off x="765829" y="1116211"/>
            <a:ext cx="10655857" cy="5664257"/>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None/>
            </a:pPr>
            <a:r>
              <a:rPr lang="en-US" sz="1400">
                <a:solidFill>
                  <a:srgbClr val="333333"/>
                </a:solidFill>
              </a:rPr>
              <a:t>Let's understand each component in detail</a:t>
            </a:r>
            <a:endParaRPr>
              <a:solidFill>
                <a:srgbClr val="3C3E41"/>
              </a:solidFill>
            </a:endParaRPr>
          </a:p>
          <a:p>
            <a:pPr indent="-342900" lvl="0" marL="457200" rtl="0" algn="just">
              <a:lnSpc>
                <a:spcPct val="90000"/>
              </a:lnSpc>
              <a:spcBef>
                <a:spcPts val="1000"/>
              </a:spcBef>
              <a:spcAft>
                <a:spcPts val="0"/>
              </a:spcAft>
              <a:buSzPts val="1800"/>
              <a:buNone/>
            </a:pPr>
            <a:r>
              <a:rPr b="1" lang="en-US" sz="1600">
                <a:solidFill>
                  <a:srgbClr val="333333"/>
                </a:solidFill>
              </a:rPr>
              <a:t>External data</a:t>
            </a:r>
            <a:endParaRPr sz="1600"/>
          </a:p>
          <a:p>
            <a:pPr indent="-342900" lvl="0" marL="457200" rtl="0" algn="just">
              <a:lnSpc>
                <a:spcPct val="90000"/>
              </a:lnSpc>
              <a:spcBef>
                <a:spcPts val="1000"/>
              </a:spcBef>
              <a:spcAft>
                <a:spcPts val="0"/>
              </a:spcAft>
              <a:buSzPts val="1800"/>
              <a:buNone/>
            </a:pPr>
            <a:r>
              <a:rPr lang="en-US" sz="1400">
                <a:solidFill>
                  <a:srgbClr val="333333"/>
                </a:solidFill>
              </a:rPr>
              <a:t>The new data outside of the LLM's original training data set is called external data. It can come from multiple data sources,</a:t>
            </a:r>
            <a:endParaRPr/>
          </a:p>
          <a:p>
            <a:pPr indent="-342900" lvl="0" marL="457200" rtl="0" algn="just">
              <a:lnSpc>
                <a:spcPct val="90000"/>
              </a:lnSpc>
              <a:spcBef>
                <a:spcPts val="1000"/>
              </a:spcBef>
              <a:spcAft>
                <a:spcPts val="0"/>
              </a:spcAft>
              <a:buSzPts val="1800"/>
              <a:buNone/>
            </a:pPr>
            <a:r>
              <a:rPr lang="en-US" sz="1400">
                <a:solidFill>
                  <a:srgbClr val="333333"/>
                </a:solidFill>
              </a:rPr>
              <a:t>such as a APIs, databases, or document repositories. The data may exist in various formats like files, database records, or</a:t>
            </a:r>
            <a:endParaRPr/>
          </a:p>
          <a:p>
            <a:pPr indent="-342900" lvl="0" marL="457200" rtl="0" algn="just">
              <a:lnSpc>
                <a:spcPct val="90000"/>
              </a:lnSpc>
              <a:spcBef>
                <a:spcPts val="1000"/>
              </a:spcBef>
              <a:spcAft>
                <a:spcPts val="0"/>
              </a:spcAft>
              <a:buSzPts val="1800"/>
              <a:buNone/>
            </a:pPr>
            <a:r>
              <a:rPr lang="en-US" sz="1400">
                <a:solidFill>
                  <a:srgbClr val="333333"/>
                </a:solidFill>
              </a:rPr>
              <a:t>long-form text.</a:t>
            </a:r>
            <a:endParaRPr/>
          </a:p>
          <a:p>
            <a:pPr indent="-342900" lvl="0" marL="457200" rtl="0" algn="just">
              <a:lnSpc>
                <a:spcPct val="90000"/>
              </a:lnSpc>
              <a:spcBef>
                <a:spcPts val="1000"/>
              </a:spcBef>
              <a:spcAft>
                <a:spcPts val="0"/>
              </a:spcAft>
              <a:buClr>
                <a:srgbClr val="D6001C"/>
              </a:buClr>
              <a:buSzPts val="1800"/>
              <a:buNone/>
            </a:pPr>
            <a:r>
              <a:t/>
            </a:r>
            <a:endParaRPr b="1" sz="1400">
              <a:solidFill>
                <a:srgbClr val="333333"/>
              </a:solidFill>
            </a:endParaRPr>
          </a:p>
          <a:p>
            <a:pPr indent="-342900" lvl="0" marL="457200" rtl="0" algn="just">
              <a:lnSpc>
                <a:spcPct val="90000"/>
              </a:lnSpc>
              <a:spcBef>
                <a:spcPts val="1000"/>
              </a:spcBef>
              <a:spcAft>
                <a:spcPts val="0"/>
              </a:spcAft>
              <a:buSzPts val="1800"/>
              <a:buNone/>
            </a:pPr>
            <a:r>
              <a:rPr b="1" lang="en-US" sz="1600">
                <a:solidFill>
                  <a:srgbClr val="232F3E"/>
                </a:solidFill>
              </a:rPr>
              <a:t>Vector embeddings</a:t>
            </a:r>
            <a:endParaRPr b="1" sz="1600"/>
          </a:p>
          <a:p>
            <a:pPr indent="-342900" lvl="0" marL="457200" rtl="0" algn="just">
              <a:lnSpc>
                <a:spcPct val="90000"/>
              </a:lnSpc>
              <a:spcBef>
                <a:spcPts val="1000"/>
              </a:spcBef>
              <a:spcAft>
                <a:spcPts val="0"/>
              </a:spcAft>
              <a:buSzPts val="1800"/>
              <a:buChar char="▪"/>
            </a:pPr>
            <a:r>
              <a:rPr lang="en-US" sz="1400">
                <a:solidFill>
                  <a:srgbClr val="333333"/>
                </a:solidFill>
                <a:highlight>
                  <a:srgbClr val="FFFFFF"/>
                </a:highlight>
              </a:rPr>
              <a:t>ML models cannot interpret information intelligibly in their raw format and require numerical data as input. They use neural network embeddings to convert real-word information into numerical representations called vectors.</a:t>
            </a:r>
            <a:endParaRPr/>
          </a:p>
          <a:p>
            <a:pPr indent="0" lvl="0" marL="114300" rtl="0" algn="just">
              <a:lnSpc>
                <a:spcPct val="90000"/>
              </a:lnSpc>
              <a:spcBef>
                <a:spcPts val="1000"/>
              </a:spcBef>
              <a:spcAft>
                <a:spcPts val="0"/>
              </a:spcAft>
              <a:buSzPts val="1800"/>
              <a:buNone/>
            </a:pPr>
            <a:r>
              <a:t/>
            </a:r>
            <a:endParaRPr sz="1400">
              <a:solidFill>
                <a:srgbClr val="333333"/>
              </a:solidFill>
              <a:highlight>
                <a:srgbClr val="FFFFFF"/>
              </a:highlight>
            </a:endParaRPr>
          </a:p>
          <a:p>
            <a:pPr indent="-342900" lvl="0" marL="457200" rtl="0" algn="just">
              <a:lnSpc>
                <a:spcPct val="90000"/>
              </a:lnSpc>
              <a:spcBef>
                <a:spcPts val="1000"/>
              </a:spcBef>
              <a:spcAft>
                <a:spcPts val="0"/>
              </a:spcAft>
              <a:buSzPts val="1800"/>
              <a:buChar char="▪"/>
            </a:pPr>
            <a:r>
              <a:rPr lang="en-US" sz="1400">
                <a:solidFill>
                  <a:schemeClr val="dk1"/>
                </a:solidFill>
                <a:highlight>
                  <a:srgbClr val="FFFFFF"/>
                </a:highlight>
              </a:rPr>
              <a:t>Vectors are numerical values that represent information in a multi-dimensional space</a:t>
            </a:r>
            <a:endParaRPr/>
          </a:p>
          <a:p>
            <a:pPr indent="-342900" lvl="0" marL="457200" rtl="0" algn="just">
              <a:lnSpc>
                <a:spcPct val="90000"/>
              </a:lnSpc>
              <a:spcBef>
                <a:spcPts val="1000"/>
              </a:spcBef>
              <a:spcAft>
                <a:spcPts val="0"/>
              </a:spcAft>
              <a:buClr>
                <a:srgbClr val="D6001C"/>
              </a:buClr>
              <a:buSzPts val="1800"/>
              <a:buChar char="▪"/>
            </a:pPr>
            <a:r>
              <a:rPr lang="en-US" sz="1400">
                <a:solidFill>
                  <a:srgbClr val="333333"/>
                </a:solidFill>
                <a:highlight>
                  <a:srgbClr val="FFFFFF"/>
                </a:highlight>
              </a:rPr>
              <a:t> Embedding vectors encode non-numerical data into a series of values that ML models can understand and relate. Example: </a:t>
            </a:r>
            <a:endParaRPr sz="1400">
              <a:solidFill>
                <a:schemeClr val="dk1"/>
              </a:solidFill>
              <a:highlight>
                <a:srgbClr val="FFFFFF"/>
              </a:highlight>
            </a:endParaRPr>
          </a:p>
          <a:p>
            <a:pPr indent="0" lvl="0" marL="114300" rtl="0" algn="just">
              <a:lnSpc>
                <a:spcPct val="90000"/>
              </a:lnSpc>
              <a:spcBef>
                <a:spcPts val="1000"/>
              </a:spcBef>
              <a:spcAft>
                <a:spcPts val="0"/>
              </a:spcAft>
              <a:buClr>
                <a:srgbClr val="D6001C"/>
              </a:buClr>
              <a:buSzPts val="1800"/>
              <a:buNone/>
            </a:pPr>
            <a:r>
              <a:rPr i="1" lang="en-US" sz="1300">
                <a:solidFill>
                  <a:srgbClr val="333333"/>
                </a:solidFill>
                <a:highlight>
                  <a:srgbClr val="FFFFFF"/>
                </a:highlight>
              </a:rPr>
              <a:t>  The Conference (Horror, 2023, Movie)   </a:t>
            </a:r>
            <a:r>
              <a:rPr b="1" i="1" lang="en-US" sz="1300">
                <a:solidFill>
                  <a:srgbClr val="333333"/>
                </a:solidFill>
                <a:highlight>
                  <a:srgbClr val="FFFFFF"/>
                </a:highlight>
              </a:rPr>
              <a:t>           </a:t>
            </a:r>
            <a:r>
              <a:rPr i="1" lang="en-US" sz="1300">
                <a:solidFill>
                  <a:srgbClr val="333333"/>
                </a:solidFill>
                <a:highlight>
                  <a:srgbClr val="FFFFFF"/>
                </a:highlight>
              </a:rPr>
              <a:t>The Conference (1.2, 2023, 20.0)</a:t>
            </a:r>
            <a:endParaRPr b="1" sz="1300">
              <a:solidFill>
                <a:srgbClr val="28292B"/>
              </a:solidFill>
              <a:highlight>
                <a:srgbClr val="FFFFFF"/>
              </a:highlight>
            </a:endParaRPr>
          </a:p>
          <a:p>
            <a:pPr indent="0" lvl="0" marL="114300" rtl="0" algn="just">
              <a:lnSpc>
                <a:spcPct val="90000"/>
              </a:lnSpc>
              <a:spcBef>
                <a:spcPts val="1000"/>
              </a:spcBef>
              <a:spcAft>
                <a:spcPts val="0"/>
              </a:spcAft>
              <a:buSzPts val="1800"/>
              <a:buNone/>
            </a:pPr>
            <a:r>
              <a:rPr i="1" lang="en-US" sz="1300">
                <a:solidFill>
                  <a:srgbClr val="333333"/>
                </a:solidFill>
                <a:highlight>
                  <a:srgbClr val="FFFFFF"/>
                </a:highlight>
              </a:rPr>
              <a:t>  </a:t>
            </a:r>
            <a:r>
              <a:rPr i="1" lang="en-US" sz="1300">
                <a:solidFill>
                  <a:schemeClr val="dk1"/>
                </a:solidFill>
                <a:highlight>
                  <a:srgbClr val="FFFFFF"/>
                </a:highlight>
              </a:rPr>
              <a:t>Tales from the Crypt (Horror, 1989, TV Show, Season 7)   </a:t>
            </a:r>
            <a:r>
              <a:rPr b="1" i="1" lang="en-US" sz="1300">
                <a:solidFill>
                  <a:schemeClr val="dk1"/>
                </a:solidFill>
                <a:highlight>
                  <a:srgbClr val="FFFFFF"/>
                </a:highlight>
              </a:rPr>
              <a:t>           </a:t>
            </a:r>
            <a:r>
              <a:rPr i="1" lang="en-US" sz="1100">
                <a:solidFill>
                  <a:schemeClr val="dk1"/>
                </a:solidFill>
                <a:highlight>
                  <a:srgbClr val="FFFFFF"/>
                </a:highlight>
              </a:rPr>
              <a:t>Tales from the Crypt</a:t>
            </a:r>
            <a:r>
              <a:rPr i="1" lang="en-US" sz="1300">
                <a:solidFill>
                  <a:schemeClr val="dk1"/>
                </a:solidFill>
                <a:highlight>
                  <a:srgbClr val="FFFFFF"/>
                </a:highlight>
              </a:rPr>
              <a:t> (1.2, 1989, 36.7)</a:t>
            </a:r>
            <a:endParaRPr>
              <a:solidFill>
                <a:schemeClr val="dk1"/>
              </a:solidFill>
            </a:endParaRPr>
          </a:p>
          <a:p>
            <a:pPr indent="0" lvl="0" marL="114300" rtl="0" algn="just">
              <a:lnSpc>
                <a:spcPct val="90000"/>
              </a:lnSpc>
              <a:spcBef>
                <a:spcPts val="1000"/>
              </a:spcBef>
              <a:spcAft>
                <a:spcPts val="0"/>
              </a:spcAft>
              <a:buSzPts val="1800"/>
              <a:buNone/>
            </a:pPr>
            <a:r>
              <a:t/>
            </a:r>
            <a:endParaRPr i="1" sz="1300">
              <a:solidFill>
                <a:schemeClr val="dk1"/>
              </a:solidFill>
              <a:highlight>
                <a:srgbClr val="FFFFFF"/>
              </a:highlight>
            </a:endParaRPr>
          </a:p>
          <a:p>
            <a:pPr indent="-342900" lvl="0" marL="457200" rtl="0" algn="just">
              <a:lnSpc>
                <a:spcPct val="90000"/>
              </a:lnSpc>
              <a:spcBef>
                <a:spcPts val="1000"/>
              </a:spcBef>
              <a:spcAft>
                <a:spcPts val="0"/>
              </a:spcAft>
              <a:buSzPts val="1800"/>
              <a:buChar char="▪"/>
            </a:pPr>
            <a:r>
              <a:rPr lang="en-US" sz="1400">
                <a:solidFill>
                  <a:srgbClr val="333333"/>
                </a:solidFill>
                <a:highlight>
                  <a:srgbClr val="FFFFFF"/>
                </a:highlight>
              </a:rPr>
              <a:t>The first number in the vector corresponds to a specific genre. An ML model would find that </a:t>
            </a:r>
            <a:r>
              <a:rPr i="1" lang="en-US" sz="1400">
                <a:solidFill>
                  <a:srgbClr val="333333"/>
                </a:solidFill>
                <a:highlight>
                  <a:srgbClr val="FFFFFF"/>
                </a:highlight>
              </a:rPr>
              <a:t>The Conference</a:t>
            </a:r>
            <a:r>
              <a:rPr lang="en-US" sz="1400">
                <a:solidFill>
                  <a:srgbClr val="333333"/>
                </a:solidFill>
                <a:highlight>
                  <a:srgbClr val="FFFFFF"/>
                </a:highlight>
              </a:rPr>
              <a:t> and </a:t>
            </a:r>
            <a:r>
              <a:rPr i="1" lang="en-US" sz="1400">
                <a:solidFill>
                  <a:srgbClr val="333333"/>
                </a:solidFill>
                <a:highlight>
                  <a:srgbClr val="FFFFFF"/>
                </a:highlight>
              </a:rPr>
              <a:t>Tales from the Crypt </a:t>
            </a:r>
            <a:r>
              <a:rPr lang="en-US" sz="1400">
                <a:solidFill>
                  <a:srgbClr val="333333"/>
                </a:solidFill>
                <a:highlight>
                  <a:srgbClr val="FFFFFF"/>
                </a:highlight>
              </a:rPr>
              <a:t>share the same genre. Likewise, the model will find more relationships</a:t>
            </a:r>
            <a:endParaRPr sz="1400"/>
          </a:p>
          <a:p>
            <a:pPr indent="0" lvl="0" marL="139700" rtl="0" algn="just">
              <a:lnSpc>
                <a:spcPct val="114999"/>
              </a:lnSpc>
              <a:spcBef>
                <a:spcPts val="1500"/>
              </a:spcBef>
              <a:spcAft>
                <a:spcPts val="0"/>
              </a:spcAft>
              <a:buClr>
                <a:srgbClr val="D6001C"/>
              </a:buClr>
              <a:buSzPts val="1800"/>
              <a:buNone/>
            </a:pPr>
            <a:r>
              <a:t/>
            </a:r>
            <a:endParaRPr b="1" sz="16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b="1" sz="1400">
              <a:solidFill>
                <a:srgbClr val="333333"/>
              </a:solidFill>
              <a:highlight>
                <a:srgbClr val="FFFFFF"/>
              </a:highlight>
            </a:endParaRPr>
          </a:p>
          <a:p>
            <a:pPr indent="-228600" lvl="0" marL="4572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sp>
        <p:nvSpPr>
          <p:cNvPr id="407" name="Google Shape;407;p52"/>
          <p:cNvSpPr/>
          <p:nvPr/>
        </p:nvSpPr>
        <p:spPr>
          <a:xfrm>
            <a:off x="4337793" y="4898570"/>
            <a:ext cx="314476" cy="72572"/>
          </a:xfrm>
          <a:prstGeom prst="rightArrow">
            <a:avLst>
              <a:gd fmla="val 50000" name="adj1"/>
              <a:gd fmla="val 50000" name="adj2"/>
            </a:avLst>
          </a:prstGeom>
          <a:solidFill>
            <a:schemeClr val="dk1"/>
          </a:solidFill>
          <a:ln cap="flat" cmpd="sng" w="25400">
            <a:solidFill>
              <a:srgbClr val="5A00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8" name="Google Shape;408;p52"/>
          <p:cNvSpPr/>
          <p:nvPr/>
        </p:nvSpPr>
        <p:spPr>
          <a:xfrm flipH="1" rot="10800000">
            <a:off x="5668267" y="5225143"/>
            <a:ext cx="314477" cy="72571"/>
          </a:xfrm>
          <a:prstGeom prst="rightArrow">
            <a:avLst>
              <a:gd fmla="val 50000" name="adj1"/>
              <a:gd fmla="val 50000" name="adj2"/>
            </a:avLst>
          </a:prstGeom>
          <a:solidFill>
            <a:schemeClr val="dk1"/>
          </a:solidFill>
          <a:ln cap="flat" cmpd="sng" w="25400">
            <a:solidFill>
              <a:srgbClr val="5A00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838199" y="237548"/>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RAG Components</a:t>
            </a:r>
            <a:endParaRPr/>
          </a:p>
          <a:p>
            <a:pPr indent="0" lvl="0" marL="0" rtl="0" algn="l">
              <a:lnSpc>
                <a:spcPct val="90000"/>
              </a:lnSpc>
              <a:spcBef>
                <a:spcPts val="0"/>
              </a:spcBef>
              <a:spcAft>
                <a:spcPts val="0"/>
              </a:spcAft>
              <a:buSzPts val="3200"/>
              <a:buFont typeface="Arial"/>
              <a:buNone/>
            </a:pPr>
            <a:r>
              <a:t/>
            </a:r>
            <a:endParaRPr/>
          </a:p>
        </p:txBody>
      </p:sp>
      <p:sp>
        <p:nvSpPr>
          <p:cNvPr id="414" name="Google Shape;414;p53"/>
          <p:cNvSpPr txBox="1"/>
          <p:nvPr>
            <p:ph idx="1" type="body"/>
          </p:nvPr>
        </p:nvSpPr>
        <p:spPr>
          <a:xfrm>
            <a:off x="838400" y="858727"/>
            <a:ext cx="10655857" cy="5909646"/>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None/>
            </a:pPr>
            <a:r>
              <a:rPr b="1" lang="en-US" sz="1600">
                <a:solidFill>
                  <a:srgbClr val="232F3E"/>
                </a:solidFill>
              </a:rPr>
              <a:t>Vector DB</a:t>
            </a:r>
            <a:endParaRPr/>
          </a:p>
          <a:p>
            <a:pPr indent="-342900" lvl="0" marL="457200" rtl="0" algn="just">
              <a:lnSpc>
                <a:spcPct val="90000"/>
              </a:lnSpc>
              <a:spcBef>
                <a:spcPts val="1000"/>
              </a:spcBef>
              <a:spcAft>
                <a:spcPts val="0"/>
              </a:spcAft>
              <a:buSzPts val="1800"/>
              <a:buNone/>
            </a:pPr>
            <a:r>
              <a:t/>
            </a:r>
            <a:endParaRPr b="1" sz="1600">
              <a:solidFill>
                <a:srgbClr val="232F3E"/>
              </a:solidFill>
            </a:endParaRPr>
          </a:p>
          <a:p>
            <a:pPr indent="-342900" lvl="0" marL="457200" rtl="0" algn="just">
              <a:lnSpc>
                <a:spcPct val="90000"/>
              </a:lnSpc>
              <a:spcBef>
                <a:spcPts val="1000"/>
              </a:spcBef>
              <a:spcAft>
                <a:spcPts val="0"/>
              </a:spcAft>
              <a:buClr>
                <a:srgbClr val="D6001C"/>
              </a:buClr>
              <a:buSzPts val="1800"/>
              <a:buChar char="▪"/>
            </a:pPr>
            <a:r>
              <a:rPr lang="en-US" sz="1400">
                <a:solidFill>
                  <a:srgbClr val="333333"/>
                </a:solidFill>
                <a:highlight>
                  <a:srgbClr val="FFFFFF"/>
                </a:highlight>
              </a:rPr>
              <a:t>Vector DB is a database that stores embeddings of words, phrases, or documents along with their corresponding identifiers.</a:t>
            </a:r>
            <a:endParaRPr/>
          </a:p>
          <a:p>
            <a:pPr indent="-342900" lvl="0" marL="457200" rtl="0" algn="just">
              <a:lnSpc>
                <a:spcPct val="90000"/>
              </a:lnSpc>
              <a:spcBef>
                <a:spcPts val="1000"/>
              </a:spcBef>
              <a:spcAft>
                <a:spcPts val="0"/>
              </a:spcAft>
              <a:buClr>
                <a:srgbClr val="D6001C"/>
              </a:buClr>
              <a:buSzPts val="1800"/>
              <a:buChar char="▪"/>
            </a:pPr>
            <a:r>
              <a:rPr lang="en-US" sz="1400">
                <a:solidFill>
                  <a:srgbClr val="333333"/>
                </a:solidFill>
                <a:highlight>
                  <a:srgbClr val="FFFFFF"/>
                </a:highlight>
              </a:rPr>
              <a:t>It allows for fast and scalable retrieval of similar items based on their vector representations.</a:t>
            </a:r>
            <a:endParaRPr sz="1400"/>
          </a:p>
          <a:p>
            <a:pPr indent="-342900" lvl="0" marL="457200" rtl="0" algn="just">
              <a:lnSpc>
                <a:spcPct val="90000"/>
              </a:lnSpc>
              <a:spcBef>
                <a:spcPts val="1000"/>
              </a:spcBef>
              <a:spcAft>
                <a:spcPts val="0"/>
              </a:spcAft>
              <a:buClr>
                <a:srgbClr val="D6001C"/>
              </a:buClr>
              <a:buSzPts val="1800"/>
              <a:buChar char="▪"/>
            </a:pPr>
            <a:r>
              <a:rPr lang="en-US" sz="1400">
                <a:solidFill>
                  <a:srgbClr val="333333"/>
                </a:solidFill>
                <a:highlight>
                  <a:srgbClr val="FFFFFF"/>
                </a:highlight>
              </a:rPr>
              <a:t>Vector DBs enable efficient retrieval of relevant information during the retrieval phase of RAG, improving the contextual relevance and quality of generated responses.</a:t>
            </a:r>
            <a:endParaRPr/>
          </a:p>
          <a:p>
            <a:pPr indent="-342900" lvl="0" marL="457200" rtl="0" algn="just">
              <a:lnSpc>
                <a:spcPct val="90000"/>
              </a:lnSpc>
              <a:spcBef>
                <a:spcPts val="1000"/>
              </a:spcBef>
              <a:spcAft>
                <a:spcPts val="0"/>
              </a:spcAft>
              <a:buClr>
                <a:srgbClr val="D6001C"/>
              </a:buClr>
              <a:buSzPts val="1800"/>
              <a:buChar char="▪"/>
            </a:pPr>
            <a:r>
              <a:rPr b="1" lang="en-US" sz="1400">
                <a:solidFill>
                  <a:srgbClr val="1A1A30"/>
                </a:solidFill>
                <a:highlight>
                  <a:srgbClr val="FFFFFF"/>
                </a:highlight>
              </a:rPr>
              <a:t>Data Chunking</a:t>
            </a:r>
            <a:r>
              <a:rPr lang="en-US" sz="1400">
                <a:solidFill>
                  <a:srgbClr val="1A1A30"/>
                </a:solidFill>
                <a:highlight>
                  <a:srgbClr val="FFFFFF"/>
                </a:highlight>
              </a:rPr>
              <a:t>: Before the retrieval model can search through the data, it's typically divided into manageable "chunks" or segments.</a:t>
            </a:r>
            <a:endParaRPr sz="1400">
              <a:solidFill>
                <a:srgbClr val="333333"/>
              </a:solidFill>
              <a:highlight>
                <a:srgbClr val="FFFFFF"/>
              </a:highlight>
            </a:endParaRPr>
          </a:p>
          <a:p>
            <a:pPr indent="-342900" lvl="0" marL="457200" rtl="0" algn="just">
              <a:lnSpc>
                <a:spcPct val="90000"/>
              </a:lnSpc>
              <a:spcBef>
                <a:spcPts val="1000"/>
              </a:spcBef>
              <a:spcAft>
                <a:spcPts val="0"/>
              </a:spcAft>
              <a:buSzPts val="1800"/>
              <a:buChar char="▪"/>
            </a:pPr>
            <a:r>
              <a:rPr lang="en-US" sz="1400">
                <a:solidFill>
                  <a:srgbClr val="1A1A30"/>
                </a:solidFill>
                <a:highlight>
                  <a:srgbClr val="FFFFFF"/>
                </a:highlight>
              </a:rPr>
              <a:t>Vector DB Examples : Chroma, Pinecone, Weaviate, Elasticsearch</a:t>
            </a:r>
            <a:endParaRPr/>
          </a:p>
          <a:p>
            <a:pPr indent="-228600" lvl="0" marL="457200" rtl="0" algn="just">
              <a:lnSpc>
                <a:spcPct val="90000"/>
              </a:lnSpc>
              <a:spcBef>
                <a:spcPts val="1000"/>
              </a:spcBef>
              <a:spcAft>
                <a:spcPts val="0"/>
              </a:spcAft>
              <a:buSzPts val="1800"/>
              <a:buNone/>
            </a:pPr>
            <a:r>
              <a:t/>
            </a:r>
            <a:endParaRPr sz="1400">
              <a:solidFill>
                <a:srgbClr val="1A1A30"/>
              </a:solidFill>
              <a:highlight>
                <a:srgbClr val="FFFFFF"/>
              </a:highlight>
            </a:endParaRPr>
          </a:p>
          <a:p>
            <a:pPr indent="0" lvl="0" marL="114300" rtl="0" algn="just">
              <a:lnSpc>
                <a:spcPct val="90000"/>
              </a:lnSpc>
              <a:spcBef>
                <a:spcPts val="1000"/>
              </a:spcBef>
              <a:spcAft>
                <a:spcPts val="0"/>
              </a:spcAft>
              <a:buSzPts val="1800"/>
              <a:buNone/>
            </a:pPr>
            <a:r>
              <a:t/>
            </a:r>
            <a:endParaRPr b="1" sz="1600">
              <a:solidFill>
                <a:srgbClr val="232F3E"/>
              </a:solidFill>
              <a:highlight>
                <a:srgbClr val="FFFFFF"/>
              </a:highlight>
            </a:endParaRPr>
          </a:p>
          <a:p>
            <a:pPr indent="0" lvl="0" marL="139700" rtl="0" algn="just">
              <a:lnSpc>
                <a:spcPct val="114999"/>
              </a:lnSpc>
              <a:spcBef>
                <a:spcPts val="1500"/>
              </a:spcBef>
              <a:spcAft>
                <a:spcPts val="0"/>
              </a:spcAft>
              <a:buClr>
                <a:srgbClr val="D6001C"/>
              </a:buClr>
              <a:buSzPts val="1800"/>
              <a:buNone/>
            </a:pPr>
            <a:r>
              <a:t/>
            </a:r>
            <a:endParaRPr b="1" sz="16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b="1" sz="1400">
              <a:solidFill>
                <a:srgbClr val="333333"/>
              </a:solidFill>
              <a:highlight>
                <a:srgbClr val="FFFFFF"/>
              </a:highlight>
            </a:endParaRPr>
          </a:p>
          <a:p>
            <a:pPr indent="-228600" lvl="0" marL="4572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pic>
        <p:nvPicPr>
          <p:cNvPr id="415" name="Google Shape;415;p53"/>
          <p:cNvPicPr preferRelativeResize="0"/>
          <p:nvPr/>
        </p:nvPicPr>
        <p:blipFill rotWithShape="1">
          <a:blip r:embed="rId3">
            <a:alphaModFix/>
          </a:blip>
          <a:srcRect b="0" l="0" r="0" t="0"/>
          <a:stretch/>
        </p:blipFill>
        <p:spPr>
          <a:xfrm>
            <a:off x="2695575" y="3958767"/>
            <a:ext cx="6800850" cy="250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4"/>
          <p:cNvSpPr txBox="1"/>
          <p:nvPr>
            <p:ph type="title"/>
          </p:nvPr>
        </p:nvSpPr>
        <p:spPr>
          <a:xfrm>
            <a:off x="838199" y="237548"/>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RAG Components</a:t>
            </a:r>
            <a:endParaRPr/>
          </a:p>
          <a:p>
            <a:pPr indent="0" lvl="0" marL="0" rtl="0" algn="l">
              <a:lnSpc>
                <a:spcPct val="90000"/>
              </a:lnSpc>
              <a:spcBef>
                <a:spcPts val="0"/>
              </a:spcBef>
              <a:spcAft>
                <a:spcPts val="0"/>
              </a:spcAft>
              <a:buSzPts val="3200"/>
              <a:buFont typeface="Arial"/>
              <a:buNone/>
            </a:pPr>
            <a:r>
              <a:t/>
            </a:r>
            <a:endParaRPr/>
          </a:p>
        </p:txBody>
      </p:sp>
      <p:sp>
        <p:nvSpPr>
          <p:cNvPr id="421" name="Google Shape;421;p54"/>
          <p:cNvSpPr txBox="1"/>
          <p:nvPr>
            <p:ph idx="1" type="body"/>
          </p:nvPr>
        </p:nvSpPr>
        <p:spPr>
          <a:xfrm>
            <a:off x="838400" y="587507"/>
            <a:ext cx="10655857" cy="6155036"/>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None/>
            </a:pPr>
            <a:r>
              <a:t/>
            </a:r>
            <a:endParaRPr b="1" sz="1600">
              <a:solidFill>
                <a:srgbClr val="232F3E"/>
              </a:solidFill>
            </a:endParaRPr>
          </a:p>
          <a:p>
            <a:pPr indent="0" lvl="0" marL="114300" rtl="0" algn="just">
              <a:lnSpc>
                <a:spcPct val="90000"/>
              </a:lnSpc>
              <a:spcBef>
                <a:spcPts val="1000"/>
              </a:spcBef>
              <a:spcAft>
                <a:spcPts val="0"/>
              </a:spcAft>
              <a:buSzPts val="1800"/>
              <a:buNone/>
            </a:pPr>
            <a:r>
              <a:rPr b="1" lang="en-US" sz="1600">
                <a:solidFill>
                  <a:srgbClr val="232F3E"/>
                </a:solidFill>
                <a:highlight>
                  <a:srgbClr val="FFFFFF"/>
                </a:highlight>
              </a:rPr>
              <a:t>RAG Retriever</a:t>
            </a:r>
            <a:endParaRPr/>
          </a:p>
          <a:p>
            <a:pPr indent="-342900" lvl="0" marL="457200" rtl="0" algn="just">
              <a:lnSpc>
                <a:spcPct val="90000"/>
              </a:lnSpc>
              <a:spcBef>
                <a:spcPts val="1000"/>
              </a:spcBef>
              <a:spcAft>
                <a:spcPts val="0"/>
              </a:spcAft>
              <a:buClr>
                <a:srgbClr val="D6001C"/>
              </a:buClr>
              <a:buSzPts val="1800"/>
              <a:buChar char="▪"/>
            </a:pPr>
            <a:r>
              <a:rPr lang="en-US" sz="1400">
                <a:solidFill>
                  <a:schemeClr val="dk1"/>
                </a:solidFill>
                <a:highlight>
                  <a:srgbClr val="FFFFFF"/>
                </a:highlight>
              </a:rPr>
              <a:t>The next step is to perform a relevancy search. The user query is converted to a vector representation and matched with the vector databases</a:t>
            </a:r>
            <a:endParaRPr/>
          </a:p>
          <a:p>
            <a:pPr indent="-342900" lvl="0" marL="457200" rtl="0" algn="just">
              <a:lnSpc>
                <a:spcPct val="90000"/>
              </a:lnSpc>
              <a:spcBef>
                <a:spcPts val="1000"/>
              </a:spcBef>
              <a:spcAft>
                <a:spcPts val="0"/>
              </a:spcAft>
              <a:buClr>
                <a:srgbClr val="D6001C"/>
              </a:buClr>
              <a:buSzPts val="1800"/>
              <a:buChar char="▪"/>
            </a:pPr>
            <a:r>
              <a:rPr lang="en-US" sz="1400">
                <a:solidFill>
                  <a:schemeClr val="dk1"/>
                </a:solidFill>
                <a:highlight>
                  <a:srgbClr val="FFFFFF"/>
                </a:highlight>
              </a:rPr>
              <a:t>The retriever component is responsible for efficiently identifying and extracting relevant information from a vast amount of data.</a:t>
            </a:r>
            <a:endParaRPr/>
          </a:p>
          <a:p>
            <a:pPr indent="0" lvl="0" marL="114300" rtl="0" algn="just">
              <a:lnSpc>
                <a:spcPct val="90000"/>
              </a:lnSpc>
              <a:spcBef>
                <a:spcPts val="1000"/>
              </a:spcBef>
              <a:spcAft>
                <a:spcPts val="0"/>
              </a:spcAft>
              <a:buClr>
                <a:srgbClr val="D6001C"/>
              </a:buClr>
              <a:buSzPts val="1800"/>
              <a:buNone/>
            </a:pPr>
            <a:r>
              <a:t/>
            </a:r>
            <a:endParaRPr sz="1400">
              <a:solidFill>
                <a:schemeClr val="dk1"/>
              </a:solidFill>
              <a:highlight>
                <a:srgbClr val="FFFFFF"/>
              </a:highlight>
            </a:endParaRPr>
          </a:p>
          <a:p>
            <a:pPr indent="0" lvl="0" marL="114300" rtl="0" algn="just">
              <a:lnSpc>
                <a:spcPct val="90000"/>
              </a:lnSpc>
              <a:spcBef>
                <a:spcPts val="1000"/>
              </a:spcBef>
              <a:spcAft>
                <a:spcPts val="0"/>
              </a:spcAft>
              <a:buSzPts val="1800"/>
              <a:buNone/>
            </a:pPr>
            <a:r>
              <a:rPr lang="en-US" sz="1400">
                <a:solidFill>
                  <a:schemeClr val="dk1"/>
                </a:solidFill>
                <a:highlight>
                  <a:srgbClr val="FFFFFF"/>
                </a:highlight>
              </a:rPr>
              <a:t>For example, consider a smart chatbot for human resource questions for an organization. If an employee searches, </a:t>
            </a:r>
            <a:r>
              <a:rPr i="1" lang="en-US" sz="1400">
                <a:solidFill>
                  <a:schemeClr val="dk1"/>
                </a:solidFill>
                <a:highlight>
                  <a:srgbClr val="FFFFFF"/>
                </a:highlight>
              </a:rPr>
              <a:t>"How much annual leave do I have?"</a:t>
            </a:r>
            <a:r>
              <a:rPr lang="en-US" sz="1400">
                <a:solidFill>
                  <a:schemeClr val="dk1"/>
                </a:solidFill>
                <a:highlight>
                  <a:srgbClr val="FFFFFF"/>
                </a:highlight>
              </a:rPr>
              <a:t> the system will retrieve annual leave policy documents alongside the individual employee's past leave record. These specific documents will be returned because they are highly-relevant to what the employee has input. The relevancy was calculated and established using mathematical vector calculations and representations</a:t>
            </a:r>
            <a:endParaRPr>
              <a:solidFill>
                <a:schemeClr val="dk1"/>
              </a:solidFill>
            </a:endParaRPr>
          </a:p>
          <a:p>
            <a:pPr indent="0" lvl="0" marL="114300" rtl="0" algn="just">
              <a:lnSpc>
                <a:spcPct val="90000"/>
              </a:lnSpc>
              <a:spcBef>
                <a:spcPts val="1000"/>
              </a:spcBef>
              <a:spcAft>
                <a:spcPts val="0"/>
              </a:spcAft>
              <a:buSzPts val="1800"/>
              <a:buNone/>
            </a:pPr>
            <a:r>
              <a:t/>
            </a:r>
            <a:endParaRPr sz="1400">
              <a:solidFill>
                <a:schemeClr val="dk1"/>
              </a:solidFill>
              <a:highlight>
                <a:srgbClr val="FFFFFF"/>
              </a:highlight>
            </a:endParaRPr>
          </a:p>
          <a:p>
            <a:pPr indent="0" lvl="0" marL="139700" rtl="0" algn="just">
              <a:lnSpc>
                <a:spcPct val="114999"/>
              </a:lnSpc>
              <a:spcBef>
                <a:spcPts val="1500"/>
              </a:spcBef>
              <a:spcAft>
                <a:spcPts val="0"/>
              </a:spcAft>
              <a:buClr>
                <a:srgbClr val="D6001C"/>
              </a:buClr>
              <a:buSzPts val="1800"/>
              <a:buNone/>
            </a:pPr>
            <a:r>
              <a:t/>
            </a:r>
            <a:endParaRPr b="1" sz="16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b="1" sz="1400">
              <a:solidFill>
                <a:srgbClr val="333333"/>
              </a:solidFill>
              <a:highlight>
                <a:srgbClr val="FFFFFF"/>
              </a:highlight>
            </a:endParaRPr>
          </a:p>
          <a:p>
            <a:pPr indent="-228600" lvl="0" marL="4572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pic>
        <p:nvPicPr>
          <p:cNvPr descr="A screenshot of a crossword puzzle&#10;&#10;Description automatically generated" id="422" name="Google Shape;422;p54"/>
          <p:cNvPicPr preferRelativeResize="0"/>
          <p:nvPr/>
        </p:nvPicPr>
        <p:blipFill rotWithShape="1">
          <a:blip r:embed="rId3">
            <a:alphaModFix/>
          </a:blip>
          <a:srcRect b="0" l="0" r="0" t="0"/>
          <a:stretch/>
        </p:blipFill>
        <p:spPr>
          <a:xfrm>
            <a:off x="4653931" y="3606988"/>
            <a:ext cx="1967154" cy="30019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p:nvPr/>
        </p:nvSpPr>
        <p:spPr>
          <a:xfrm>
            <a:off x="855451" y="1039028"/>
            <a:ext cx="696197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Lack of etiquette and manners is a huge turn off.</a:t>
            </a:r>
            <a:r>
              <a:rPr b="0" i="0" lang="en-US" sz="1400" u="none" cap="none" strike="noStrike">
                <a:solidFill>
                  <a:srgbClr val="A5A5A5"/>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6" name="Google Shape;306;p37"/>
          <p:cNvSpPr txBox="1"/>
          <p:nvPr/>
        </p:nvSpPr>
        <p:spPr>
          <a:xfrm>
            <a:off x="838199" y="457202"/>
            <a:ext cx="10293015" cy="53869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4000"/>
              <a:buFont typeface="Arial"/>
              <a:buNone/>
            </a:pPr>
            <a:r>
              <a:rPr b="1" i="0" lang="en-US" sz="4000" u="none" cap="none" strike="noStrike">
                <a:solidFill>
                  <a:schemeClr val="accent1"/>
                </a:solidFill>
                <a:latin typeface="Arial"/>
                <a:ea typeface="Arial"/>
                <a:cs typeface="Arial"/>
                <a:sym typeface="Arial"/>
              </a:rPr>
              <a:t>KnolX </a:t>
            </a:r>
            <a:r>
              <a:rPr b="1" i="0" lang="en-US" sz="4000" u="none" cap="none" strike="noStrike">
                <a:solidFill>
                  <a:schemeClr val="accent1"/>
                </a:solidFill>
                <a:latin typeface="Arial"/>
                <a:ea typeface="Arial"/>
                <a:cs typeface="Arial"/>
                <a:sym typeface="Arial"/>
              </a:rPr>
              <a:t>Etiquettes</a:t>
            </a:r>
            <a:endParaRPr b="1" i="0" sz="4000" u="none" cap="none" strike="noStrike">
              <a:solidFill>
                <a:schemeClr val="accent1"/>
              </a:solidFill>
              <a:latin typeface="Arial"/>
              <a:ea typeface="Arial"/>
              <a:cs typeface="Arial"/>
              <a:sym typeface="Arial"/>
            </a:endParaRPr>
          </a:p>
        </p:txBody>
      </p:sp>
      <p:sp>
        <p:nvSpPr>
          <p:cNvPr id="307" name="Google Shape;307;p37"/>
          <p:cNvSpPr txBox="1"/>
          <p:nvPr/>
        </p:nvSpPr>
        <p:spPr>
          <a:xfrm>
            <a:off x="849099" y="1565138"/>
            <a:ext cx="1747456" cy="3413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accent1"/>
              </a:buClr>
              <a:buSzPts val="1600"/>
              <a:buFont typeface="Noto Sans Symbols"/>
              <a:buChar char="▪"/>
            </a:pPr>
            <a:r>
              <a:rPr b="1" i="0" lang="en-US" sz="1600" u="none" cap="none" strike="noStrike">
                <a:solidFill>
                  <a:schemeClr val="dk2"/>
                </a:solidFill>
                <a:latin typeface="Arial"/>
                <a:ea typeface="Arial"/>
                <a:cs typeface="Arial"/>
                <a:sym typeface="Arial"/>
              </a:rPr>
              <a:t>Punctuality</a:t>
            </a:r>
            <a:endParaRPr b="1" i="0" sz="1600" u="none" cap="none" strike="noStrike">
              <a:solidFill>
                <a:schemeClr val="dk2"/>
              </a:solidFill>
              <a:latin typeface="Arial"/>
              <a:ea typeface="Arial"/>
              <a:cs typeface="Arial"/>
              <a:sym typeface="Arial"/>
            </a:endParaRPr>
          </a:p>
        </p:txBody>
      </p:sp>
      <p:sp>
        <p:nvSpPr>
          <p:cNvPr id="308" name="Google Shape;308;p37"/>
          <p:cNvSpPr/>
          <p:nvPr/>
        </p:nvSpPr>
        <p:spPr>
          <a:xfrm>
            <a:off x="1068238" y="1834246"/>
            <a:ext cx="5970918" cy="579646"/>
          </a:xfrm>
          <a:prstGeom prst="rect">
            <a:avLst/>
          </a:prstGeom>
          <a:noFill/>
          <a:ln>
            <a:noFill/>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Join the session 5 minutes prior to the session start time. We start on time and conclude on time!</a:t>
            </a:r>
            <a:endParaRPr b="0" i="0" sz="1400" u="none" cap="none" strike="noStrike">
              <a:solidFill>
                <a:srgbClr val="000000"/>
              </a:solidFill>
              <a:latin typeface="Arial"/>
              <a:ea typeface="Arial"/>
              <a:cs typeface="Arial"/>
              <a:sym typeface="Arial"/>
            </a:endParaRPr>
          </a:p>
        </p:txBody>
      </p:sp>
      <p:sp>
        <p:nvSpPr>
          <p:cNvPr id="309" name="Google Shape;309;p37"/>
          <p:cNvSpPr txBox="1"/>
          <p:nvPr/>
        </p:nvSpPr>
        <p:spPr>
          <a:xfrm>
            <a:off x="849099" y="2689423"/>
            <a:ext cx="1747456" cy="3413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accent1"/>
              </a:buClr>
              <a:buSzPts val="1600"/>
              <a:buFont typeface="Noto Sans Symbols"/>
              <a:buChar char="▪"/>
            </a:pPr>
            <a:r>
              <a:rPr b="1" i="0" lang="en-US" sz="1600" u="none" cap="none" strike="noStrike">
                <a:solidFill>
                  <a:schemeClr val="dk2"/>
                </a:solidFill>
                <a:latin typeface="Arial"/>
                <a:ea typeface="Arial"/>
                <a:cs typeface="Arial"/>
                <a:sym typeface="Arial"/>
              </a:rPr>
              <a:t>Feedback</a:t>
            </a:r>
            <a:endParaRPr b="1" i="0" sz="1600" u="none" cap="none" strike="noStrike">
              <a:solidFill>
                <a:schemeClr val="dk2"/>
              </a:solidFill>
              <a:latin typeface="Arial"/>
              <a:ea typeface="Arial"/>
              <a:cs typeface="Arial"/>
              <a:sym typeface="Arial"/>
            </a:endParaRPr>
          </a:p>
        </p:txBody>
      </p:sp>
      <p:sp>
        <p:nvSpPr>
          <p:cNvPr id="310" name="Google Shape;310;p37"/>
          <p:cNvSpPr/>
          <p:nvPr/>
        </p:nvSpPr>
        <p:spPr>
          <a:xfrm>
            <a:off x="1068238" y="2996219"/>
            <a:ext cx="5970918" cy="579646"/>
          </a:xfrm>
          <a:prstGeom prst="rect">
            <a:avLst/>
          </a:prstGeom>
          <a:noFill/>
          <a:ln>
            <a:noFill/>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Make sure to submit a constructive feedback for all sessions as it is very helpful for the presenter.</a:t>
            </a:r>
            <a:endParaRPr b="0" i="0" sz="1400" u="none" cap="none" strike="noStrike">
              <a:solidFill>
                <a:srgbClr val="000000"/>
              </a:solidFill>
              <a:latin typeface="Arial"/>
              <a:ea typeface="Arial"/>
              <a:cs typeface="Arial"/>
              <a:sym typeface="Arial"/>
            </a:endParaRPr>
          </a:p>
        </p:txBody>
      </p:sp>
      <p:sp>
        <p:nvSpPr>
          <p:cNvPr id="311" name="Google Shape;311;p37"/>
          <p:cNvSpPr txBox="1"/>
          <p:nvPr/>
        </p:nvSpPr>
        <p:spPr>
          <a:xfrm>
            <a:off x="838199" y="3852943"/>
            <a:ext cx="1747456" cy="3413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accent1"/>
              </a:buClr>
              <a:buSzPts val="1600"/>
              <a:buFont typeface="Noto Sans Symbols"/>
              <a:buChar char="▪"/>
            </a:pPr>
            <a:r>
              <a:rPr b="1" i="0" lang="en-US" sz="1600" u="none" cap="none" strike="noStrike">
                <a:solidFill>
                  <a:schemeClr val="dk2"/>
                </a:solidFill>
                <a:latin typeface="Arial"/>
                <a:ea typeface="Arial"/>
                <a:cs typeface="Arial"/>
                <a:sym typeface="Arial"/>
              </a:rPr>
              <a:t>Silent Mode</a:t>
            </a:r>
            <a:endParaRPr b="1" i="0" sz="1600" u="none" cap="none" strike="noStrike">
              <a:solidFill>
                <a:schemeClr val="dk2"/>
              </a:solidFill>
              <a:latin typeface="Arial"/>
              <a:ea typeface="Arial"/>
              <a:cs typeface="Arial"/>
              <a:sym typeface="Arial"/>
            </a:endParaRPr>
          </a:p>
        </p:txBody>
      </p:sp>
      <p:sp>
        <p:nvSpPr>
          <p:cNvPr id="312" name="Google Shape;312;p37"/>
          <p:cNvSpPr/>
          <p:nvPr/>
        </p:nvSpPr>
        <p:spPr>
          <a:xfrm>
            <a:off x="1057338" y="4159739"/>
            <a:ext cx="5970918" cy="579646"/>
          </a:xfrm>
          <a:prstGeom prst="rect">
            <a:avLst/>
          </a:prstGeom>
          <a:noFill/>
          <a:ln>
            <a:noFill/>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Keep your mobile devices in silent mode, feel free to move out of session in case you need to attend an urgent call.</a:t>
            </a:r>
            <a:endParaRPr b="0" i="0" sz="1400" u="none" cap="none" strike="noStrike">
              <a:solidFill>
                <a:srgbClr val="000000"/>
              </a:solidFill>
              <a:latin typeface="Arial"/>
              <a:ea typeface="Arial"/>
              <a:cs typeface="Arial"/>
              <a:sym typeface="Arial"/>
            </a:endParaRPr>
          </a:p>
        </p:txBody>
      </p:sp>
      <p:sp>
        <p:nvSpPr>
          <p:cNvPr id="313" name="Google Shape;313;p37"/>
          <p:cNvSpPr txBox="1"/>
          <p:nvPr/>
        </p:nvSpPr>
        <p:spPr>
          <a:xfrm>
            <a:off x="838198" y="5016463"/>
            <a:ext cx="3604405" cy="3413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accent1"/>
              </a:buClr>
              <a:buSzPts val="1600"/>
              <a:buFont typeface="Noto Sans Symbols"/>
              <a:buChar char="▪"/>
            </a:pPr>
            <a:r>
              <a:rPr b="1" i="0" lang="en-US" sz="1600" u="none" cap="none" strike="noStrike">
                <a:solidFill>
                  <a:schemeClr val="dk2"/>
                </a:solidFill>
                <a:latin typeface="Arial"/>
                <a:ea typeface="Arial"/>
                <a:cs typeface="Arial"/>
                <a:sym typeface="Arial"/>
              </a:rPr>
              <a:t>Avoid Disturbance </a:t>
            </a:r>
            <a:endParaRPr b="1" i="0" sz="1600" u="none" cap="none" strike="noStrike">
              <a:solidFill>
                <a:schemeClr val="dk2"/>
              </a:solidFill>
              <a:latin typeface="Arial"/>
              <a:ea typeface="Arial"/>
              <a:cs typeface="Arial"/>
              <a:sym typeface="Arial"/>
            </a:endParaRPr>
          </a:p>
        </p:txBody>
      </p:sp>
      <p:sp>
        <p:nvSpPr>
          <p:cNvPr id="314" name="Google Shape;314;p37"/>
          <p:cNvSpPr/>
          <p:nvPr/>
        </p:nvSpPr>
        <p:spPr>
          <a:xfrm>
            <a:off x="1057338" y="5323259"/>
            <a:ext cx="5970918" cy="315920"/>
          </a:xfrm>
          <a:prstGeom prst="rect">
            <a:avLst/>
          </a:prstGeom>
          <a:noFill/>
          <a:ln>
            <a:noFill/>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Avoid unwanted chit chat during the session.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838199" y="405446"/>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RAG Components</a:t>
            </a:r>
            <a:endParaRPr/>
          </a:p>
          <a:p>
            <a:pPr indent="0" lvl="0" marL="0" rtl="0" algn="l">
              <a:lnSpc>
                <a:spcPct val="90000"/>
              </a:lnSpc>
              <a:spcBef>
                <a:spcPts val="0"/>
              </a:spcBef>
              <a:spcAft>
                <a:spcPts val="0"/>
              </a:spcAft>
              <a:buSzPts val="3200"/>
              <a:buFont typeface="Arial"/>
              <a:buNone/>
            </a:pPr>
            <a:r>
              <a:t/>
            </a:r>
            <a:endParaRPr/>
          </a:p>
        </p:txBody>
      </p:sp>
      <p:sp>
        <p:nvSpPr>
          <p:cNvPr id="428" name="Google Shape;428;p55"/>
          <p:cNvSpPr txBox="1"/>
          <p:nvPr>
            <p:ph idx="1" type="body"/>
          </p:nvPr>
        </p:nvSpPr>
        <p:spPr>
          <a:xfrm>
            <a:off x="838400" y="1104116"/>
            <a:ext cx="10655857" cy="5664257"/>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None/>
            </a:pPr>
            <a:r>
              <a:t/>
            </a:r>
            <a:endParaRPr b="1" sz="1600">
              <a:solidFill>
                <a:srgbClr val="232F3E"/>
              </a:solidFill>
            </a:endParaRPr>
          </a:p>
          <a:p>
            <a:pPr indent="0" lvl="0" marL="114300" rtl="0" algn="just">
              <a:lnSpc>
                <a:spcPct val="90000"/>
              </a:lnSpc>
              <a:spcBef>
                <a:spcPts val="1000"/>
              </a:spcBef>
              <a:spcAft>
                <a:spcPts val="0"/>
              </a:spcAft>
              <a:buSzPts val="1800"/>
              <a:buNone/>
            </a:pPr>
            <a:r>
              <a:rPr b="1" lang="en-US" sz="1600">
                <a:solidFill>
                  <a:srgbClr val="232F3E"/>
                </a:solidFill>
                <a:highlight>
                  <a:srgbClr val="FFFFFF"/>
                </a:highlight>
              </a:rPr>
              <a:t>RAG Ranker</a:t>
            </a:r>
            <a:endParaRPr/>
          </a:p>
          <a:p>
            <a:pPr indent="0" lvl="0" marL="114300" rtl="0" algn="just">
              <a:lnSpc>
                <a:spcPct val="90000"/>
              </a:lnSpc>
              <a:spcBef>
                <a:spcPts val="1000"/>
              </a:spcBef>
              <a:spcAft>
                <a:spcPts val="0"/>
              </a:spcAft>
              <a:buSzPts val="1800"/>
              <a:buNone/>
            </a:pPr>
            <a:r>
              <a:t/>
            </a:r>
            <a:endParaRPr b="1" sz="1600">
              <a:solidFill>
                <a:srgbClr val="232F3E"/>
              </a:solidFill>
              <a:highlight>
                <a:srgbClr val="FFFFFF"/>
              </a:highlight>
            </a:endParaRPr>
          </a:p>
          <a:p>
            <a:pPr indent="-342900" lvl="0" marL="457200" rtl="0" algn="just">
              <a:lnSpc>
                <a:spcPct val="90000"/>
              </a:lnSpc>
              <a:spcBef>
                <a:spcPts val="1000"/>
              </a:spcBef>
              <a:spcAft>
                <a:spcPts val="0"/>
              </a:spcAft>
              <a:buClr>
                <a:srgbClr val="D6001C"/>
              </a:buClr>
              <a:buSzPts val="1800"/>
              <a:buChar char="▪"/>
            </a:pPr>
            <a:r>
              <a:rPr lang="en-US" sz="1400">
                <a:solidFill>
                  <a:schemeClr val="dk1"/>
                </a:solidFill>
                <a:highlight>
                  <a:srgbClr val="FFFFFF"/>
                </a:highlight>
              </a:rPr>
              <a:t>The RAG ranker component refines the retrieved information by assessing its relevance and importance. It assigns scores or ranks to the retrieved data points, helping prioritize the most relevant ones.</a:t>
            </a:r>
            <a:endParaRPr/>
          </a:p>
          <a:p>
            <a:pPr indent="-342900" lvl="0" marL="457200" rtl="0" algn="just">
              <a:lnSpc>
                <a:spcPct val="90000"/>
              </a:lnSpc>
              <a:spcBef>
                <a:spcPts val="1000"/>
              </a:spcBef>
              <a:spcAft>
                <a:spcPts val="0"/>
              </a:spcAft>
              <a:buClr>
                <a:srgbClr val="D6001C"/>
              </a:buClr>
              <a:buSzPts val="1800"/>
              <a:buChar char="▪"/>
            </a:pPr>
            <a:r>
              <a:rPr lang="en-US" sz="1400">
                <a:solidFill>
                  <a:schemeClr val="dk1"/>
                </a:solidFill>
                <a:highlight>
                  <a:srgbClr val="FFFFFF"/>
                </a:highlight>
              </a:rPr>
              <a:t>The retriever component is responsible for efficiently identifying and extracting relevant information from a vast amount of data.</a:t>
            </a:r>
            <a:endParaRPr/>
          </a:p>
          <a:p>
            <a:pPr indent="-228600" lvl="0" marL="457200" rtl="0" algn="just">
              <a:lnSpc>
                <a:spcPct val="90000"/>
              </a:lnSpc>
              <a:spcBef>
                <a:spcPts val="1000"/>
              </a:spcBef>
              <a:spcAft>
                <a:spcPts val="0"/>
              </a:spcAft>
              <a:buClr>
                <a:srgbClr val="D6001C"/>
              </a:buClr>
              <a:buSzPts val="1800"/>
              <a:buNone/>
            </a:pPr>
            <a:r>
              <a:t/>
            </a:r>
            <a:endParaRPr sz="1400">
              <a:solidFill>
                <a:schemeClr val="dk1"/>
              </a:solidFill>
              <a:highlight>
                <a:srgbClr val="FFFFFF"/>
              </a:highlight>
            </a:endParaRPr>
          </a:p>
          <a:p>
            <a:pPr indent="0" lvl="0" marL="114300" rtl="0" algn="just">
              <a:lnSpc>
                <a:spcPct val="90000"/>
              </a:lnSpc>
              <a:spcBef>
                <a:spcPts val="1000"/>
              </a:spcBef>
              <a:spcAft>
                <a:spcPts val="0"/>
              </a:spcAft>
              <a:buClr>
                <a:srgbClr val="D6001C"/>
              </a:buClr>
              <a:buSzPts val="1800"/>
              <a:buNone/>
            </a:pPr>
            <a:r>
              <a:rPr lang="en-US" sz="1400">
                <a:solidFill>
                  <a:schemeClr val="dk1"/>
                </a:solidFill>
                <a:highlight>
                  <a:srgbClr val="FFFFFF"/>
                </a:highlight>
              </a:rPr>
              <a:t>For example, consider a smart chatbot that can answer human resource questions for an organization. If an employee searches, </a:t>
            </a:r>
            <a:r>
              <a:rPr i="1" lang="en-US" sz="1400">
                <a:solidFill>
                  <a:schemeClr val="dk1"/>
                </a:solidFill>
                <a:highlight>
                  <a:srgbClr val="FFFFFF"/>
                </a:highlight>
              </a:rPr>
              <a:t>"How much annual leave do I have?"</a:t>
            </a:r>
            <a:r>
              <a:rPr lang="en-US" sz="1400">
                <a:solidFill>
                  <a:schemeClr val="dk1"/>
                </a:solidFill>
                <a:highlight>
                  <a:srgbClr val="FFFFFF"/>
                </a:highlight>
              </a:rPr>
              <a:t> the system will retrieve annual leave policy documents alongside the individual employee's past leave record. </a:t>
            </a:r>
            <a:endParaRPr/>
          </a:p>
          <a:p>
            <a:pPr indent="0" lvl="0" marL="114300" rtl="0" algn="just">
              <a:lnSpc>
                <a:spcPct val="90000"/>
              </a:lnSpc>
              <a:spcBef>
                <a:spcPts val="1000"/>
              </a:spcBef>
              <a:spcAft>
                <a:spcPts val="0"/>
              </a:spcAft>
              <a:buSzPts val="1800"/>
              <a:buNone/>
            </a:pPr>
            <a:r>
              <a:t/>
            </a:r>
            <a:endParaRPr sz="1600">
              <a:solidFill>
                <a:schemeClr val="dk1"/>
              </a:solidFill>
              <a:highlight>
                <a:srgbClr val="FFFFFF"/>
              </a:highlight>
            </a:endParaRPr>
          </a:p>
          <a:p>
            <a:pPr indent="-342900" lvl="0" marL="457200" rtl="0" algn="just">
              <a:lnSpc>
                <a:spcPct val="90000"/>
              </a:lnSpc>
              <a:spcBef>
                <a:spcPts val="1000"/>
              </a:spcBef>
              <a:spcAft>
                <a:spcPts val="0"/>
              </a:spcAft>
              <a:buSzPts val="1800"/>
              <a:buNone/>
            </a:pPr>
            <a:r>
              <a:rPr b="1" lang="en-US" sz="1600">
                <a:solidFill>
                  <a:srgbClr val="333333"/>
                </a:solidFill>
              </a:rPr>
              <a:t>Augment the LLM prompt</a:t>
            </a:r>
            <a:endParaRPr b="1" sz="1600"/>
          </a:p>
          <a:p>
            <a:pPr indent="-342900" lvl="0" marL="457200" rtl="0" algn="just">
              <a:lnSpc>
                <a:spcPct val="90000"/>
              </a:lnSpc>
              <a:spcBef>
                <a:spcPts val="1000"/>
              </a:spcBef>
              <a:spcAft>
                <a:spcPts val="0"/>
              </a:spcAft>
              <a:buSzPts val="1800"/>
              <a:buNone/>
            </a:pPr>
            <a:r>
              <a:t/>
            </a:r>
            <a:endParaRPr b="1" sz="1600">
              <a:solidFill>
                <a:srgbClr val="333333"/>
              </a:solidFill>
            </a:endParaRPr>
          </a:p>
          <a:p>
            <a:pPr indent="-342900" lvl="0" marL="457200" rtl="0" algn="just">
              <a:lnSpc>
                <a:spcPct val="90000"/>
              </a:lnSpc>
              <a:spcBef>
                <a:spcPts val="1000"/>
              </a:spcBef>
              <a:spcAft>
                <a:spcPts val="0"/>
              </a:spcAft>
              <a:buSzPts val="1800"/>
              <a:buChar char="▪"/>
            </a:pPr>
            <a:r>
              <a:rPr lang="en-US" sz="1400">
                <a:solidFill>
                  <a:srgbClr val="333333"/>
                </a:solidFill>
              </a:rPr>
              <a:t>Next, the RAG model augments the user input (or prompts) by adding the relevant retrieved data in context. This step uses prompt engineering techniques to communicate effectively with the LLM.</a:t>
            </a:r>
            <a:endParaRPr sz="1400">
              <a:solidFill>
                <a:srgbClr val="000000"/>
              </a:solidFill>
            </a:endParaRPr>
          </a:p>
          <a:p>
            <a:pPr indent="-342900" lvl="0" marL="457200" rtl="0" algn="just">
              <a:lnSpc>
                <a:spcPct val="90000"/>
              </a:lnSpc>
              <a:spcBef>
                <a:spcPts val="1000"/>
              </a:spcBef>
              <a:spcAft>
                <a:spcPts val="0"/>
              </a:spcAft>
              <a:buSzPts val="1800"/>
              <a:buChar char="▪"/>
            </a:pPr>
            <a:r>
              <a:rPr lang="en-US" sz="1400">
                <a:solidFill>
                  <a:srgbClr val="333333"/>
                </a:solidFill>
              </a:rPr>
              <a:t>The augmented prompt allows the large language models to generate an accurate answer to user queries.</a:t>
            </a:r>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39700" rtl="0" algn="just">
              <a:lnSpc>
                <a:spcPct val="114999"/>
              </a:lnSpc>
              <a:spcBef>
                <a:spcPts val="1500"/>
              </a:spcBef>
              <a:spcAft>
                <a:spcPts val="0"/>
              </a:spcAft>
              <a:buClr>
                <a:srgbClr val="D6001C"/>
              </a:buClr>
              <a:buSzPts val="1800"/>
              <a:buNone/>
            </a:pPr>
            <a:r>
              <a:t/>
            </a:r>
            <a:endParaRPr b="1" sz="16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b="1" sz="1400">
              <a:solidFill>
                <a:srgbClr val="333333"/>
              </a:solidFill>
              <a:highlight>
                <a:srgbClr val="FFFFFF"/>
              </a:highlight>
            </a:endParaRPr>
          </a:p>
          <a:p>
            <a:pPr indent="-228600" lvl="0" marL="4572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838199" y="405446"/>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RAG Components</a:t>
            </a:r>
            <a:endParaRPr/>
          </a:p>
          <a:p>
            <a:pPr indent="0" lvl="0" marL="0" rtl="0" algn="l">
              <a:lnSpc>
                <a:spcPct val="90000"/>
              </a:lnSpc>
              <a:spcBef>
                <a:spcPts val="0"/>
              </a:spcBef>
              <a:spcAft>
                <a:spcPts val="0"/>
              </a:spcAft>
              <a:buSzPts val="3200"/>
              <a:buFont typeface="Arial"/>
              <a:buNone/>
            </a:pPr>
            <a:r>
              <a:t/>
            </a:r>
            <a:endParaRPr/>
          </a:p>
        </p:txBody>
      </p:sp>
      <p:sp>
        <p:nvSpPr>
          <p:cNvPr id="434" name="Google Shape;434;p56"/>
          <p:cNvSpPr txBox="1"/>
          <p:nvPr>
            <p:ph idx="1" type="body"/>
          </p:nvPr>
        </p:nvSpPr>
        <p:spPr>
          <a:xfrm>
            <a:off x="838400" y="1104116"/>
            <a:ext cx="10655857" cy="549635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None/>
            </a:pPr>
            <a:r>
              <a:t/>
            </a:r>
            <a:endParaRPr b="1" sz="1600">
              <a:solidFill>
                <a:srgbClr val="232F3E"/>
              </a:solidFill>
            </a:endParaRPr>
          </a:p>
          <a:p>
            <a:pPr indent="0" lvl="0" marL="114300" rtl="0" algn="just">
              <a:lnSpc>
                <a:spcPct val="90000"/>
              </a:lnSpc>
              <a:spcBef>
                <a:spcPts val="1000"/>
              </a:spcBef>
              <a:spcAft>
                <a:spcPts val="0"/>
              </a:spcAft>
              <a:buSzPts val="1800"/>
              <a:buNone/>
            </a:pPr>
            <a:r>
              <a:rPr b="1" lang="en-US" sz="1600">
                <a:solidFill>
                  <a:srgbClr val="232F3E"/>
                </a:solidFill>
                <a:highlight>
                  <a:srgbClr val="FFFFFF"/>
                </a:highlight>
              </a:rPr>
              <a:t>RAG Generator</a:t>
            </a:r>
            <a:endParaRPr/>
          </a:p>
          <a:p>
            <a:pPr indent="0" lvl="0" marL="114300" rtl="0" algn="just">
              <a:lnSpc>
                <a:spcPct val="90000"/>
              </a:lnSpc>
              <a:spcBef>
                <a:spcPts val="1000"/>
              </a:spcBef>
              <a:spcAft>
                <a:spcPts val="0"/>
              </a:spcAft>
              <a:buSzPts val="1800"/>
              <a:buNone/>
            </a:pPr>
            <a:r>
              <a:t/>
            </a:r>
            <a:endParaRPr b="1" sz="1600">
              <a:solidFill>
                <a:srgbClr val="232F3E"/>
              </a:solidFill>
              <a:highlight>
                <a:srgbClr val="FFFFFF"/>
              </a:highlight>
            </a:endParaRPr>
          </a:p>
          <a:p>
            <a:pPr indent="-342900" lvl="0" marL="457200" rtl="0" algn="just">
              <a:lnSpc>
                <a:spcPct val="90000"/>
              </a:lnSpc>
              <a:spcBef>
                <a:spcPts val="1000"/>
              </a:spcBef>
              <a:spcAft>
                <a:spcPts val="0"/>
              </a:spcAft>
              <a:buClr>
                <a:srgbClr val="D6001C"/>
              </a:buClr>
              <a:buSzPts val="1800"/>
              <a:buChar char="▪"/>
            </a:pPr>
            <a:r>
              <a:rPr lang="en-US" sz="1400">
                <a:solidFill>
                  <a:schemeClr val="dk1"/>
                </a:solidFill>
                <a:highlight>
                  <a:srgbClr val="FFFFFF"/>
                </a:highlight>
              </a:rPr>
              <a:t>The RAG generator component is basically the LLM Model such a (GPT)</a:t>
            </a:r>
            <a:endParaRPr/>
          </a:p>
          <a:p>
            <a:pPr indent="-342900" lvl="0" marL="457200" rtl="0" algn="just">
              <a:lnSpc>
                <a:spcPct val="90000"/>
              </a:lnSpc>
              <a:spcBef>
                <a:spcPts val="1000"/>
              </a:spcBef>
              <a:spcAft>
                <a:spcPts val="0"/>
              </a:spcAft>
              <a:buClr>
                <a:srgbClr val="D6001C"/>
              </a:buClr>
              <a:buSzPts val="1800"/>
              <a:buChar char="▪"/>
            </a:pPr>
            <a:r>
              <a:rPr lang="en-US" sz="1400">
                <a:solidFill>
                  <a:schemeClr val="dk1"/>
                </a:solidFill>
                <a:highlight>
                  <a:srgbClr val="FFFFFF"/>
                </a:highlight>
              </a:rPr>
              <a:t>The RAG generator component is responsible for taking the retrieved and ranked information, along with the user's original query, and generating the final response or output.</a:t>
            </a:r>
            <a:endParaRPr/>
          </a:p>
          <a:p>
            <a:pPr indent="-342900" lvl="0" marL="457200" rtl="0" algn="just">
              <a:lnSpc>
                <a:spcPct val="90000"/>
              </a:lnSpc>
              <a:spcBef>
                <a:spcPts val="1000"/>
              </a:spcBef>
              <a:spcAft>
                <a:spcPts val="0"/>
              </a:spcAft>
              <a:buSzPts val="1800"/>
              <a:buChar char="▪"/>
            </a:pPr>
            <a:r>
              <a:rPr lang="en-US" sz="1400">
                <a:solidFill>
                  <a:schemeClr val="dk1"/>
                </a:solidFill>
                <a:highlight>
                  <a:srgbClr val="FFFFFF"/>
                </a:highlight>
              </a:rPr>
              <a:t>The generator ensures that the response aligns with the user's query and incorporates the factual knowledge retrieved from external sources.</a:t>
            </a:r>
            <a:endParaRPr/>
          </a:p>
          <a:p>
            <a:pPr indent="-228600" lvl="0" marL="457200" rtl="0" algn="just">
              <a:lnSpc>
                <a:spcPct val="90000"/>
              </a:lnSpc>
              <a:spcBef>
                <a:spcPts val="1000"/>
              </a:spcBef>
              <a:spcAft>
                <a:spcPts val="0"/>
              </a:spcAft>
              <a:buSzPts val="1800"/>
              <a:buNone/>
            </a:pPr>
            <a:r>
              <a:t/>
            </a:r>
            <a:endParaRPr sz="1400">
              <a:solidFill>
                <a:srgbClr val="28292B"/>
              </a:solidFill>
              <a:highlight>
                <a:srgbClr val="FFFFFF"/>
              </a:highlight>
            </a:endParaRPr>
          </a:p>
          <a:p>
            <a:pPr indent="-342900" lvl="0" marL="457200" rtl="0" algn="just">
              <a:lnSpc>
                <a:spcPct val="90000"/>
              </a:lnSpc>
              <a:spcBef>
                <a:spcPts val="1000"/>
              </a:spcBef>
              <a:spcAft>
                <a:spcPts val="0"/>
              </a:spcAft>
              <a:buSzPts val="1800"/>
              <a:buNone/>
            </a:pPr>
            <a:r>
              <a:rPr b="1" lang="en-US" sz="1600">
                <a:solidFill>
                  <a:srgbClr val="333333"/>
                </a:solidFill>
              </a:rPr>
              <a:t>Update external data</a:t>
            </a:r>
            <a:endParaRPr b="1" sz="1600"/>
          </a:p>
          <a:p>
            <a:pPr indent="-342900" lvl="0" marL="457200" rtl="0" algn="just">
              <a:lnSpc>
                <a:spcPct val="90000"/>
              </a:lnSpc>
              <a:spcBef>
                <a:spcPts val="1000"/>
              </a:spcBef>
              <a:spcAft>
                <a:spcPts val="0"/>
              </a:spcAft>
              <a:buSzPts val="1800"/>
              <a:buNone/>
            </a:pPr>
            <a:r>
              <a:t/>
            </a:r>
            <a:endParaRPr b="1" sz="1600">
              <a:solidFill>
                <a:srgbClr val="333333"/>
              </a:solidFill>
            </a:endParaRPr>
          </a:p>
          <a:p>
            <a:pPr indent="-342900" lvl="0" marL="457200" rtl="0" algn="just">
              <a:lnSpc>
                <a:spcPct val="90000"/>
              </a:lnSpc>
              <a:spcBef>
                <a:spcPts val="1000"/>
              </a:spcBef>
              <a:spcAft>
                <a:spcPts val="0"/>
              </a:spcAft>
              <a:buSzPts val="1800"/>
              <a:buChar char="▪"/>
            </a:pPr>
            <a:r>
              <a:rPr lang="en-US" sz="1400">
                <a:solidFill>
                  <a:srgbClr val="333333"/>
                </a:solidFill>
              </a:rPr>
              <a:t>To maintain current information for retrieval, asynchronously update the documents and update embedding representation of the documents. </a:t>
            </a:r>
            <a:endParaRPr/>
          </a:p>
          <a:p>
            <a:pPr indent="-342900" lvl="0" marL="457200" rtl="0" algn="l">
              <a:lnSpc>
                <a:spcPct val="90000"/>
              </a:lnSpc>
              <a:spcBef>
                <a:spcPts val="1000"/>
              </a:spcBef>
              <a:spcAft>
                <a:spcPts val="0"/>
              </a:spcAft>
              <a:buSzPts val="1800"/>
              <a:buChar char="▪"/>
            </a:pPr>
            <a:r>
              <a:rPr b="1" lang="en-US" sz="1400">
                <a:solidFill>
                  <a:schemeClr val="dk1"/>
                </a:solidFill>
              </a:rPr>
              <a:t>Automated Real-time Processes</a:t>
            </a:r>
            <a:r>
              <a:rPr lang="en-US" sz="1400">
                <a:solidFill>
                  <a:schemeClr val="dk1"/>
                </a:solidFill>
              </a:rPr>
              <a:t>: Updates to documents and embeddings occur in real-time as soon as new information becomes available. This ensures that the system always reflects the most recent data.</a:t>
            </a:r>
            <a:endParaRPr/>
          </a:p>
          <a:p>
            <a:pPr indent="-342900" lvl="0" marL="457200" rtl="0" algn="l">
              <a:lnSpc>
                <a:spcPct val="90000"/>
              </a:lnSpc>
              <a:spcBef>
                <a:spcPts val="1000"/>
              </a:spcBef>
              <a:spcAft>
                <a:spcPts val="0"/>
              </a:spcAft>
              <a:buSzPts val="1800"/>
              <a:buChar char="▪"/>
            </a:pPr>
            <a:r>
              <a:rPr b="1" lang="en-US" sz="1400">
                <a:solidFill>
                  <a:schemeClr val="dk1"/>
                </a:solidFill>
              </a:rPr>
              <a:t>Periodic Batch Processing</a:t>
            </a:r>
            <a:r>
              <a:rPr lang="en-US" sz="1400">
                <a:solidFill>
                  <a:schemeClr val="dk1"/>
                </a:solidFill>
              </a:rPr>
              <a:t>: Updates are performed at regular intervals (e.g., daily, weekly) in batches. This approach may be more efficient for systems with large volumes of data or where real-time updates are not necessary.</a:t>
            </a:r>
            <a:endParaRPr sz="1400">
              <a:solidFill>
                <a:schemeClr val="dk1"/>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39700" rtl="0" algn="just">
              <a:lnSpc>
                <a:spcPct val="114999"/>
              </a:lnSpc>
              <a:spcBef>
                <a:spcPts val="1500"/>
              </a:spcBef>
              <a:spcAft>
                <a:spcPts val="0"/>
              </a:spcAft>
              <a:buClr>
                <a:srgbClr val="D6001C"/>
              </a:buClr>
              <a:buSzPts val="1800"/>
              <a:buNone/>
            </a:pPr>
            <a:r>
              <a:t/>
            </a:r>
            <a:endParaRPr b="1" sz="16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b="1" sz="1400">
              <a:solidFill>
                <a:srgbClr val="333333"/>
              </a:solidFill>
              <a:highlight>
                <a:srgbClr val="FFFFFF"/>
              </a:highlight>
            </a:endParaRPr>
          </a:p>
          <a:p>
            <a:pPr indent="-228600" lvl="0" marL="4572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ph type="title"/>
          </p:nvPr>
        </p:nvSpPr>
        <p:spPr>
          <a:xfrm>
            <a:off x="525584" y="376138"/>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 RAG Based Chat Application</a:t>
            </a:r>
            <a:endParaRPr b="0"/>
          </a:p>
          <a:p>
            <a:pPr indent="0" lvl="0" marL="0" rtl="0" algn="l">
              <a:lnSpc>
                <a:spcPct val="90000"/>
              </a:lnSpc>
              <a:spcBef>
                <a:spcPts val="0"/>
              </a:spcBef>
              <a:spcAft>
                <a:spcPts val="0"/>
              </a:spcAft>
              <a:buSzPts val="3200"/>
              <a:buFont typeface="Arial"/>
              <a:buNone/>
            </a:pPr>
            <a:r>
              <a:t/>
            </a:r>
            <a:endParaRPr/>
          </a:p>
        </p:txBody>
      </p:sp>
      <p:sp>
        <p:nvSpPr>
          <p:cNvPr id="440" name="Google Shape;440;p57"/>
          <p:cNvSpPr txBox="1"/>
          <p:nvPr>
            <p:ph idx="1" type="body"/>
          </p:nvPr>
        </p:nvSpPr>
        <p:spPr>
          <a:xfrm>
            <a:off x="838400" y="836922"/>
            <a:ext cx="10655857" cy="5763553"/>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None/>
            </a:pPr>
            <a:r>
              <a:t/>
            </a:r>
            <a:endParaRPr b="1" sz="1600">
              <a:solidFill>
                <a:srgbClr val="232F3E"/>
              </a:solidFill>
            </a:endParaRPr>
          </a:p>
          <a:p>
            <a:pPr indent="0" lvl="0" marL="114300" rtl="0" algn="just">
              <a:lnSpc>
                <a:spcPct val="90000"/>
              </a:lnSpc>
              <a:spcBef>
                <a:spcPts val="1000"/>
              </a:spcBef>
              <a:spcAft>
                <a:spcPts val="0"/>
              </a:spcAft>
              <a:buSzPts val="1800"/>
              <a:buNone/>
            </a:pPr>
            <a:r>
              <a:rPr lang="en-US" sz="1400">
                <a:solidFill>
                  <a:srgbClr val="4C4C4C"/>
                </a:solidFill>
                <a:highlight>
                  <a:srgbClr val="FFFFFF"/>
                </a:highlight>
              </a:rPr>
              <a:t>Simplified sequence diagram illustrating the process of a RAG chat application</a:t>
            </a:r>
            <a:endParaRPr/>
          </a:p>
          <a:p>
            <a:pPr indent="0" lvl="0" marL="114300" rtl="0" algn="just">
              <a:lnSpc>
                <a:spcPct val="90000"/>
              </a:lnSpc>
              <a:spcBef>
                <a:spcPts val="1000"/>
              </a:spcBef>
              <a:spcAft>
                <a:spcPts val="0"/>
              </a:spcAft>
              <a:buSzPts val="1800"/>
              <a:buNone/>
            </a:pPr>
            <a:r>
              <a:t/>
            </a:r>
            <a:endParaRPr b="1" sz="1600">
              <a:solidFill>
                <a:srgbClr val="232F3E"/>
              </a:solidFill>
              <a:highlight>
                <a:srgbClr val="FFFFFF"/>
              </a:highlight>
            </a:endParaRPr>
          </a:p>
          <a:p>
            <a:pPr indent="-342900" lvl="0" marL="457200" rtl="0" algn="just">
              <a:lnSpc>
                <a:spcPct val="90000"/>
              </a:lnSpc>
              <a:spcBef>
                <a:spcPts val="1000"/>
              </a:spcBef>
              <a:spcAft>
                <a:spcPts val="0"/>
              </a:spcAft>
              <a:buSzPts val="1800"/>
              <a:buNone/>
            </a:pPr>
            <a:r>
              <a:t/>
            </a:r>
            <a:endParaRPr b="1" sz="1600">
              <a:solidFill>
                <a:srgbClr val="333333"/>
              </a:solidFill>
            </a:endParaRPr>
          </a:p>
          <a:p>
            <a:pPr indent="-342900" lvl="0" marL="457200" rtl="0" algn="just">
              <a:lnSpc>
                <a:spcPct val="90000"/>
              </a:lnSpc>
              <a:spcBef>
                <a:spcPts val="1000"/>
              </a:spcBef>
              <a:spcAft>
                <a:spcPts val="0"/>
              </a:spcAft>
              <a:buSzPts val="1800"/>
              <a:buNone/>
            </a:pPr>
            <a:r>
              <a:t/>
            </a:r>
            <a:endParaRPr b="1" sz="16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b="1" sz="1400">
              <a:solidFill>
                <a:srgbClr val="333333"/>
              </a:solidFill>
            </a:endParaRPr>
          </a:p>
          <a:p>
            <a:pPr indent="-228600" lvl="0" marL="457200" rtl="0" algn="just">
              <a:lnSpc>
                <a:spcPct val="90000"/>
              </a:lnSpc>
              <a:spcBef>
                <a:spcPts val="1000"/>
              </a:spcBef>
              <a:spcAft>
                <a:spcPts val="0"/>
              </a:spcAft>
              <a:buSzPts val="1800"/>
              <a:buNone/>
            </a:pPr>
            <a:r>
              <a:t/>
            </a:r>
            <a:endParaRPr b="1" sz="1400">
              <a:solidFill>
                <a:srgbClr val="333333"/>
              </a:solidFill>
            </a:endParaRPr>
          </a:p>
          <a:p>
            <a:pPr indent="0" lvl="0" marL="114300" rtl="0" algn="just">
              <a:lnSpc>
                <a:spcPct val="90000"/>
              </a:lnSpc>
              <a:spcBef>
                <a:spcPts val="1000"/>
              </a:spcBef>
              <a:spcAft>
                <a:spcPts val="0"/>
              </a:spcAft>
              <a:buSzPts val="1800"/>
              <a:buNone/>
            </a:pPr>
            <a:r>
              <a:t/>
            </a:r>
            <a:endParaRPr b="1" sz="1400">
              <a:solidFill>
                <a:srgbClr val="333333"/>
              </a:solidFill>
            </a:endParaRPr>
          </a:p>
          <a:p>
            <a:pPr indent="0" lvl="0" marL="114300" rtl="0" algn="just">
              <a:lnSpc>
                <a:spcPct val="90000"/>
              </a:lnSpc>
              <a:spcBef>
                <a:spcPts val="1000"/>
              </a:spcBef>
              <a:spcAft>
                <a:spcPts val="0"/>
              </a:spcAft>
              <a:buSzPts val="1800"/>
              <a:buNone/>
            </a:pPr>
            <a:r>
              <a:rPr b="1" lang="en-US" sz="1400">
                <a:solidFill>
                  <a:srgbClr val="333333"/>
                </a:solidFill>
              </a:rPr>
              <a:t>Step 1 - User sends query: </a:t>
            </a:r>
            <a:r>
              <a:rPr lang="en-US" sz="1400">
                <a:solidFill>
                  <a:srgbClr val="333333"/>
                </a:solidFill>
              </a:rPr>
              <a:t>The process begins when the user sends a query or message to the chat application.</a:t>
            </a:r>
            <a:endParaRPr/>
          </a:p>
          <a:p>
            <a:pPr indent="0" lvl="0" marL="1143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39700" rtl="0" algn="just">
              <a:lnSpc>
                <a:spcPct val="114999"/>
              </a:lnSpc>
              <a:spcBef>
                <a:spcPts val="1500"/>
              </a:spcBef>
              <a:spcAft>
                <a:spcPts val="0"/>
              </a:spcAft>
              <a:buClr>
                <a:srgbClr val="D6001C"/>
              </a:buClr>
              <a:buSzPts val="1800"/>
              <a:buNone/>
            </a:pPr>
            <a:r>
              <a:t/>
            </a:r>
            <a:endParaRPr b="1" sz="16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b="1" sz="1400">
              <a:solidFill>
                <a:srgbClr val="333333"/>
              </a:solidFill>
              <a:highlight>
                <a:srgbClr val="FFFFFF"/>
              </a:highlight>
            </a:endParaRPr>
          </a:p>
          <a:p>
            <a:pPr indent="-228600" lvl="0" marL="4572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pic>
        <p:nvPicPr>
          <p:cNvPr descr="A diagram of a flowchart&#10;&#10;Description automatically generated" id="441" name="Google Shape;441;p57"/>
          <p:cNvPicPr preferRelativeResize="0"/>
          <p:nvPr/>
        </p:nvPicPr>
        <p:blipFill rotWithShape="1">
          <a:blip r:embed="rId3">
            <a:alphaModFix/>
          </a:blip>
          <a:srcRect b="0" l="0" r="0" t="0"/>
          <a:stretch/>
        </p:blipFill>
        <p:spPr>
          <a:xfrm>
            <a:off x="2097975" y="1578717"/>
            <a:ext cx="7639790" cy="34927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838199" y="405446"/>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Understanding RAG Architecture</a:t>
            </a:r>
            <a:endParaRPr b="0"/>
          </a:p>
          <a:p>
            <a:pPr indent="0" lvl="0" marL="0" rtl="0" algn="l">
              <a:lnSpc>
                <a:spcPct val="90000"/>
              </a:lnSpc>
              <a:spcBef>
                <a:spcPts val="0"/>
              </a:spcBef>
              <a:spcAft>
                <a:spcPts val="0"/>
              </a:spcAft>
              <a:buSzPts val="3200"/>
              <a:buFont typeface="Arial"/>
              <a:buNone/>
            </a:pPr>
            <a:r>
              <a:t/>
            </a:r>
            <a:endParaRPr/>
          </a:p>
        </p:txBody>
      </p:sp>
      <p:sp>
        <p:nvSpPr>
          <p:cNvPr id="447" name="Google Shape;447;p58"/>
          <p:cNvSpPr txBox="1"/>
          <p:nvPr>
            <p:ph idx="1" type="body"/>
          </p:nvPr>
        </p:nvSpPr>
        <p:spPr>
          <a:xfrm>
            <a:off x="838400" y="836922"/>
            <a:ext cx="10655857" cy="5763553"/>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None/>
            </a:pPr>
            <a:r>
              <a:t/>
            </a:r>
            <a:endParaRPr b="1" sz="1600">
              <a:solidFill>
                <a:srgbClr val="232F3E"/>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0" lvl="0" marL="114300" rtl="0" algn="just">
              <a:lnSpc>
                <a:spcPct val="90000"/>
              </a:lnSpc>
              <a:spcBef>
                <a:spcPts val="1000"/>
              </a:spcBef>
              <a:spcAft>
                <a:spcPts val="0"/>
              </a:spcAft>
              <a:buSzPts val="1800"/>
              <a:buNone/>
            </a:pPr>
            <a:r>
              <a:t/>
            </a:r>
            <a:endParaRPr b="1" sz="1400">
              <a:solidFill>
                <a:srgbClr val="333333"/>
              </a:solidFill>
            </a:endParaRPr>
          </a:p>
          <a:p>
            <a:pPr indent="0" lvl="0" marL="114300" rtl="0" algn="just">
              <a:lnSpc>
                <a:spcPct val="90000"/>
              </a:lnSpc>
              <a:spcBef>
                <a:spcPts val="1000"/>
              </a:spcBef>
              <a:spcAft>
                <a:spcPts val="0"/>
              </a:spcAft>
              <a:buSzPts val="1800"/>
              <a:buNone/>
            </a:pPr>
            <a:r>
              <a:rPr b="1" lang="en-US" sz="1400">
                <a:solidFill>
                  <a:srgbClr val="333333"/>
                </a:solidFill>
              </a:rPr>
              <a:t>Step 2 - Chat App forwards query: </a:t>
            </a:r>
            <a:r>
              <a:rPr lang="en-US" sz="1400">
                <a:solidFill>
                  <a:srgbClr val="333333"/>
                </a:solidFill>
              </a:rPr>
              <a:t>Upon receiving the user's query, the chat application (Chat App) forwards this query to the Retrieval Augmented Generation (RAG) model for processing.</a:t>
            </a:r>
            <a:endParaRPr/>
          </a:p>
          <a:p>
            <a:pPr indent="0" lvl="0" marL="114300" rtl="0" algn="just">
              <a:lnSpc>
                <a:spcPct val="90000"/>
              </a:lnSpc>
              <a:spcBef>
                <a:spcPts val="1000"/>
              </a:spcBef>
              <a:spcAft>
                <a:spcPts val="0"/>
              </a:spcAft>
              <a:buSzPts val="1800"/>
              <a:buNone/>
            </a:pPr>
            <a:r>
              <a:t/>
            </a:r>
            <a:endParaRPr sz="1400">
              <a:solidFill>
                <a:srgbClr val="333333"/>
              </a:solidFill>
            </a:endParaRPr>
          </a:p>
          <a:p>
            <a:pPr indent="0" lvl="0" marL="114300" rtl="0" algn="just">
              <a:lnSpc>
                <a:spcPct val="90000"/>
              </a:lnSpc>
              <a:spcBef>
                <a:spcPts val="1000"/>
              </a:spcBef>
              <a:spcAft>
                <a:spcPts val="0"/>
              </a:spcAft>
              <a:buSzPts val="1800"/>
              <a:buNone/>
            </a:pPr>
            <a:r>
              <a:rPr b="1" lang="en-US" sz="1400">
                <a:solidFill>
                  <a:srgbClr val="333333"/>
                </a:solidFill>
              </a:rPr>
              <a:t>Step 3 - RAG retrieves + generates response: </a:t>
            </a:r>
            <a:r>
              <a:rPr lang="en-US" sz="1400">
                <a:solidFill>
                  <a:srgbClr val="333333"/>
                </a:solidFill>
              </a:rPr>
              <a:t>The RAG model, which integrates retrieval and generation capabilities, processes the user's query. It first retrieves relevant information from a large corpus of data, using the LLM to generate a coherent and contextually relevant response based on the retrieved information and the user's query.</a:t>
            </a:r>
            <a:endParaRPr sz="1400">
              <a:solidFill>
                <a:srgbClr val="28292B"/>
              </a:solidFill>
            </a:endParaRPr>
          </a:p>
          <a:p>
            <a:pPr indent="0" lvl="0" marL="114300" rtl="0" algn="just">
              <a:lnSpc>
                <a:spcPct val="90000"/>
              </a:lnSpc>
              <a:spcBef>
                <a:spcPts val="1000"/>
              </a:spcBef>
              <a:spcAft>
                <a:spcPts val="0"/>
              </a:spcAft>
              <a:buSzPts val="1800"/>
              <a:buNone/>
            </a:pPr>
            <a:r>
              <a:t/>
            </a:r>
            <a:endParaRPr sz="1400">
              <a:solidFill>
                <a:srgbClr val="333333"/>
              </a:solidFill>
            </a:endParaRPr>
          </a:p>
          <a:p>
            <a:pPr indent="0" lvl="0" marL="114300" rtl="0" algn="just">
              <a:lnSpc>
                <a:spcPct val="90000"/>
              </a:lnSpc>
              <a:spcBef>
                <a:spcPts val="1000"/>
              </a:spcBef>
              <a:spcAft>
                <a:spcPts val="0"/>
              </a:spcAft>
              <a:buSzPts val="1800"/>
              <a:buNone/>
            </a:pPr>
            <a:r>
              <a:rPr b="1" lang="en-US" sz="1400">
                <a:solidFill>
                  <a:srgbClr val="333333"/>
                </a:solidFill>
              </a:rPr>
              <a:t>Step 4 - LLM returns response: </a:t>
            </a:r>
            <a:r>
              <a:rPr lang="en-US" sz="1400">
                <a:solidFill>
                  <a:srgbClr val="333333"/>
                </a:solidFill>
              </a:rPr>
              <a:t>Once the response is generated, the LLM sends it back to the chat application (Chat App).</a:t>
            </a:r>
            <a:endParaRPr/>
          </a:p>
          <a:p>
            <a:pPr indent="0" lvl="0" marL="114300" rtl="0" algn="just">
              <a:lnSpc>
                <a:spcPct val="90000"/>
              </a:lnSpc>
              <a:spcBef>
                <a:spcPts val="1000"/>
              </a:spcBef>
              <a:spcAft>
                <a:spcPts val="0"/>
              </a:spcAft>
              <a:buSzPts val="1800"/>
              <a:buNone/>
            </a:pPr>
            <a:r>
              <a:t/>
            </a:r>
            <a:endParaRPr sz="1400">
              <a:solidFill>
                <a:srgbClr val="333333"/>
              </a:solidFill>
            </a:endParaRPr>
          </a:p>
          <a:p>
            <a:pPr indent="0" lvl="0" marL="114300" rtl="0" algn="just">
              <a:lnSpc>
                <a:spcPct val="90000"/>
              </a:lnSpc>
              <a:spcBef>
                <a:spcPts val="1000"/>
              </a:spcBef>
              <a:spcAft>
                <a:spcPts val="0"/>
              </a:spcAft>
              <a:buSzPts val="1800"/>
              <a:buNone/>
            </a:pPr>
            <a:r>
              <a:rPr b="1" lang="en-US" sz="1400">
                <a:solidFill>
                  <a:srgbClr val="333333"/>
                </a:solidFill>
              </a:rPr>
              <a:t>Step 5 - Chat App displays responses: </a:t>
            </a:r>
            <a:r>
              <a:rPr lang="en-US" sz="1400">
                <a:solidFill>
                  <a:srgbClr val="333333"/>
                </a:solidFill>
              </a:rPr>
              <a:t>Finally, the chat application displays the generated response to the user, completing the interaction.</a:t>
            </a:r>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SzPts val="1800"/>
              <a:buNone/>
            </a:pPr>
            <a:r>
              <a:t/>
            </a:r>
            <a:endParaRPr sz="1400">
              <a:solidFill>
                <a:srgbClr val="333333"/>
              </a:solidFill>
            </a:endParaRPr>
          </a:p>
          <a:p>
            <a:pPr indent="-228600" lvl="0" marL="457200" rtl="0" algn="just">
              <a:lnSpc>
                <a:spcPct val="90000"/>
              </a:lnSpc>
              <a:spcBef>
                <a:spcPts val="1000"/>
              </a:spcBef>
              <a:spcAft>
                <a:spcPts val="0"/>
              </a:spcAft>
              <a:buClr>
                <a:srgbClr val="D6001C"/>
              </a:buClr>
              <a:buSzPts val="1800"/>
              <a:buNone/>
            </a:pPr>
            <a:r>
              <a:t/>
            </a:r>
            <a:endParaRPr sz="1400">
              <a:solidFill>
                <a:srgbClr val="333333"/>
              </a:solidFill>
            </a:endParaRPr>
          </a:p>
          <a:p>
            <a:pPr indent="-228600" lvl="0" marL="457200" rtl="0" algn="just">
              <a:lnSpc>
                <a:spcPct val="90000"/>
              </a:lnSpc>
              <a:spcBef>
                <a:spcPts val="1000"/>
              </a:spcBef>
              <a:spcAft>
                <a:spcPts val="0"/>
              </a:spcAft>
              <a:buClr>
                <a:srgbClr val="D6001C"/>
              </a:buClr>
              <a:buSzPts val="1800"/>
              <a:buNone/>
            </a:pPr>
            <a:r>
              <a:t/>
            </a:r>
            <a:endParaRPr sz="1400">
              <a:solidFill>
                <a:srgbClr val="333333"/>
              </a:solidFill>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39700" rtl="0" algn="just">
              <a:lnSpc>
                <a:spcPct val="114999"/>
              </a:lnSpc>
              <a:spcBef>
                <a:spcPts val="1500"/>
              </a:spcBef>
              <a:spcAft>
                <a:spcPts val="0"/>
              </a:spcAft>
              <a:buClr>
                <a:srgbClr val="D6001C"/>
              </a:buClr>
              <a:buSzPts val="1800"/>
              <a:buNone/>
            </a:pPr>
            <a:r>
              <a:t/>
            </a:r>
            <a:endParaRPr b="1" sz="16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b="1" sz="1400">
              <a:solidFill>
                <a:srgbClr val="333333"/>
              </a:solidFill>
              <a:highlight>
                <a:srgbClr val="FFFFFF"/>
              </a:highlight>
            </a:endParaRPr>
          </a:p>
          <a:p>
            <a:pPr indent="-228600" lvl="0" marL="4572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type="title"/>
          </p:nvPr>
        </p:nvSpPr>
        <p:spPr>
          <a:xfrm>
            <a:off x="947056" y="346070"/>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RAG Vs Fine Tuning</a:t>
            </a:r>
            <a:endParaRPr b="0"/>
          </a:p>
          <a:p>
            <a:pPr indent="0" lvl="0" marL="0" rtl="0" algn="l">
              <a:lnSpc>
                <a:spcPct val="90000"/>
              </a:lnSpc>
              <a:spcBef>
                <a:spcPts val="0"/>
              </a:spcBef>
              <a:spcAft>
                <a:spcPts val="0"/>
              </a:spcAft>
              <a:buSzPts val="3200"/>
              <a:buFont typeface="Arial"/>
              <a:buNone/>
            </a:pPr>
            <a:r>
              <a:t/>
            </a:r>
            <a:endParaRPr/>
          </a:p>
        </p:txBody>
      </p:sp>
      <p:sp>
        <p:nvSpPr>
          <p:cNvPr id="453" name="Google Shape;453;p59"/>
          <p:cNvSpPr txBox="1"/>
          <p:nvPr>
            <p:ph idx="1" type="body"/>
          </p:nvPr>
        </p:nvSpPr>
        <p:spPr>
          <a:xfrm>
            <a:off x="824929" y="791034"/>
            <a:ext cx="10660361" cy="5903113"/>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None/>
            </a:pPr>
            <a:r>
              <a:t/>
            </a:r>
            <a:endParaRPr/>
          </a:p>
          <a:p>
            <a:pPr indent="-342900" lvl="0" marL="457200" rtl="0" algn="just">
              <a:lnSpc>
                <a:spcPct val="90000"/>
              </a:lnSpc>
              <a:spcBef>
                <a:spcPts val="1000"/>
              </a:spcBef>
              <a:spcAft>
                <a:spcPts val="0"/>
              </a:spcAft>
              <a:buSzPts val="1800"/>
              <a:buChar char="▪"/>
            </a:pPr>
            <a:r>
              <a:rPr b="1" lang="en-US" sz="1400"/>
              <a:t>Objective</a:t>
            </a:r>
            <a:endParaRPr/>
          </a:p>
          <a:p>
            <a:pPr indent="-330200" lvl="1" marL="914400" rtl="0" algn="just">
              <a:lnSpc>
                <a:spcPct val="90000"/>
              </a:lnSpc>
              <a:spcBef>
                <a:spcPts val="500"/>
              </a:spcBef>
              <a:spcAft>
                <a:spcPts val="0"/>
              </a:spcAft>
              <a:buClr>
                <a:srgbClr val="3C3E41"/>
              </a:buClr>
              <a:buSzPts val="1800"/>
              <a:buChar char="−"/>
            </a:pPr>
            <a:r>
              <a:rPr lang="en-US" sz="1400"/>
              <a:t>Fine-tuning aims to adapt a pre-trained LLM to a specific task or domain by adjusting its parameters based on task-specific data.</a:t>
            </a:r>
            <a:endParaRPr/>
          </a:p>
          <a:p>
            <a:pPr indent="-330200" lvl="1" marL="914400" rtl="0" algn="just">
              <a:lnSpc>
                <a:spcPct val="90000"/>
              </a:lnSpc>
              <a:spcBef>
                <a:spcPts val="500"/>
              </a:spcBef>
              <a:spcAft>
                <a:spcPts val="0"/>
              </a:spcAft>
              <a:buClr>
                <a:srgbClr val="3C3E41"/>
              </a:buClr>
              <a:buSzPts val="1600"/>
              <a:buChar char="−"/>
            </a:pPr>
            <a:r>
              <a:rPr lang="en-US" sz="1400"/>
              <a:t>RAG focuses on improving the quality and relevance of generated text by incorporating retrieved information from external sources during the generation process.</a:t>
            </a:r>
            <a:endParaRPr/>
          </a:p>
          <a:p>
            <a:pPr indent="-228600" lvl="1" marL="914400" rtl="0" algn="just">
              <a:lnSpc>
                <a:spcPct val="90000"/>
              </a:lnSpc>
              <a:spcBef>
                <a:spcPts val="500"/>
              </a:spcBef>
              <a:spcAft>
                <a:spcPts val="0"/>
              </a:spcAft>
              <a:buClr>
                <a:srgbClr val="3C3E41"/>
              </a:buClr>
              <a:buSzPts val="1600"/>
              <a:buNone/>
            </a:pPr>
            <a:r>
              <a:t/>
            </a:r>
            <a:endParaRPr sz="1400"/>
          </a:p>
          <a:p>
            <a:pPr indent="-342900" lvl="0" marL="457200" rtl="0" algn="just">
              <a:lnSpc>
                <a:spcPct val="90000"/>
              </a:lnSpc>
              <a:spcBef>
                <a:spcPts val="1000"/>
              </a:spcBef>
              <a:spcAft>
                <a:spcPts val="0"/>
              </a:spcAft>
              <a:buSzPts val="1800"/>
              <a:buChar char="▪"/>
            </a:pPr>
            <a:r>
              <a:rPr b="1" lang="en-US" sz="1400"/>
              <a:t>Training Data</a:t>
            </a:r>
            <a:endParaRPr/>
          </a:p>
          <a:p>
            <a:pPr indent="-330200" lvl="1" marL="914400" rtl="0" algn="just">
              <a:lnSpc>
                <a:spcPct val="90000"/>
              </a:lnSpc>
              <a:spcBef>
                <a:spcPts val="500"/>
              </a:spcBef>
              <a:spcAft>
                <a:spcPts val="0"/>
              </a:spcAft>
              <a:buClr>
                <a:srgbClr val="3C3E41"/>
              </a:buClr>
              <a:buSzPts val="1600"/>
              <a:buChar char="−"/>
            </a:pPr>
            <a:r>
              <a:rPr lang="en-US" sz="1400"/>
              <a:t>Fine-tuning requires task-specific labeled data /examples to update the model's parameters and optimize, leading to more time &amp; cost</a:t>
            </a:r>
            <a:endParaRPr/>
          </a:p>
          <a:p>
            <a:pPr indent="-330200" lvl="1" marL="914400" rtl="0" algn="just">
              <a:lnSpc>
                <a:spcPct val="90000"/>
              </a:lnSpc>
              <a:spcBef>
                <a:spcPts val="500"/>
              </a:spcBef>
              <a:spcAft>
                <a:spcPts val="0"/>
              </a:spcAft>
              <a:buClr>
                <a:srgbClr val="3C3E41"/>
              </a:buClr>
              <a:buSzPts val="1600"/>
              <a:buChar char="−"/>
            </a:pPr>
            <a:r>
              <a:rPr lang="en-US" sz="1400"/>
              <a:t>RAG relies on a combination of pre-trained LLM and external knowledge bases</a:t>
            </a:r>
            <a:endParaRPr/>
          </a:p>
          <a:p>
            <a:pPr indent="0" lvl="1" marL="584200" rtl="0" algn="just">
              <a:lnSpc>
                <a:spcPct val="90000"/>
              </a:lnSpc>
              <a:spcBef>
                <a:spcPts val="500"/>
              </a:spcBef>
              <a:spcAft>
                <a:spcPts val="0"/>
              </a:spcAft>
              <a:buClr>
                <a:srgbClr val="3C3E41"/>
              </a:buClr>
              <a:buSzPts val="1600"/>
              <a:buNone/>
            </a:pPr>
            <a:r>
              <a:t/>
            </a:r>
            <a:endParaRPr sz="1400"/>
          </a:p>
          <a:p>
            <a:pPr indent="-342900" lvl="0" marL="457200" rtl="0" algn="just">
              <a:lnSpc>
                <a:spcPct val="90000"/>
              </a:lnSpc>
              <a:spcBef>
                <a:spcPts val="1000"/>
              </a:spcBef>
              <a:spcAft>
                <a:spcPts val="0"/>
              </a:spcAft>
              <a:buClr>
                <a:srgbClr val="D6001C"/>
              </a:buClr>
              <a:buSzPts val="1800"/>
              <a:buChar char="▪"/>
            </a:pPr>
            <a:r>
              <a:rPr b="1" lang="en-US" sz="1400"/>
              <a:t>Adaptability</a:t>
            </a:r>
            <a:endParaRPr/>
          </a:p>
          <a:p>
            <a:pPr indent="-330200" lvl="1" marL="914400" rtl="0" algn="just">
              <a:lnSpc>
                <a:spcPct val="90000"/>
              </a:lnSpc>
              <a:spcBef>
                <a:spcPts val="500"/>
              </a:spcBef>
              <a:spcAft>
                <a:spcPts val="0"/>
              </a:spcAft>
              <a:buClr>
                <a:srgbClr val="3C3E41"/>
              </a:buClr>
              <a:buSzPts val="1600"/>
              <a:buChar char="−"/>
            </a:pPr>
            <a:r>
              <a:rPr lang="en-US" sz="1400"/>
              <a:t>Fine-tuning makes the LLM more specialized and tailored to a specific task or domain</a:t>
            </a:r>
            <a:endParaRPr/>
          </a:p>
          <a:p>
            <a:pPr indent="-330200" lvl="1" marL="914400" rtl="0" algn="just">
              <a:lnSpc>
                <a:spcPct val="90000"/>
              </a:lnSpc>
              <a:spcBef>
                <a:spcPts val="500"/>
              </a:spcBef>
              <a:spcAft>
                <a:spcPts val="0"/>
              </a:spcAft>
              <a:buClr>
                <a:srgbClr val="3C3E41"/>
              </a:buClr>
              <a:buSzPts val="1600"/>
              <a:buChar char="−"/>
            </a:pPr>
            <a:r>
              <a:rPr lang="en-US" sz="1400"/>
              <a:t>RAG maintains the generalizability of the pre-trained LLM by leveraging external knowledge allowing it to adapt to a wide range of tasks</a:t>
            </a:r>
            <a:endParaRPr/>
          </a:p>
          <a:p>
            <a:pPr indent="0" lvl="1" marL="584200" rtl="0" algn="just">
              <a:lnSpc>
                <a:spcPct val="90000"/>
              </a:lnSpc>
              <a:spcBef>
                <a:spcPts val="500"/>
              </a:spcBef>
              <a:spcAft>
                <a:spcPts val="0"/>
              </a:spcAft>
              <a:buClr>
                <a:srgbClr val="3C3E41"/>
              </a:buClr>
              <a:buSzPts val="1600"/>
              <a:buNone/>
            </a:pPr>
            <a:r>
              <a:t/>
            </a:r>
            <a:endParaRPr sz="1400"/>
          </a:p>
          <a:p>
            <a:pPr indent="-342900" lvl="0" marL="457200" rtl="0" algn="just">
              <a:lnSpc>
                <a:spcPct val="90000"/>
              </a:lnSpc>
              <a:spcBef>
                <a:spcPts val="1000"/>
              </a:spcBef>
              <a:spcAft>
                <a:spcPts val="0"/>
              </a:spcAft>
              <a:buClr>
                <a:srgbClr val="D6001C"/>
              </a:buClr>
              <a:buSzPts val="1800"/>
              <a:buChar char="▪"/>
            </a:pPr>
            <a:r>
              <a:rPr b="1" lang="en-US" sz="1400"/>
              <a:t>Model Architecture</a:t>
            </a:r>
            <a:endParaRPr/>
          </a:p>
          <a:p>
            <a:pPr indent="-330200" lvl="1" marL="914400" rtl="0" algn="just">
              <a:lnSpc>
                <a:spcPct val="90000"/>
              </a:lnSpc>
              <a:spcBef>
                <a:spcPts val="500"/>
              </a:spcBef>
              <a:spcAft>
                <a:spcPts val="0"/>
              </a:spcAft>
              <a:buClr>
                <a:srgbClr val="3C3E41"/>
              </a:buClr>
              <a:buSzPts val="1600"/>
              <a:buChar char="−"/>
            </a:pPr>
            <a:r>
              <a:rPr lang="en-US" sz="1400"/>
              <a:t>Fine-tuning typically involves modifying the parameters of the pre-trained LLM while keeping its architecture unchanged.</a:t>
            </a:r>
            <a:endParaRPr/>
          </a:p>
          <a:p>
            <a:pPr indent="-330200" lvl="1" marL="914400" rtl="0" algn="just">
              <a:lnSpc>
                <a:spcPct val="90000"/>
              </a:lnSpc>
              <a:spcBef>
                <a:spcPts val="500"/>
              </a:spcBef>
              <a:spcAft>
                <a:spcPts val="0"/>
              </a:spcAft>
              <a:buClr>
                <a:srgbClr val="3C3E41"/>
              </a:buClr>
              <a:buSzPts val="1600"/>
              <a:buChar char="−"/>
            </a:pPr>
            <a:r>
              <a:rPr lang="en-US" sz="1400"/>
              <a:t>RAG combines the retrieval and generation components, with the standard LLM architecture to incorporate the retrieval mechanism.</a:t>
            </a:r>
            <a:endParaRPr/>
          </a:p>
          <a:p>
            <a:pPr indent="-228600" lvl="0" marL="457200" rtl="0" algn="just">
              <a:lnSpc>
                <a:spcPct val="90000"/>
              </a:lnSpc>
              <a:spcBef>
                <a:spcPts val="1000"/>
              </a:spcBef>
              <a:spcAft>
                <a:spcPts val="0"/>
              </a:spcAft>
              <a:buClr>
                <a:srgbClr val="D6001C"/>
              </a:buClr>
              <a:buSzPts val="1800"/>
              <a:buNone/>
            </a:pPr>
            <a:r>
              <a:t/>
            </a:r>
            <a:endParaRPr/>
          </a:p>
          <a:p>
            <a:pPr indent="-228600" lvl="0" marL="457200" rtl="0" algn="just">
              <a:lnSpc>
                <a:spcPct val="90000"/>
              </a:lnSpc>
              <a:spcBef>
                <a:spcPts val="1000"/>
              </a:spcBef>
              <a:spcAft>
                <a:spcPts val="0"/>
              </a:spcAft>
              <a:buClr>
                <a:srgbClr val="D6001C"/>
              </a:buClr>
              <a:buSzPts val="1800"/>
              <a:buNone/>
            </a:pPr>
            <a:r>
              <a:t/>
            </a:r>
            <a:endParaRPr/>
          </a:p>
          <a:p>
            <a:pPr indent="-228600" lvl="0" marL="457200" rtl="0" algn="just">
              <a:lnSpc>
                <a:spcPct val="90000"/>
              </a:lnSpc>
              <a:spcBef>
                <a:spcPts val="1000"/>
              </a:spcBef>
              <a:spcAft>
                <a:spcPts val="0"/>
              </a:spcAft>
              <a:buClr>
                <a:srgbClr val="D6001C"/>
              </a:buClr>
              <a:buSzPts val="1800"/>
              <a:buNone/>
            </a:pPr>
            <a:r>
              <a:t/>
            </a:r>
            <a:endParaRPr/>
          </a:p>
          <a:p>
            <a:pPr indent="0" lvl="0" marL="114300" rtl="0" algn="just">
              <a:lnSpc>
                <a:spcPct val="90000"/>
              </a:lnSpc>
              <a:spcBef>
                <a:spcPts val="1000"/>
              </a:spcBef>
              <a:spcAft>
                <a:spcPts val="0"/>
              </a:spcAft>
              <a:buClr>
                <a:srgbClr val="D6001C"/>
              </a:buClr>
              <a:buSzPts val="1800"/>
              <a:buNone/>
            </a:pPr>
            <a:r>
              <a:t/>
            </a:r>
            <a:endParaRPr/>
          </a:p>
          <a:p>
            <a:pPr indent="0" lvl="0" marL="114300" rtl="0" algn="just">
              <a:lnSpc>
                <a:spcPct val="90000"/>
              </a:lnSpc>
              <a:spcBef>
                <a:spcPts val="1000"/>
              </a:spcBef>
              <a:spcAft>
                <a:spcPts val="0"/>
              </a:spcAft>
              <a:buClr>
                <a:srgbClr val="D6001C"/>
              </a:buClr>
              <a:buSzPts val="1800"/>
              <a:buNone/>
            </a:pPr>
            <a:r>
              <a:t/>
            </a:r>
            <a:endParaRPr/>
          </a:p>
          <a:p>
            <a:pPr indent="0" lvl="0" marL="139700" rtl="0" algn="just">
              <a:lnSpc>
                <a:spcPct val="114999"/>
              </a:lnSpc>
              <a:spcBef>
                <a:spcPts val="1500"/>
              </a:spcBef>
              <a:spcAft>
                <a:spcPts val="0"/>
              </a:spcAft>
              <a:buClr>
                <a:srgbClr val="D6001C"/>
              </a:buClr>
              <a:buSzPts val="1800"/>
              <a:buNone/>
            </a:pPr>
            <a:r>
              <a:t/>
            </a:r>
            <a:endParaRPr/>
          </a:p>
          <a:p>
            <a:pPr indent="-203200" lvl="0" marL="457200" rtl="0" algn="just">
              <a:lnSpc>
                <a:spcPct val="114999"/>
              </a:lnSpc>
              <a:spcBef>
                <a:spcPts val="1500"/>
              </a:spcBef>
              <a:spcAft>
                <a:spcPts val="0"/>
              </a:spcAft>
              <a:buClr>
                <a:srgbClr val="D6001C"/>
              </a:buClr>
              <a:buSzPts val="1800"/>
              <a:buNone/>
            </a:pPr>
            <a:r>
              <a:t/>
            </a:r>
            <a:endParaRPr/>
          </a:p>
          <a:p>
            <a:pPr indent="-228600" lvl="0" marL="457200" rtl="0" algn="just">
              <a:lnSpc>
                <a:spcPct val="90000"/>
              </a:lnSpc>
              <a:spcBef>
                <a:spcPts val="1000"/>
              </a:spcBef>
              <a:spcAft>
                <a:spcPts val="0"/>
              </a:spcAft>
              <a:buClr>
                <a:srgbClr val="D6001C"/>
              </a:buClr>
              <a:buSzPts val="1800"/>
              <a:buNone/>
            </a:pPr>
            <a:r>
              <a:t/>
            </a:r>
            <a:endParaRPr/>
          </a:p>
          <a:p>
            <a:pPr indent="0" lvl="0" marL="114300" rtl="0" algn="just">
              <a:lnSpc>
                <a:spcPct val="90000"/>
              </a:lnSpc>
              <a:spcBef>
                <a:spcPts val="1000"/>
              </a:spcBef>
              <a:spcAft>
                <a:spcPts val="0"/>
              </a:spcAft>
              <a:buClr>
                <a:srgbClr val="D6001C"/>
              </a:buClr>
              <a:buSzPts val="1800"/>
              <a:buNone/>
            </a:pPr>
            <a:r>
              <a:t/>
            </a:r>
            <a:endParaRPr/>
          </a:p>
          <a:p>
            <a:pPr indent="-203200" lvl="0" marL="457200" rtl="0" algn="just">
              <a:lnSpc>
                <a:spcPct val="114999"/>
              </a:lnSpc>
              <a:spcBef>
                <a:spcPts val="1500"/>
              </a:spcBef>
              <a:spcAft>
                <a:spcPts val="0"/>
              </a:spcAft>
              <a:buClr>
                <a:srgbClr val="D6001C"/>
              </a:buClr>
              <a:buSzPts val="1800"/>
              <a:buNone/>
            </a:pPr>
            <a:r>
              <a:t/>
            </a:r>
            <a:endParaRPr/>
          </a:p>
          <a:p>
            <a:pPr indent="-228600" lvl="0" marL="457200" rtl="0" algn="just">
              <a:lnSpc>
                <a:spcPct val="114999"/>
              </a:lnSpc>
              <a:spcBef>
                <a:spcPts val="1500"/>
              </a:spcBef>
              <a:spcAft>
                <a:spcPts val="0"/>
              </a:spcAft>
              <a:buClr>
                <a:srgbClr val="28292B"/>
              </a:buClr>
              <a:buSzPts val="1400"/>
              <a:buNone/>
            </a:pPr>
            <a:r>
              <a:t/>
            </a:r>
            <a:endParaRPr/>
          </a:p>
          <a:p>
            <a:pPr indent="0" lvl="0" marL="139700" rtl="0" algn="just">
              <a:lnSpc>
                <a:spcPct val="115000"/>
              </a:lnSpc>
              <a:spcBef>
                <a:spcPts val="1500"/>
              </a:spcBef>
              <a:spcAft>
                <a:spcPts val="0"/>
              </a:spcAft>
              <a:buClr>
                <a:srgbClr val="28292B"/>
              </a:buClr>
              <a:buSzPts val="1400"/>
              <a:buNone/>
            </a:pPr>
            <a:r>
              <a:t/>
            </a:r>
            <a:endParaRPr/>
          </a:p>
          <a:p>
            <a:pPr indent="0" lvl="0" marL="127000" rtl="0" algn="just">
              <a:lnSpc>
                <a:spcPct val="115000"/>
              </a:lnSpc>
              <a:spcBef>
                <a:spcPts val="0"/>
              </a:spcBef>
              <a:spcAft>
                <a:spcPts val="0"/>
              </a:spcAft>
              <a:buClr>
                <a:srgbClr val="28292B"/>
              </a:buClr>
              <a:buSzPts val="1600"/>
              <a:buNone/>
            </a:pPr>
            <a:r>
              <a:t/>
            </a:r>
            <a:endParaRPr/>
          </a:p>
          <a:p>
            <a:pPr indent="-114300" lvl="0" marL="228600" rtl="0" algn="l">
              <a:lnSpc>
                <a:spcPct val="90000"/>
              </a:lnSpc>
              <a:spcBef>
                <a:spcPts val="0"/>
              </a:spcBef>
              <a:spcAft>
                <a:spcPts val="0"/>
              </a:spcAft>
              <a:buClr>
                <a:srgbClr val="D6001C"/>
              </a:buClr>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0"/>
          <p:cNvSpPr txBox="1"/>
          <p:nvPr>
            <p:ph type="title"/>
          </p:nvPr>
        </p:nvSpPr>
        <p:spPr>
          <a:xfrm>
            <a:off x="1031928" y="340869"/>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RAG Benefits</a:t>
            </a:r>
            <a:endParaRPr b="0"/>
          </a:p>
          <a:p>
            <a:pPr indent="0" lvl="0" marL="0" rtl="0" algn="l">
              <a:lnSpc>
                <a:spcPct val="90000"/>
              </a:lnSpc>
              <a:spcBef>
                <a:spcPts val="0"/>
              </a:spcBef>
              <a:spcAft>
                <a:spcPts val="0"/>
              </a:spcAft>
              <a:buSzPts val="3200"/>
              <a:buFont typeface="Arial"/>
              <a:buNone/>
            </a:pPr>
            <a:r>
              <a:t/>
            </a:r>
            <a:endParaRPr/>
          </a:p>
        </p:txBody>
      </p:sp>
      <p:sp>
        <p:nvSpPr>
          <p:cNvPr id="459" name="Google Shape;459;p60"/>
          <p:cNvSpPr txBox="1"/>
          <p:nvPr>
            <p:ph idx="1" type="body"/>
          </p:nvPr>
        </p:nvSpPr>
        <p:spPr>
          <a:xfrm>
            <a:off x="333699" y="795156"/>
            <a:ext cx="11694947" cy="5961307"/>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None/>
            </a:pPr>
            <a:r>
              <a:t/>
            </a:r>
            <a:endParaRPr b="1" sz="1600">
              <a:solidFill>
                <a:srgbClr val="232F3E"/>
              </a:solidFill>
            </a:endParaRPr>
          </a:p>
          <a:p>
            <a:pPr indent="-342900" lvl="0" marL="457200" rtl="0" algn="just">
              <a:lnSpc>
                <a:spcPct val="90000"/>
              </a:lnSpc>
              <a:spcBef>
                <a:spcPts val="1000"/>
              </a:spcBef>
              <a:spcAft>
                <a:spcPts val="0"/>
              </a:spcAft>
              <a:buSzPts val="1800"/>
              <a:buFont typeface="Arial"/>
              <a:buChar char="•"/>
            </a:pPr>
            <a:r>
              <a:rPr b="1" lang="en-US" sz="1400">
                <a:solidFill>
                  <a:schemeClr val="dk1"/>
                </a:solidFill>
                <a:highlight>
                  <a:srgbClr val="FFFFFF"/>
                </a:highlight>
              </a:rPr>
              <a:t>Enhanced Relevance</a:t>
            </a:r>
            <a:r>
              <a:rPr lang="en-US" sz="1400">
                <a:solidFill>
                  <a:schemeClr val="dk1"/>
                </a:solidFill>
                <a:highlight>
                  <a:srgbClr val="FFFFFF"/>
                </a:highlight>
              </a:rPr>
              <a:t>:</a:t>
            </a:r>
            <a:endParaRPr b="1" sz="1400">
              <a:solidFill>
                <a:schemeClr val="dk1"/>
              </a:solidFill>
              <a:highlight>
                <a:srgbClr val="FFFFFF"/>
              </a:highlight>
            </a:endParaRPr>
          </a:p>
          <a:p>
            <a:pPr indent="-330200" lvl="1" marL="914400" rtl="0" algn="just">
              <a:lnSpc>
                <a:spcPct val="90000"/>
              </a:lnSpc>
              <a:spcBef>
                <a:spcPts val="500"/>
              </a:spcBef>
              <a:spcAft>
                <a:spcPts val="0"/>
              </a:spcAft>
              <a:buClr>
                <a:srgbClr val="3C3E41"/>
              </a:buClr>
              <a:buSzPts val="1800"/>
              <a:buFont typeface="Arial"/>
              <a:buChar char="•"/>
            </a:pPr>
            <a:r>
              <a:rPr lang="en-US" sz="1400">
                <a:solidFill>
                  <a:schemeClr val="dk1"/>
                </a:solidFill>
                <a:highlight>
                  <a:srgbClr val="FFFFFF"/>
                </a:highlight>
              </a:rPr>
              <a:t>Incorporates external knowledge for more contextually relevant responses.</a:t>
            </a:r>
            <a:endParaRPr b="1" sz="1400">
              <a:solidFill>
                <a:schemeClr val="dk1"/>
              </a:solidFill>
              <a:highlight>
                <a:srgbClr val="FFFFFF"/>
              </a:highlight>
            </a:endParaRPr>
          </a:p>
          <a:p>
            <a:pPr indent="-342900" lvl="0" marL="457200" rtl="0" algn="just">
              <a:lnSpc>
                <a:spcPct val="90000"/>
              </a:lnSpc>
              <a:spcBef>
                <a:spcPts val="1000"/>
              </a:spcBef>
              <a:spcAft>
                <a:spcPts val="0"/>
              </a:spcAft>
              <a:buSzPts val="1800"/>
              <a:buFont typeface="Arial"/>
              <a:buChar char="•"/>
            </a:pPr>
            <a:r>
              <a:rPr b="1" lang="en-US" sz="1400">
                <a:solidFill>
                  <a:schemeClr val="dk1"/>
                </a:solidFill>
                <a:highlight>
                  <a:srgbClr val="FFFFFF"/>
                </a:highlight>
              </a:rPr>
              <a:t>Improved Quality</a:t>
            </a:r>
            <a:r>
              <a:rPr lang="en-US" sz="1400">
                <a:solidFill>
                  <a:schemeClr val="dk1"/>
                </a:solidFill>
                <a:highlight>
                  <a:srgbClr val="FFFFFF"/>
                </a:highlight>
              </a:rPr>
              <a:t>:</a:t>
            </a:r>
            <a:endParaRPr sz="1400">
              <a:solidFill>
                <a:schemeClr val="dk1"/>
              </a:solidFill>
            </a:endParaRPr>
          </a:p>
          <a:p>
            <a:pPr indent="-330200" lvl="1" marL="914400" rtl="0" algn="just">
              <a:lnSpc>
                <a:spcPct val="90000"/>
              </a:lnSpc>
              <a:spcBef>
                <a:spcPts val="500"/>
              </a:spcBef>
              <a:spcAft>
                <a:spcPts val="0"/>
              </a:spcAft>
              <a:buClr>
                <a:srgbClr val="3C3E41"/>
              </a:buClr>
              <a:buSzPts val="1600"/>
              <a:buFont typeface="Arial"/>
              <a:buChar char="•"/>
            </a:pPr>
            <a:r>
              <a:rPr lang="en-US" sz="1400">
                <a:solidFill>
                  <a:schemeClr val="dk1"/>
                </a:solidFill>
              </a:rPr>
              <a:t>Enhances the quality and accuracy  of generated output.</a:t>
            </a:r>
            <a:endParaRPr/>
          </a:p>
          <a:p>
            <a:pPr indent="-342900" lvl="0" marL="457200" rtl="0" algn="just">
              <a:lnSpc>
                <a:spcPct val="90000"/>
              </a:lnSpc>
              <a:spcBef>
                <a:spcPts val="1000"/>
              </a:spcBef>
              <a:spcAft>
                <a:spcPts val="0"/>
              </a:spcAft>
              <a:buClr>
                <a:srgbClr val="D6001C"/>
              </a:buClr>
              <a:buSzPts val="1800"/>
              <a:buFont typeface="Arial"/>
              <a:buChar char="•"/>
            </a:pPr>
            <a:r>
              <a:rPr b="1" lang="en-US" sz="1400">
                <a:solidFill>
                  <a:schemeClr val="dk1"/>
                </a:solidFill>
                <a:highlight>
                  <a:srgbClr val="FFFFFF"/>
                </a:highlight>
              </a:rPr>
              <a:t>Versatility</a:t>
            </a:r>
            <a:r>
              <a:rPr lang="en-US" sz="1400">
                <a:solidFill>
                  <a:schemeClr val="dk1"/>
                </a:solidFill>
                <a:highlight>
                  <a:srgbClr val="FFFFFF"/>
                </a:highlight>
              </a:rPr>
              <a:t>:</a:t>
            </a:r>
            <a:endParaRPr sz="1400">
              <a:solidFill>
                <a:schemeClr val="dk1"/>
              </a:solidFill>
            </a:endParaRPr>
          </a:p>
          <a:p>
            <a:pPr indent="-330200" lvl="1" marL="914400" rtl="0" algn="just">
              <a:lnSpc>
                <a:spcPct val="90000"/>
              </a:lnSpc>
              <a:spcBef>
                <a:spcPts val="500"/>
              </a:spcBef>
              <a:spcAft>
                <a:spcPts val="0"/>
              </a:spcAft>
              <a:buClr>
                <a:srgbClr val="3C3E41"/>
              </a:buClr>
              <a:buSzPts val="1600"/>
              <a:buFont typeface="Arial"/>
              <a:buChar char="•"/>
            </a:pPr>
            <a:r>
              <a:rPr lang="en-US" sz="1400">
                <a:solidFill>
                  <a:schemeClr val="dk1"/>
                </a:solidFill>
              </a:rPr>
              <a:t>Adaptable to various tasks and domains without task-specific fine-tuning.</a:t>
            </a:r>
            <a:endParaRPr/>
          </a:p>
          <a:p>
            <a:pPr indent="-342900" lvl="0" marL="457200" rtl="0" algn="just">
              <a:lnSpc>
                <a:spcPct val="90000"/>
              </a:lnSpc>
              <a:spcBef>
                <a:spcPts val="1000"/>
              </a:spcBef>
              <a:spcAft>
                <a:spcPts val="0"/>
              </a:spcAft>
              <a:buClr>
                <a:srgbClr val="D6001C"/>
              </a:buClr>
              <a:buSzPts val="1800"/>
              <a:buFont typeface="Arial"/>
              <a:buChar char="•"/>
            </a:pPr>
            <a:r>
              <a:rPr b="1" lang="en-US" sz="1400">
                <a:solidFill>
                  <a:schemeClr val="dk1"/>
                </a:solidFill>
                <a:highlight>
                  <a:srgbClr val="FFFFFF"/>
                </a:highlight>
              </a:rPr>
              <a:t>Efficient Retrieval</a:t>
            </a:r>
            <a:r>
              <a:rPr lang="en-US" sz="1400">
                <a:solidFill>
                  <a:schemeClr val="dk1"/>
                </a:solidFill>
                <a:highlight>
                  <a:srgbClr val="FFFFFF"/>
                </a:highlight>
              </a:rPr>
              <a:t>:</a:t>
            </a:r>
            <a:endParaRPr b="1" sz="1400">
              <a:solidFill>
                <a:schemeClr val="dk1"/>
              </a:solidFill>
            </a:endParaRPr>
          </a:p>
          <a:p>
            <a:pPr indent="-330200" lvl="1" marL="914400" rtl="0" algn="just">
              <a:lnSpc>
                <a:spcPct val="90000"/>
              </a:lnSpc>
              <a:spcBef>
                <a:spcPts val="500"/>
              </a:spcBef>
              <a:spcAft>
                <a:spcPts val="0"/>
              </a:spcAft>
              <a:buClr>
                <a:srgbClr val="3C3E41"/>
              </a:buClr>
              <a:buSzPts val="1600"/>
              <a:buFont typeface="Arial"/>
              <a:buChar char="•"/>
            </a:pPr>
            <a:r>
              <a:rPr lang="en-US" sz="1400">
                <a:solidFill>
                  <a:schemeClr val="dk1"/>
                </a:solidFill>
              </a:rPr>
              <a:t>Leverages existing knowledge bases, reducing the need for large labeled datasets.</a:t>
            </a:r>
            <a:endParaRPr/>
          </a:p>
          <a:p>
            <a:pPr indent="-342900" lvl="0" marL="457200" rtl="0" algn="just">
              <a:lnSpc>
                <a:spcPct val="90000"/>
              </a:lnSpc>
              <a:spcBef>
                <a:spcPts val="1000"/>
              </a:spcBef>
              <a:spcAft>
                <a:spcPts val="0"/>
              </a:spcAft>
              <a:buClr>
                <a:srgbClr val="D6001C"/>
              </a:buClr>
              <a:buSzPts val="1800"/>
              <a:buFont typeface="Arial"/>
              <a:buChar char="•"/>
            </a:pPr>
            <a:r>
              <a:rPr b="1" lang="en-US" sz="1400">
                <a:solidFill>
                  <a:schemeClr val="dk1"/>
                </a:solidFill>
                <a:highlight>
                  <a:srgbClr val="FFFFFF"/>
                </a:highlight>
              </a:rPr>
              <a:t>Dynamic Updates</a:t>
            </a:r>
            <a:r>
              <a:rPr lang="en-US" sz="1400">
                <a:solidFill>
                  <a:schemeClr val="dk1"/>
                </a:solidFill>
                <a:highlight>
                  <a:srgbClr val="FFFFFF"/>
                </a:highlight>
              </a:rPr>
              <a:t>:</a:t>
            </a:r>
            <a:endParaRPr sz="1400">
              <a:solidFill>
                <a:schemeClr val="dk1"/>
              </a:solidFill>
            </a:endParaRPr>
          </a:p>
          <a:p>
            <a:pPr indent="-330200" lvl="1" marL="914400" rtl="0" algn="just">
              <a:lnSpc>
                <a:spcPct val="90000"/>
              </a:lnSpc>
              <a:spcBef>
                <a:spcPts val="500"/>
              </a:spcBef>
              <a:spcAft>
                <a:spcPts val="0"/>
              </a:spcAft>
              <a:buClr>
                <a:srgbClr val="3C3E41"/>
              </a:buClr>
              <a:buSzPts val="1600"/>
              <a:buFont typeface="Arial"/>
              <a:buChar char="•"/>
            </a:pPr>
            <a:r>
              <a:rPr lang="en-US" sz="1400">
                <a:solidFill>
                  <a:schemeClr val="dk1"/>
                </a:solidFill>
              </a:rPr>
              <a:t>Allows for real-time or periodic updates to maintain current information.</a:t>
            </a:r>
            <a:endParaRPr/>
          </a:p>
          <a:p>
            <a:pPr indent="-342900" lvl="0" marL="457200" rtl="0" algn="just">
              <a:lnSpc>
                <a:spcPct val="90000"/>
              </a:lnSpc>
              <a:spcBef>
                <a:spcPts val="1000"/>
              </a:spcBef>
              <a:spcAft>
                <a:spcPts val="0"/>
              </a:spcAft>
              <a:buClr>
                <a:srgbClr val="D6001C"/>
              </a:buClr>
              <a:buSzPts val="1800"/>
              <a:buFont typeface="Arial"/>
              <a:buChar char="•"/>
            </a:pPr>
            <a:r>
              <a:rPr b="1" lang="en-US" sz="1400">
                <a:solidFill>
                  <a:schemeClr val="dk1"/>
                </a:solidFill>
                <a:highlight>
                  <a:srgbClr val="FFFFFF"/>
                </a:highlight>
              </a:rPr>
              <a:t>Trust and Transparency</a:t>
            </a:r>
            <a:endParaRPr/>
          </a:p>
          <a:p>
            <a:pPr indent="-330200" lvl="1" marL="914400" rtl="0" algn="just">
              <a:lnSpc>
                <a:spcPct val="90000"/>
              </a:lnSpc>
              <a:spcBef>
                <a:spcPts val="500"/>
              </a:spcBef>
              <a:spcAft>
                <a:spcPts val="0"/>
              </a:spcAft>
              <a:buClr>
                <a:srgbClr val="3C3E41"/>
              </a:buClr>
              <a:buSzPts val="1600"/>
              <a:buFont typeface="Arial"/>
              <a:buChar char="•"/>
            </a:pPr>
            <a:r>
              <a:rPr lang="en-US" sz="1400">
                <a:solidFill>
                  <a:schemeClr val="dk1"/>
                </a:solidFill>
                <a:highlight>
                  <a:srgbClr val="FFFFFF"/>
                </a:highlight>
              </a:rPr>
              <a:t>Accurate and reliable responses, underpinned by current and authoritative data, significantly enhance user trust in AI-driven applications.</a:t>
            </a:r>
            <a:endParaRPr sz="1400">
              <a:solidFill>
                <a:schemeClr val="dk1"/>
              </a:solidFill>
            </a:endParaRPr>
          </a:p>
          <a:p>
            <a:pPr indent="-342900" lvl="0" marL="457200" rtl="0" algn="just">
              <a:lnSpc>
                <a:spcPct val="90000"/>
              </a:lnSpc>
              <a:spcBef>
                <a:spcPts val="1000"/>
              </a:spcBef>
              <a:spcAft>
                <a:spcPts val="0"/>
              </a:spcAft>
              <a:buClr>
                <a:srgbClr val="D6001C"/>
              </a:buClr>
              <a:buSzPts val="1800"/>
              <a:buFont typeface="Arial"/>
              <a:buChar char="•"/>
            </a:pPr>
            <a:r>
              <a:rPr b="1" lang="en-US" sz="1400">
                <a:solidFill>
                  <a:schemeClr val="dk1"/>
                </a:solidFill>
                <a:highlight>
                  <a:srgbClr val="FFFFFF"/>
                </a:highlight>
              </a:rPr>
              <a:t>Customization and Control:</a:t>
            </a:r>
            <a:endParaRPr/>
          </a:p>
          <a:p>
            <a:pPr indent="-330200" lvl="1" marL="914400" rtl="0" algn="just">
              <a:lnSpc>
                <a:spcPct val="90000"/>
              </a:lnSpc>
              <a:spcBef>
                <a:spcPts val="500"/>
              </a:spcBef>
              <a:spcAft>
                <a:spcPts val="0"/>
              </a:spcAft>
              <a:buClr>
                <a:srgbClr val="3C3E41"/>
              </a:buClr>
              <a:buSzPts val="1600"/>
              <a:buFont typeface="Arial"/>
              <a:buChar char="•"/>
            </a:pPr>
            <a:r>
              <a:rPr lang="en-US" sz="1400">
                <a:solidFill>
                  <a:schemeClr val="dk1"/>
                </a:solidFill>
                <a:highlight>
                  <a:srgbClr val="FFFFFF"/>
                </a:highlight>
              </a:rPr>
              <a:t>Organizations can tailor the external sources RAG draws from, allowing control over the type and scope of information integrated into the model’s responses</a:t>
            </a:r>
            <a:endParaRPr>
              <a:solidFill>
                <a:schemeClr val="dk1"/>
              </a:solidFill>
            </a:endParaRPr>
          </a:p>
          <a:p>
            <a:pPr indent="-342900" lvl="0" marL="457200" rtl="0" algn="just">
              <a:lnSpc>
                <a:spcPct val="90000"/>
              </a:lnSpc>
              <a:spcBef>
                <a:spcPts val="1000"/>
              </a:spcBef>
              <a:spcAft>
                <a:spcPts val="0"/>
              </a:spcAft>
              <a:buClr>
                <a:srgbClr val="D6001C"/>
              </a:buClr>
              <a:buSzPts val="1800"/>
              <a:buFont typeface="Arial"/>
              <a:buChar char="•"/>
            </a:pPr>
            <a:r>
              <a:rPr lang="en-US" sz="1400">
                <a:solidFill>
                  <a:schemeClr val="dk1"/>
                </a:solidFill>
                <a:highlight>
                  <a:srgbClr val="FFFFFF"/>
                </a:highlight>
              </a:rPr>
              <a:t> </a:t>
            </a:r>
            <a:r>
              <a:rPr b="1" lang="en-US" sz="1400">
                <a:solidFill>
                  <a:schemeClr val="dk1"/>
                </a:solidFill>
                <a:highlight>
                  <a:srgbClr val="FFFFFF"/>
                </a:highlight>
              </a:rPr>
              <a:t>Cost Effective</a:t>
            </a:r>
            <a:endParaRPr/>
          </a:p>
          <a:p>
            <a:pPr indent="-228600" lvl="0" marL="457200" rtl="0" algn="just">
              <a:lnSpc>
                <a:spcPct val="90000"/>
              </a:lnSpc>
              <a:spcBef>
                <a:spcPts val="1000"/>
              </a:spcBef>
              <a:spcAft>
                <a:spcPts val="0"/>
              </a:spcAft>
              <a:buClr>
                <a:srgbClr val="D6001C"/>
              </a:buClr>
              <a:buSzPts val="1800"/>
              <a:buFont typeface="Arial"/>
              <a:buNone/>
            </a:pPr>
            <a:r>
              <a:t/>
            </a:r>
            <a:endParaRPr b="1" sz="1400">
              <a:solidFill>
                <a:schemeClr val="dk1"/>
              </a:solidFill>
              <a:highlight>
                <a:srgbClr val="FFFFFF"/>
              </a:highlight>
            </a:endParaRPr>
          </a:p>
          <a:p>
            <a:pPr indent="-228600" lvl="1" marL="914400" rtl="0" algn="just">
              <a:lnSpc>
                <a:spcPct val="90000"/>
              </a:lnSpc>
              <a:spcBef>
                <a:spcPts val="500"/>
              </a:spcBef>
              <a:spcAft>
                <a:spcPts val="0"/>
              </a:spcAft>
              <a:buClr>
                <a:srgbClr val="3C3E41"/>
              </a:buClr>
              <a:buSzPts val="1600"/>
              <a:buFont typeface="Arial"/>
              <a:buNone/>
            </a:pPr>
            <a:r>
              <a:t/>
            </a:r>
            <a:endParaRPr sz="1400">
              <a:solidFill>
                <a:srgbClr val="28292B"/>
              </a:solidFill>
              <a:highlight>
                <a:srgbClr val="FFFFFF"/>
              </a:highlight>
            </a:endParaRPr>
          </a:p>
          <a:p>
            <a:pPr indent="-228600" lvl="0" marL="457200" rtl="0" algn="just">
              <a:lnSpc>
                <a:spcPct val="90000"/>
              </a:lnSpc>
              <a:spcBef>
                <a:spcPts val="1000"/>
              </a:spcBef>
              <a:spcAft>
                <a:spcPts val="0"/>
              </a:spcAft>
              <a:buClr>
                <a:srgbClr val="3C3E41"/>
              </a:buClr>
              <a:buSzPts val="1800"/>
              <a:buFont typeface="Arial"/>
              <a:buNone/>
            </a:pPr>
            <a:r>
              <a:t/>
            </a:r>
            <a:endParaRPr sz="1200">
              <a:solidFill>
                <a:srgbClr val="ECECEC"/>
              </a:solidFill>
              <a:highlight>
                <a:srgbClr val="FFFFFF"/>
              </a:highlight>
            </a:endParaRPr>
          </a:p>
          <a:p>
            <a:pPr indent="-228600" lvl="0" marL="457200" rtl="0" algn="just">
              <a:lnSpc>
                <a:spcPct val="90000"/>
              </a:lnSpc>
              <a:spcBef>
                <a:spcPts val="1000"/>
              </a:spcBef>
              <a:spcAft>
                <a:spcPts val="0"/>
              </a:spcAft>
              <a:buClr>
                <a:srgbClr val="D6001C"/>
              </a:buClr>
              <a:buSzPts val="1800"/>
              <a:buFont typeface="Arial"/>
              <a:buNone/>
            </a:pPr>
            <a:r>
              <a:t/>
            </a:r>
            <a:endParaRPr b="1" sz="1600">
              <a:solidFill>
                <a:srgbClr val="232F3E"/>
              </a:solidFill>
              <a:highlight>
                <a:srgbClr val="FFFFFF"/>
              </a:highlight>
            </a:endParaRPr>
          </a:p>
          <a:p>
            <a:pPr indent="-228600" lvl="0" marL="457200" rtl="0" algn="just">
              <a:lnSpc>
                <a:spcPct val="90000"/>
              </a:lnSpc>
              <a:spcBef>
                <a:spcPts val="1000"/>
              </a:spcBef>
              <a:spcAft>
                <a:spcPts val="0"/>
              </a:spcAft>
              <a:buClr>
                <a:srgbClr val="D6001C"/>
              </a:buClr>
              <a:buSzPts val="1800"/>
              <a:buFont typeface="Arial"/>
              <a:buNone/>
            </a:pPr>
            <a:r>
              <a:t/>
            </a:r>
            <a:endParaRPr sz="1400">
              <a:solidFill>
                <a:srgbClr val="333333"/>
              </a:solidFill>
            </a:endParaRPr>
          </a:p>
          <a:p>
            <a:pPr indent="-228600" lvl="0" marL="457200" rtl="0" algn="just">
              <a:lnSpc>
                <a:spcPct val="90000"/>
              </a:lnSpc>
              <a:spcBef>
                <a:spcPts val="1000"/>
              </a:spcBef>
              <a:spcAft>
                <a:spcPts val="0"/>
              </a:spcAft>
              <a:buClr>
                <a:srgbClr val="D6001C"/>
              </a:buClr>
              <a:buSzPts val="1800"/>
              <a:buFont typeface="Arial"/>
              <a:buNone/>
            </a:pPr>
            <a:r>
              <a:t/>
            </a:r>
            <a:endParaRPr sz="1400">
              <a:solidFill>
                <a:srgbClr val="333333"/>
              </a:solidFill>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39700" rtl="0" algn="just">
              <a:lnSpc>
                <a:spcPct val="114999"/>
              </a:lnSpc>
              <a:spcBef>
                <a:spcPts val="1500"/>
              </a:spcBef>
              <a:spcAft>
                <a:spcPts val="0"/>
              </a:spcAft>
              <a:buClr>
                <a:srgbClr val="D6001C"/>
              </a:buClr>
              <a:buSzPts val="1800"/>
              <a:buNone/>
            </a:pPr>
            <a:r>
              <a:t/>
            </a:r>
            <a:endParaRPr b="1" sz="16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Font typeface="Arial"/>
              <a:buNone/>
            </a:pPr>
            <a:r>
              <a:t/>
            </a:r>
            <a:endParaRPr b="1" sz="1400">
              <a:solidFill>
                <a:srgbClr val="333333"/>
              </a:solidFill>
              <a:highlight>
                <a:srgbClr val="FFFFFF"/>
              </a:highlight>
            </a:endParaRPr>
          </a:p>
          <a:p>
            <a:pPr indent="-228600" lvl="0" marL="457200" rtl="0" algn="just">
              <a:lnSpc>
                <a:spcPct val="90000"/>
              </a:lnSpc>
              <a:spcBef>
                <a:spcPts val="1000"/>
              </a:spcBef>
              <a:spcAft>
                <a:spcPts val="0"/>
              </a:spcAft>
              <a:buClr>
                <a:srgbClr val="D6001C"/>
              </a:buClr>
              <a:buSzPts val="1800"/>
              <a:buFont typeface="Arial"/>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Font typeface="Arial"/>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Font typeface="Arial"/>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1"/>
          <p:cNvSpPr txBox="1"/>
          <p:nvPr>
            <p:ph type="title"/>
          </p:nvPr>
        </p:nvSpPr>
        <p:spPr>
          <a:xfrm>
            <a:off x="1031928" y="340869"/>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Applications</a:t>
            </a:r>
            <a:endParaRPr b="0"/>
          </a:p>
          <a:p>
            <a:pPr indent="0" lvl="0" marL="0" rtl="0" algn="l">
              <a:lnSpc>
                <a:spcPct val="90000"/>
              </a:lnSpc>
              <a:spcBef>
                <a:spcPts val="0"/>
              </a:spcBef>
              <a:spcAft>
                <a:spcPts val="0"/>
              </a:spcAft>
              <a:buSzPts val="3200"/>
              <a:buFont typeface="Arial"/>
              <a:buNone/>
            </a:pPr>
            <a:r>
              <a:t/>
            </a:r>
            <a:endParaRPr/>
          </a:p>
        </p:txBody>
      </p:sp>
      <p:sp>
        <p:nvSpPr>
          <p:cNvPr id="465" name="Google Shape;465;p61"/>
          <p:cNvSpPr txBox="1"/>
          <p:nvPr>
            <p:ph idx="1" type="body"/>
          </p:nvPr>
        </p:nvSpPr>
        <p:spPr>
          <a:xfrm>
            <a:off x="333699" y="795156"/>
            <a:ext cx="11694947" cy="5961307"/>
          </a:xfrm>
          <a:prstGeom prst="rect">
            <a:avLst/>
          </a:prstGeom>
          <a:noFill/>
          <a:ln>
            <a:noFill/>
          </a:ln>
        </p:spPr>
        <p:txBody>
          <a:bodyPr anchorCtr="0" anchor="t" bIns="45700" lIns="91425" spcFirstLastPara="1" rIns="91425" wrap="square" tIns="45700">
            <a:normAutofit/>
          </a:bodyPr>
          <a:lstStyle/>
          <a:p>
            <a:pPr indent="-228600" lvl="0" marL="457200" rtl="0" algn="just">
              <a:lnSpc>
                <a:spcPct val="90000"/>
              </a:lnSpc>
              <a:spcBef>
                <a:spcPts val="1000"/>
              </a:spcBef>
              <a:spcAft>
                <a:spcPts val="0"/>
              </a:spcAft>
              <a:buSzPts val="1800"/>
              <a:buFont typeface="Arial"/>
              <a:buNone/>
            </a:pPr>
            <a:r>
              <a:t/>
            </a:r>
            <a:endParaRPr b="1" sz="1600">
              <a:solidFill>
                <a:srgbClr val="232F3E"/>
              </a:solidFill>
            </a:endParaRPr>
          </a:p>
          <a:p>
            <a:pPr indent="-228600" lvl="0" marL="457200" rtl="0" algn="just">
              <a:lnSpc>
                <a:spcPct val="90000"/>
              </a:lnSpc>
              <a:spcBef>
                <a:spcPts val="1000"/>
              </a:spcBef>
              <a:spcAft>
                <a:spcPts val="0"/>
              </a:spcAft>
              <a:buSzPts val="1800"/>
              <a:buFont typeface="Arial"/>
              <a:buNone/>
            </a:pPr>
            <a:r>
              <a:t/>
            </a:r>
            <a:endParaRPr b="1" sz="1600">
              <a:solidFill>
                <a:srgbClr val="232F3E"/>
              </a:solidFill>
            </a:endParaRPr>
          </a:p>
          <a:p>
            <a:pPr indent="-228600" lvl="0" marL="457200" rtl="0" algn="just">
              <a:lnSpc>
                <a:spcPct val="90000"/>
              </a:lnSpc>
              <a:spcBef>
                <a:spcPts val="1000"/>
              </a:spcBef>
              <a:spcAft>
                <a:spcPts val="0"/>
              </a:spcAft>
              <a:buSzPts val="1800"/>
              <a:buFont typeface="Arial"/>
              <a:buNone/>
            </a:pPr>
            <a:r>
              <a:t/>
            </a:r>
            <a:endParaRPr sz="1400">
              <a:solidFill>
                <a:srgbClr val="232F3E"/>
              </a:solidFill>
            </a:endParaRPr>
          </a:p>
          <a:p>
            <a:pPr indent="-342900" lvl="0" marL="457200" rtl="0" algn="just">
              <a:lnSpc>
                <a:spcPct val="90000"/>
              </a:lnSpc>
              <a:spcBef>
                <a:spcPts val="1000"/>
              </a:spcBef>
              <a:spcAft>
                <a:spcPts val="0"/>
              </a:spcAft>
              <a:buSzPts val="1800"/>
              <a:buFont typeface="Arial"/>
              <a:buChar char="•"/>
            </a:pPr>
            <a:r>
              <a:rPr b="1" lang="en-US" sz="1400">
                <a:solidFill>
                  <a:schemeClr val="dk1"/>
                </a:solidFill>
                <a:highlight>
                  <a:srgbClr val="FFFFFF"/>
                </a:highlight>
              </a:rPr>
              <a:t>Conversational AI:</a:t>
            </a:r>
            <a:endParaRPr/>
          </a:p>
          <a:p>
            <a:pPr indent="-330200" lvl="1" marL="914400" rtl="0" algn="just">
              <a:lnSpc>
                <a:spcPct val="90000"/>
              </a:lnSpc>
              <a:spcBef>
                <a:spcPts val="500"/>
              </a:spcBef>
              <a:spcAft>
                <a:spcPts val="0"/>
              </a:spcAft>
              <a:buClr>
                <a:srgbClr val="3C3E41"/>
              </a:buClr>
              <a:buSzPts val="1800"/>
              <a:buFont typeface="Arial"/>
              <a:buChar char="•"/>
            </a:pPr>
            <a:r>
              <a:rPr lang="en-US" sz="1400">
                <a:solidFill>
                  <a:schemeClr val="dk1"/>
                </a:solidFill>
                <a:highlight>
                  <a:srgbClr val="FFFFFF"/>
                </a:highlight>
              </a:rPr>
              <a:t>RAG enables chatbots to provide more accurate and contextually relevant responses to user queries..</a:t>
            </a:r>
            <a:endParaRPr b="1" sz="1400">
              <a:solidFill>
                <a:schemeClr val="dk1"/>
              </a:solidFill>
              <a:highlight>
                <a:srgbClr val="FFFFFF"/>
              </a:highlight>
            </a:endParaRPr>
          </a:p>
          <a:p>
            <a:pPr indent="-342900" lvl="0" marL="457200" rtl="0" algn="just">
              <a:lnSpc>
                <a:spcPct val="90000"/>
              </a:lnSpc>
              <a:spcBef>
                <a:spcPts val="1000"/>
              </a:spcBef>
              <a:spcAft>
                <a:spcPts val="0"/>
              </a:spcAft>
              <a:buSzPts val="1800"/>
              <a:buFont typeface="Arial"/>
              <a:buChar char="•"/>
            </a:pPr>
            <a:r>
              <a:rPr b="1" lang="en-US" sz="1400">
                <a:solidFill>
                  <a:schemeClr val="dk1"/>
                </a:solidFill>
                <a:highlight>
                  <a:srgbClr val="FFFFFF"/>
                </a:highlight>
              </a:rPr>
              <a:t>Advanced Question Answering:</a:t>
            </a:r>
            <a:endParaRPr b="1" sz="1400">
              <a:solidFill>
                <a:schemeClr val="dk1"/>
              </a:solidFill>
            </a:endParaRPr>
          </a:p>
          <a:p>
            <a:pPr indent="-330200" lvl="1" marL="914400" rtl="0" algn="just">
              <a:lnSpc>
                <a:spcPct val="90000"/>
              </a:lnSpc>
              <a:spcBef>
                <a:spcPts val="500"/>
              </a:spcBef>
              <a:spcAft>
                <a:spcPts val="0"/>
              </a:spcAft>
              <a:buClr>
                <a:srgbClr val="3C3E41"/>
              </a:buClr>
              <a:buSzPts val="1600"/>
              <a:buFont typeface="Arial"/>
              <a:buChar char="•"/>
            </a:pPr>
            <a:r>
              <a:rPr lang="en-US" sz="1400">
                <a:solidFill>
                  <a:schemeClr val="dk1"/>
                </a:solidFill>
              </a:rPr>
              <a:t>RAG enhances question answering systems by retrieving relevant passages or documents containing answers to user queries.</a:t>
            </a:r>
            <a:endParaRPr/>
          </a:p>
          <a:p>
            <a:pPr indent="-342900" lvl="0" marL="457200" rtl="0" algn="just">
              <a:lnSpc>
                <a:spcPct val="90000"/>
              </a:lnSpc>
              <a:spcBef>
                <a:spcPts val="1000"/>
              </a:spcBef>
              <a:spcAft>
                <a:spcPts val="0"/>
              </a:spcAft>
              <a:buClr>
                <a:srgbClr val="D6001C"/>
              </a:buClr>
              <a:buSzPts val="1800"/>
              <a:buFont typeface="Arial"/>
              <a:buChar char="•"/>
            </a:pPr>
            <a:r>
              <a:rPr b="1" lang="en-US" sz="1400">
                <a:solidFill>
                  <a:schemeClr val="dk1"/>
                </a:solidFill>
                <a:highlight>
                  <a:srgbClr val="FFFFFF"/>
                </a:highlight>
              </a:rPr>
              <a:t>Content Generation:</a:t>
            </a:r>
            <a:endParaRPr b="1" sz="1400">
              <a:solidFill>
                <a:schemeClr val="dk1"/>
              </a:solidFill>
            </a:endParaRPr>
          </a:p>
          <a:p>
            <a:pPr indent="-330200" lvl="1" marL="914400" rtl="0" algn="just">
              <a:lnSpc>
                <a:spcPct val="90000"/>
              </a:lnSpc>
              <a:spcBef>
                <a:spcPts val="500"/>
              </a:spcBef>
              <a:spcAft>
                <a:spcPts val="0"/>
              </a:spcAft>
              <a:buClr>
                <a:srgbClr val="3C3E41"/>
              </a:buClr>
              <a:buSzPts val="1600"/>
              <a:buFont typeface="Arial"/>
              <a:buChar char="•"/>
            </a:pPr>
            <a:r>
              <a:rPr lang="en-US" sz="1400">
                <a:solidFill>
                  <a:schemeClr val="dk1"/>
                </a:solidFill>
              </a:rPr>
              <a:t>In content generation tasks such as summarization, article writing, and content recommendation, RAG can augment the generation process with retrieved information, incorporating relevant facts, statistics, and examples from external sources.</a:t>
            </a:r>
            <a:endParaRPr/>
          </a:p>
          <a:p>
            <a:pPr indent="-342900" lvl="0" marL="457200" rtl="0" algn="just">
              <a:lnSpc>
                <a:spcPct val="90000"/>
              </a:lnSpc>
              <a:spcBef>
                <a:spcPts val="1000"/>
              </a:spcBef>
              <a:spcAft>
                <a:spcPts val="0"/>
              </a:spcAft>
              <a:buClr>
                <a:srgbClr val="D6001C"/>
              </a:buClr>
              <a:buSzPts val="1800"/>
              <a:buFont typeface="Arial"/>
              <a:buChar char="•"/>
            </a:pPr>
            <a:r>
              <a:rPr b="1" lang="en-US" sz="1400">
                <a:solidFill>
                  <a:schemeClr val="dk1"/>
                </a:solidFill>
                <a:highlight>
                  <a:srgbClr val="FFFFFF"/>
                </a:highlight>
              </a:rPr>
              <a:t>Healthcare:</a:t>
            </a:r>
            <a:endParaRPr b="1" sz="1400">
              <a:solidFill>
                <a:schemeClr val="dk1"/>
              </a:solidFill>
            </a:endParaRPr>
          </a:p>
          <a:p>
            <a:pPr indent="-330200" lvl="1" marL="914400" rtl="0" algn="just">
              <a:lnSpc>
                <a:spcPct val="90000"/>
              </a:lnSpc>
              <a:spcBef>
                <a:spcPts val="500"/>
              </a:spcBef>
              <a:spcAft>
                <a:spcPts val="0"/>
              </a:spcAft>
              <a:buClr>
                <a:srgbClr val="3C3E41"/>
              </a:buClr>
              <a:buSzPts val="1600"/>
              <a:buChar char="•"/>
            </a:pPr>
            <a:r>
              <a:rPr lang="en-US" sz="1400">
                <a:solidFill>
                  <a:schemeClr val="dk1"/>
                </a:solidFill>
              </a:rPr>
              <a:t>RAG can assist healthcare professionals in accessing relevant/latest medical literature, guidelines.</a:t>
            </a:r>
            <a:endParaRPr/>
          </a:p>
          <a:p>
            <a:pPr indent="-228600" lvl="0" marL="457200" rtl="0" algn="just">
              <a:lnSpc>
                <a:spcPct val="90000"/>
              </a:lnSpc>
              <a:spcBef>
                <a:spcPts val="1000"/>
              </a:spcBef>
              <a:spcAft>
                <a:spcPts val="0"/>
              </a:spcAft>
              <a:buClr>
                <a:srgbClr val="D6001C"/>
              </a:buClr>
              <a:buSzPts val="1800"/>
              <a:buFont typeface="Arial"/>
              <a:buNone/>
            </a:pPr>
            <a:r>
              <a:t/>
            </a:r>
            <a:endParaRPr b="1" sz="1400">
              <a:solidFill>
                <a:schemeClr val="dk1"/>
              </a:solidFill>
              <a:highlight>
                <a:srgbClr val="FFFFFF"/>
              </a:highlight>
            </a:endParaRPr>
          </a:p>
          <a:p>
            <a:pPr indent="-228600" lvl="1" marL="914400" rtl="0" algn="just">
              <a:lnSpc>
                <a:spcPct val="90000"/>
              </a:lnSpc>
              <a:spcBef>
                <a:spcPts val="500"/>
              </a:spcBef>
              <a:spcAft>
                <a:spcPts val="0"/>
              </a:spcAft>
              <a:buClr>
                <a:srgbClr val="3C3E41"/>
              </a:buClr>
              <a:buSzPts val="1600"/>
              <a:buFont typeface="Arial"/>
              <a:buNone/>
            </a:pPr>
            <a:r>
              <a:t/>
            </a:r>
            <a:endParaRPr sz="1400">
              <a:solidFill>
                <a:schemeClr val="dk1"/>
              </a:solidFill>
              <a:highlight>
                <a:srgbClr val="FFFFFF"/>
              </a:highlight>
            </a:endParaRPr>
          </a:p>
          <a:p>
            <a:pPr indent="-228600" lvl="0" marL="457200" rtl="0" algn="just">
              <a:lnSpc>
                <a:spcPct val="90000"/>
              </a:lnSpc>
              <a:spcBef>
                <a:spcPts val="1000"/>
              </a:spcBef>
              <a:spcAft>
                <a:spcPts val="0"/>
              </a:spcAft>
              <a:buClr>
                <a:srgbClr val="3C3E41"/>
              </a:buClr>
              <a:buSzPts val="1800"/>
              <a:buFont typeface="Arial"/>
              <a:buNone/>
            </a:pPr>
            <a:r>
              <a:t/>
            </a:r>
            <a:endParaRPr sz="1200">
              <a:solidFill>
                <a:srgbClr val="ECECEC"/>
              </a:solidFill>
              <a:highlight>
                <a:srgbClr val="FFFFFF"/>
              </a:highlight>
            </a:endParaRPr>
          </a:p>
          <a:p>
            <a:pPr indent="-228600" lvl="0" marL="457200" rtl="0" algn="just">
              <a:lnSpc>
                <a:spcPct val="90000"/>
              </a:lnSpc>
              <a:spcBef>
                <a:spcPts val="1000"/>
              </a:spcBef>
              <a:spcAft>
                <a:spcPts val="0"/>
              </a:spcAft>
              <a:buClr>
                <a:srgbClr val="D6001C"/>
              </a:buClr>
              <a:buSzPts val="1800"/>
              <a:buFont typeface="Arial"/>
              <a:buNone/>
            </a:pPr>
            <a:r>
              <a:t/>
            </a:r>
            <a:endParaRPr b="1" sz="1600">
              <a:solidFill>
                <a:srgbClr val="232F3E"/>
              </a:solidFill>
              <a:highlight>
                <a:srgbClr val="FFFFFF"/>
              </a:highlight>
            </a:endParaRPr>
          </a:p>
          <a:p>
            <a:pPr indent="-228600" lvl="0" marL="457200" rtl="0" algn="just">
              <a:lnSpc>
                <a:spcPct val="90000"/>
              </a:lnSpc>
              <a:spcBef>
                <a:spcPts val="1000"/>
              </a:spcBef>
              <a:spcAft>
                <a:spcPts val="0"/>
              </a:spcAft>
              <a:buClr>
                <a:srgbClr val="D6001C"/>
              </a:buClr>
              <a:buSzPts val="1800"/>
              <a:buFont typeface="Arial"/>
              <a:buNone/>
            </a:pPr>
            <a:r>
              <a:t/>
            </a:r>
            <a:endParaRPr sz="1400">
              <a:solidFill>
                <a:srgbClr val="333333"/>
              </a:solidFill>
            </a:endParaRPr>
          </a:p>
          <a:p>
            <a:pPr indent="-228600" lvl="0" marL="457200" rtl="0" algn="just">
              <a:lnSpc>
                <a:spcPct val="90000"/>
              </a:lnSpc>
              <a:spcBef>
                <a:spcPts val="1000"/>
              </a:spcBef>
              <a:spcAft>
                <a:spcPts val="0"/>
              </a:spcAft>
              <a:buClr>
                <a:srgbClr val="D6001C"/>
              </a:buClr>
              <a:buSzPts val="1800"/>
              <a:buFont typeface="Arial"/>
              <a:buNone/>
            </a:pPr>
            <a:r>
              <a:t/>
            </a:r>
            <a:endParaRPr sz="1400">
              <a:solidFill>
                <a:srgbClr val="333333"/>
              </a:solidFill>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sz="1400">
              <a:solidFill>
                <a:srgbClr val="28292B"/>
              </a:solidFill>
              <a:highlight>
                <a:srgbClr val="FFFFFF"/>
              </a:highlight>
            </a:endParaRPr>
          </a:p>
          <a:p>
            <a:pPr indent="0" lvl="0" marL="139700" rtl="0" algn="just">
              <a:lnSpc>
                <a:spcPct val="114999"/>
              </a:lnSpc>
              <a:spcBef>
                <a:spcPts val="1500"/>
              </a:spcBef>
              <a:spcAft>
                <a:spcPts val="0"/>
              </a:spcAft>
              <a:buClr>
                <a:srgbClr val="D6001C"/>
              </a:buClr>
              <a:buSzPts val="1800"/>
              <a:buNone/>
            </a:pPr>
            <a:r>
              <a:t/>
            </a:r>
            <a:endParaRPr b="1" sz="16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Font typeface="Arial"/>
              <a:buNone/>
            </a:pPr>
            <a:r>
              <a:t/>
            </a:r>
            <a:endParaRPr b="1" sz="1400">
              <a:solidFill>
                <a:srgbClr val="333333"/>
              </a:solidFill>
              <a:highlight>
                <a:srgbClr val="FFFFFF"/>
              </a:highlight>
            </a:endParaRPr>
          </a:p>
          <a:p>
            <a:pPr indent="-228600" lvl="0" marL="457200" rtl="0" algn="just">
              <a:lnSpc>
                <a:spcPct val="90000"/>
              </a:lnSpc>
              <a:spcBef>
                <a:spcPts val="1000"/>
              </a:spcBef>
              <a:spcAft>
                <a:spcPts val="0"/>
              </a:spcAft>
              <a:buClr>
                <a:srgbClr val="D6001C"/>
              </a:buClr>
              <a:buSzPts val="1800"/>
              <a:buFont typeface="Arial"/>
              <a:buNone/>
            </a:pPr>
            <a:r>
              <a:t/>
            </a:r>
            <a:endParaRPr b="1" sz="1400">
              <a:solidFill>
                <a:srgbClr val="333333"/>
              </a:solidFill>
              <a:highlight>
                <a:srgbClr val="FFFFFF"/>
              </a:highlight>
            </a:endParaRPr>
          </a:p>
          <a:p>
            <a:pPr indent="0" lvl="0" marL="114300" rtl="0" algn="just">
              <a:lnSpc>
                <a:spcPct val="90000"/>
              </a:lnSpc>
              <a:spcBef>
                <a:spcPts val="1000"/>
              </a:spcBef>
              <a:spcAft>
                <a:spcPts val="0"/>
              </a:spcAft>
              <a:buClr>
                <a:srgbClr val="D6001C"/>
              </a:buClr>
              <a:buSzPts val="1800"/>
              <a:buNone/>
            </a:pPr>
            <a:r>
              <a:t/>
            </a:r>
            <a:endParaRPr b="1" sz="1400">
              <a:solidFill>
                <a:srgbClr val="333333"/>
              </a:solidFill>
              <a:highlight>
                <a:srgbClr val="FFFFFF"/>
              </a:highlight>
            </a:endParaRPr>
          </a:p>
          <a:p>
            <a:pPr indent="-203200" lvl="0" marL="457200" rtl="0" algn="just">
              <a:lnSpc>
                <a:spcPct val="114999"/>
              </a:lnSpc>
              <a:spcBef>
                <a:spcPts val="1500"/>
              </a:spcBef>
              <a:spcAft>
                <a:spcPts val="0"/>
              </a:spcAft>
              <a:buClr>
                <a:srgbClr val="D6001C"/>
              </a:buClr>
              <a:buSzPts val="1800"/>
              <a:buFont typeface="Arial"/>
              <a:buNone/>
            </a:pPr>
            <a:r>
              <a:t/>
            </a:r>
            <a:endParaRPr sz="1400">
              <a:solidFill>
                <a:srgbClr val="333333"/>
              </a:solidFill>
              <a:highlight>
                <a:srgbClr val="FFFFFF"/>
              </a:highlight>
            </a:endParaRPr>
          </a:p>
          <a:p>
            <a:pPr indent="-228600" lvl="0" marL="457200" rtl="0" algn="just">
              <a:lnSpc>
                <a:spcPct val="114999"/>
              </a:lnSpc>
              <a:spcBef>
                <a:spcPts val="1500"/>
              </a:spcBef>
              <a:spcAft>
                <a:spcPts val="0"/>
              </a:spcAft>
              <a:buClr>
                <a:srgbClr val="28292B"/>
              </a:buClr>
              <a:buSzPts val="1400"/>
              <a:buFont typeface="Arial"/>
              <a:buNone/>
            </a:pPr>
            <a:r>
              <a:t/>
            </a:r>
            <a:endParaRPr sz="1400">
              <a:solidFill>
                <a:srgbClr val="333333"/>
              </a:solidFill>
              <a:highlight>
                <a:srgbClr val="FFFFFF"/>
              </a:highlight>
            </a:endParaRPr>
          </a:p>
          <a:p>
            <a:pPr indent="0" lvl="0" marL="139700" rtl="0" algn="just">
              <a:lnSpc>
                <a:spcPct val="115000"/>
              </a:lnSpc>
              <a:spcBef>
                <a:spcPts val="1500"/>
              </a:spcBef>
              <a:spcAft>
                <a:spcPts val="0"/>
              </a:spcAft>
              <a:buClr>
                <a:srgbClr val="28292B"/>
              </a:buClr>
              <a:buSzPts val="1400"/>
              <a:buNone/>
            </a:pPr>
            <a:r>
              <a:t/>
            </a:r>
            <a:endParaRPr sz="1400">
              <a:solidFill>
                <a:srgbClr val="28292B"/>
              </a:solidFill>
              <a:highlight>
                <a:srgbClr val="FFFFFF"/>
              </a:highlight>
            </a:endParaRPr>
          </a:p>
          <a:p>
            <a:pPr indent="0" lvl="0" marL="127000" rtl="0" algn="just">
              <a:lnSpc>
                <a:spcPct val="115000"/>
              </a:lnSpc>
              <a:spcBef>
                <a:spcPts val="0"/>
              </a:spcBef>
              <a:spcAft>
                <a:spcPts val="0"/>
              </a:spcAft>
              <a:buClr>
                <a:srgbClr val="28292B"/>
              </a:buClr>
              <a:buSzPts val="1600"/>
              <a:buNone/>
            </a:pPr>
            <a:r>
              <a:t/>
            </a:r>
            <a:endParaRPr sz="1400">
              <a:solidFill>
                <a:srgbClr val="202124"/>
              </a:solidFill>
              <a:highlight>
                <a:srgbClr val="FFFFFF"/>
              </a:highlight>
              <a:latin typeface="Roboto"/>
              <a:ea typeface="Roboto"/>
              <a:cs typeface="Roboto"/>
              <a:sym typeface="Roboto"/>
            </a:endParaRPr>
          </a:p>
          <a:p>
            <a:pPr indent="-114300" lvl="0" marL="228600" rtl="0" algn="l">
              <a:lnSpc>
                <a:spcPct val="90000"/>
              </a:lnSpc>
              <a:spcBef>
                <a:spcPts val="0"/>
              </a:spcBef>
              <a:spcAft>
                <a:spcPts val="0"/>
              </a:spcAft>
              <a:buClr>
                <a:srgbClr val="D6001C"/>
              </a:buClr>
              <a:buSzPts val="1800"/>
              <a:buNone/>
            </a:pPr>
            <a:r>
              <a:t/>
            </a:r>
            <a:endParaRPr>
              <a:solidFill>
                <a:srgbClr val="3C3E4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2"/>
          <p:cNvSpPr txBox="1"/>
          <p:nvPr>
            <p:ph idx="1" type="body"/>
          </p:nvPr>
        </p:nvSpPr>
        <p:spPr>
          <a:xfrm>
            <a:off x="1480443" y="2177969"/>
            <a:ext cx="6939600" cy="2108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000"/>
              <a:buNone/>
            </a:pPr>
            <a:r>
              <a:rPr lang="en-US"/>
              <a:t>Demo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idx="1" type="body"/>
          </p:nvPr>
        </p:nvSpPr>
        <p:spPr>
          <a:xfrm>
            <a:off x="5758084" y="1506893"/>
            <a:ext cx="5216100" cy="3844200"/>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SzPts val="1600"/>
              <a:buAutoNum type="arabicPeriod"/>
            </a:pPr>
            <a:r>
              <a:rPr lang="en-US"/>
              <a:t>Introduction</a:t>
            </a:r>
            <a:endParaRPr/>
          </a:p>
          <a:p>
            <a:pPr indent="-342900" lvl="1" marL="800100" rtl="0" algn="l">
              <a:lnSpc>
                <a:spcPct val="90000"/>
              </a:lnSpc>
              <a:spcBef>
                <a:spcPts val="500"/>
              </a:spcBef>
              <a:spcAft>
                <a:spcPts val="0"/>
              </a:spcAft>
              <a:buSzPts val="1600"/>
              <a:buChar char="▪"/>
            </a:pPr>
            <a:r>
              <a:rPr lang="en-US"/>
              <a:t>What is LLM</a:t>
            </a:r>
            <a:endParaRPr/>
          </a:p>
          <a:p>
            <a:pPr indent="-342900" lvl="1" marL="800100" rtl="0" algn="l">
              <a:lnSpc>
                <a:spcPct val="90000"/>
              </a:lnSpc>
              <a:spcBef>
                <a:spcPts val="500"/>
              </a:spcBef>
              <a:spcAft>
                <a:spcPts val="0"/>
              </a:spcAft>
              <a:buSzPts val="1600"/>
              <a:buChar char="▪"/>
            </a:pPr>
            <a:r>
              <a:rPr lang="en-US"/>
              <a:t>What is RAG?</a:t>
            </a:r>
            <a:endParaRPr/>
          </a:p>
          <a:p>
            <a:pPr indent="-342900" lvl="0" marL="342900" rtl="0" algn="l">
              <a:lnSpc>
                <a:spcPct val="90000"/>
              </a:lnSpc>
              <a:spcBef>
                <a:spcPts val="1000"/>
              </a:spcBef>
              <a:spcAft>
                <a:spcPts val="0"/>
              </a:spcAft>
              <a:buSzPts val="1600"/>
              <a:buAutoNum type="arabicPeriod"/>
            </a:pPr>
            <a:r>
              <a:rPr lang="en-US"/>
              <a:t>LLM And It's Limitation </a:t>
            </a:r>
            <a:endParaRPr>
              <a:solidFill>
                <a:srgbClr val="3C3E41"/>
              </a:solidFill>
            </a:endParaRPr>
          </a:p>
          <a:p>
            <a:pPr indent="-330200" lvl="1" marL="914400" rtl="0" algn="l">
              <a:lnSpc>
                <a:spcPct val="90000"/>
              </a:lnSpc>
              <a:spcBef>
                <a:spcPts val="500"/>
              </a:spcBef>
              <a:spcAft>
                <a:spcPts val="0"/>
              </a:spcAft>
              <a:buSzPts val="1600"/>
              <a:buChar char="▪"/>
            </a:pPr>
            <a:r>
              <a:rPr lang="en-US"/>
              <a:t>Why RAG is important?</a:t>
            </a:r>
            <a:endParaRPr/>
          </a:p>
          <a:p>
            <a:pPr indent="-342900" lvl="0" marL="342900" rtl="0" algn="l">
              <a:lnSpc>
                <a:spcPct val="90000"/>
              </a:lnSpc>
              <a:spcBef>
                <a:spcPts val="1000"/>
              </a:spcBef>
              <a:spcAft>
                <a:spcPts val="0"/>
              </a:spcAft>
              <a:buSzPts val="1600"/>
              <a:buAutoNum type="arabicPeriod"/>
            </a:pPr>
            <a:r>
              <a:rPr lang="en-US"/>
              <a:t>RAG Architecture</a:t>
            </a:r>
            <a:endParaRPr/>
          </a:p>
          <a:p>
            <a:pPr indent="-342900" lvl="0" marL="342900" rtl="0" algn="l">
              <a:lnSpc>
                <a:spcPct val="90000"/>
              </a:lnSpc>
              <a:spcBef>
                <a:spcPts val="1000"/>
              </a:spcBef>
              <a:spcAft>
                <a:spcPts val="0"/>
              </a:spcAft>
              <a:buSzPts val="1600"/>
              <a:buAutoNum type="arabicPeriod"/>
            </a:pPr>
            <a:r>
              <a:rPr lang="en-US"/>
              <a:t>How Does RAG Work</a:t>
            </a:r>
            <a:endParaRPr/>
          </a:p>
          <a:p>
            <a:pPr indent="-342900" lvl="0" marL="342900" rtl="0" algn="l">
              <a:lnSpc>
                <a:spcPct val="90000"/>
              </a:lnSpc>
              <a:spcBef>
                <a:spcPts val="1000"/>
              </a:spcBef>
              <a:spcAft>
                <a:spcPts val="0"/>
              </a:spcAft>
              <a:buSzPts val="1600"/>
              <a:buAutoNum type="arabicPeriod"/>
            </a:pPr>
            <a:r>
              <a:rPr lang="en-US"/>
              <a:t>RAG Vs Fine-Tuning</a:t>
            </a:r>
            <a:endParaRPr/>
          </a:p>
          <a:p>
            <a:pPr indent="-342900" lvl="0" marL="342900" rtl="0" algn="l">
              <a:lnSpc>
                <a:spcPct val="90000"/>
              </a:lnSpc>
              <a:spcBef>
                <a:spcPts val="1000"/>
              </a:spcBef>
              <a:spcAft>
                <a:spcPts val="0"/>
              </a:spcAft>
              <a:buSzPts val="1600"/>
              <a:buAutoNum type="arabicPeriod"/>
            </a:pPr>
            <a:r>
              <a:rPr lang="en-US"/>
              <a:t>Benefits Of RAG</a:t>
            </a:r>
            <a:endParaRPr/>
          </a:p>
          <a:p>
            <a:pPr indent="-342900" lvl="0" marL="342900" rtl="0" algn="l">
              <a:lnSpc>
                <a:spcPct val="90000"/>
              </a:lnSpc>
              <a:spcBef>
                <a:spcPts val="1000"/>
              </a:spcBef>
              <a:spcAft>
                <a:spcPts val="0"/>
              </a:spcAft>
              <a:buSzPts val="1600"/>
              <a:buAutoNum type="arabicPeriod"/>
            </a:pPr>
            <a:r>
              <a:rPr lang="en-US"/>
              <a:t>Applications</a:t>
            </a:r>
            <a:endParaRPr/>
          </a:p>
          <a:p>
            <a:pPr indent="-342900" lvl="0" marL="342900" rtl="0" algn="l">
              <a:lnSpc>
                <a:spcPct val="90000"/>
              </a:lnSpc>
              <a:spcBef>
                <a:spcPts val="1000"/>
              </a:spcBef>
              <a:spcAft>
                <a:spcPts val="0"/>
              </a:spcAft>
              <a:buSzPts val="1600"/>
              <a:buAutoNum type="arabicPeriod"/>
            </a:pPr>
            <a:r>
              <a:rPr lang="en-US"/>
              <a:t>Demo</a:t>
            </a:r>
            <a:endParaRPr/>
          </a:p>
          <a:p>
            <a:pPr indent="-241300" lvl="0" marL="342900" rtl="0" algn="l">
              <a:lnSpc>
                <a:spcPct val="90000"/>
              </a:lnSpc>
              <a:spcBef>
                <a:spcPts val="1000"/>
              </a:spcBef>
              <a:spcAft>
                <a:spcPts val="0"/>
              </a:spcAft>
              <a:buSzPts val="16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idx="1" type="body"/>
          </p:nvPr>
        </p:nvSpPr>
        <p:spPr>
          <a:xfrm>
            <a:off x="1480443" y="2177969"/>
            <a:ext cx="6939657" cy="21082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000"/>
              <a:buNone/>
            </a:pPr>
            <a:r>
              <a:rPr lang="en-US"/>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867887" y="316381"/>
            <a:ext cx="10293000" cy="53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What is LLM</a:t>
            </a:r>
            <a:endParaRPr/>
          </a:p>
        </p:txBody>
      </p:sp>
      <p:sp>
        <p:nvSpPr>
          <p:cNvPr id="330" name="Google Shape;330;p40"/>
          <p:cNvSpPr txBox="1"/>
          <p:nvPr>
            <p:ph idx="1" type="body"/>
          </p:nvPr>
        </p:nvSpPr>
        <p:spPr>
          <a:xfrm>
            <a:off x="670170" y="629117"/>
            <a:ext cx="10293000" cy="46281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SzPts val="1800"/>
              <a:buNone/>
            </a:pPr>
            <a:r>
              <a:t/>
            </a:r>
            <a:endParaRPr sz="1400">
              <a:solidFill>
                <a:schemeClr val="dk1"/>
              </a:solidFill>
              <a:highlight>
                <a:srgbClr val="FFFFFF"/>
              </a:highlight>
            </a:endParaRPr>
          </a:p>
          <a:p>
            <a:pPr indent="-114300" lvl="0" marL="228600" rtl="0" algn="l">
              <a:lnSpc>
                <a:spcPct val="90000"/>
              </a:lnSpc>
              <a:spcBef>
                <a:spcPts val="0"/>
              </a:spcBef>
              <a:spcAft>
                <a:spcPts val="0"/>
              </a:spcAft>
              <a:buSzPts val="1800"/>
              <a:buNone/>
            </a:pPr>
            <a:r>
              <a:t/>
            </a:r>
            <a:endParaRPr sz="1400">
              <a:solidFill>
                <a:schemeClr val="dk1"/>
              </a:solidFill>
              <a:highlight>
                <a:schemeClr val="lt1"/>
              </a:highlight>
            </a:endParaRPr>
          </a:p>
          <a:p>
            <a:pPr indent="-196850" lvl="0" marL="425450" rtl="0" algn="just">
              <a:lnSpc>
                <a:spcPct val="115000"/>
              </a:lnSpc>
              <a:spcBef>
                <a:spcPts val="0"/>
              </a:spcBef>
              <a:spcAft>
                <a:spcPts val="0"/>
              </a:spcAft>
              <a:buClr>
                <a:schemeClr val="dk1"/>
              </a:buClr>
              <a:buSzPts val="1400"/>
              <a:buFont typeface="Arial"/>
              <a:buNone/>
            </a:pPr>
            <a:r>
              <a:t/>
            </a:r>
            <a:endParaRPr sz="1400">
              <a:solidFill>
                <a:srgbClr val="222222"/>
              </a:solidFill>
              <a:highlight>
                <a:srgbClr val="FFFFFF"/>
              </a:highlight>
            </a:endParaRPr>
          </a:p>
          <a:p>
            <a:pPr indent="-285750" lvl="0" marL="425450" rtl="0" algn="just">
              <a:lnSpc>
                <a:spcPct val="114999"/>
              </a:lnSpc>
              <a:spcBef>
                <a:spcPts val="0"/>
              </a:spcBef>
              <a:spcAft>
                <a:spcPts val="0"/>
              </a:spcAft>
              <a:buClr>
                <a:schemeClr val="dk1"/>
              </a:buClr>
              <a:buSzPts val="1400"/>
              <a:buFont typeface="Arial"/>
              <a:buChar char="•"/>
            </a:pPr>
            <a:r>
              <a:rPr lang="en-US" sz="1400">
                <a:solidFill>
                  <a:srgbClr val="222222"/>
                </a:solidFill>
                <a:highlight>
                  <a:srgbClr val="FFFFFF"/>
                </a:highlight>
              </a:rPr>
              <a:t>A large language model (LLM) is a type of </a:t>
            </a:r>
            <a:r>
              <a:rPr lang="en-US" sz="1400">
                <a:solidFill>
                  <a:schemeClr val="dk1"/>
                </a:solidFill>
                <a:highlight>
                  <a:srgbClr val="FFFFFF"/>
                </a:highlight>
              </a:rPr>
              <a:t>artificial intelligence</a:t>
            </a:r>
            <a:r>
              <a:rPr lang="en-US" sz="1400">
                <a:solidFill>
                  <a:srgbClr val="222222"/>
                </a:solidFill>
                <a:highlight>
                  <a:srgbClr val="FFFFFF"/>
                </a:highlight>
              </a:rPr>
              <a:t> program that can recognize and generate text, among other tasks.</a:t>
            </a:r>
            <a:endParaRPr b="1" sz="1400">
              <a:solidFill>
                <a:schemeClr val="dk1"/>
              </a:solidFill>
              <a:highlight>
                <a:srgbClr val="FFFFFF"/>
              </a:highlight>
            </a:endParaRPr>
          </a:p>
          <a:p>
            <a:pPr indent="-196850" lvl="0" marL="425450" rtl="0" algn="just">
              <a:lnSpc>
                <a:spcPct val="114999"/>
              </a:lnSpc>
              <a:spcBef>
                <a:spcPts val="0"/>
              </a:spcBef>
              <a:spcAft>
                <a:spcPts val="0"/>
              </a:spcAft>
              <a:buClr>
                <a:schemeClr val="dk1"/>
              </a:buClr>
              <a:buSzPts val="1400"/>
              <a:buFont typeface="Arial"/>
              <a:buNone/>
            </a:pPr>
            <a:r>
              <a:t/>
            </a:r>
            <a:endParaRPr sz="1400">
              <a:solidFill>
                <a:srgbClr val="222222"/>
              </a:solidFill>
              <a:highlight>
                <a:schemeClr val="lt1"/>
              </a:highlight>
            </a:endParaRPr>
          </a:p>
          <a:p>
            <a:pPr indent="-285750" lvl="0" marL="425450" rtl="0" algn="just">
              <a:lnSpc>
                <a:spcPct val="115000"/>
              </a:lnSpc>
              <a:spcBef>
                <a:spcPts val="0"/>
              </a:spcBef>
              <a:spcAft>
                <a:spcPts val="0"/>
              </a:spcAft>
              <a:buClr>
                <a:schemeClr val="dk1"/>
              </a:buClr>
              <a:buSzPts val="1400"/>
              <a:buFont typeface="Arial"/>
              <a:buChar char="•"/>
            </a:pPr>
            <a:r>
              <a:rPr lang="en-US" sz="1400">
                <a:solidFill>
                  <a:srgbClr val="333333"/>
                </a:solidFill>
                <a:highlight>
                  <a:schemeClr val="lt1"/>
                </a:highlight>
              </a:rPr>
              <a:t>LLM are very large  models that are pre-trained on vast amounts of data.</a:t>
            </a:r>
            <a:endParaRPr sz="1400">
              <a:solidFill>
                <a:srgbClr val="333333"/>
              </a:solidFill>
              <a:highlight>
                <a:srgbClr val="FFFFFF"/>
              </a:highlight>
            </a:endParaRPr>
          </a:p>
          <a:p>
            <a:pPr indent="-196850" lvl="0" marL="425450" rtl="0" algn="just">
              <a:lnSpc>
                <a:spcPct val="114999"/>
              </a:lnSpc>
              <a:spcBef>
                <a:spcPts val="0"/>
              </a:spcBef>
              <a:spcAft>
                <a:spcPts val="0"/>
              </a:spcAft>
              <a:buClr>
                <a:schemeClr val="dk1"/>
              </a:buClr>
              <a:buSzPts val="1400"/>
              <a:buFont typeface="Arial"/>
              <a:buNone/>
            </a:pPr>
            <a:r>
              <a:t/>
            </a:r>
            <a:endParaRPr sz="1100">
              <a:solidFill>
                <a:srgbClr val="333333"/>
              </a:solidFill>
              <a:highlight>
                <a:schemeClr val="lt1"/>
              </a:highlight>
            </a:endParaRPr>
          </a:p>
          <a:p>
            <a:pPr indent="-285750" lvl="0" marL="425450" rtl="0" algn="just">
              <a:lnSpc>
                <a:spcPct val="114999"/>
              </a:lnSpc>
              <a:spcBef>
                <a:spcPts val="0"/>
              </a:spcBef>
              <a:spcAft>
                <a:spcPts val="0"/>
              </a:spcAft>
              <a:buClr>
                <a:schemeClr val="dk1"/>
              </a:buClr>
              <a:buSzPts val="1400"/>
              <a:buFont typeface="Arial"/>
              <a:buChar char="•"/>
            </a:pPr>
            <a:r>
              <a:rPr lang="en-US" sz="1400">
                <a:solidFill>
                  <a:srgbClr val="333333"/>
                </a:solidFill>
                <a:highlight>
                  <a:schemeClr val="lt1"/>
                </a:highlight>
              </a:rPr>
              <a:t>Built on  transformer architecture is a set of neural network that consist of an encoder and a decoder with self-attention capabilities. </a:t>
            </a:r>
            <a:endParaRPr sz="1400">
              <a:solidFill>
                <a:srgbClr val="333333"/>
              </a:solidFill>
              <a:highlight>
                <a:srgbClr val="FFFFFF"/>
              </a:highlight>
            </a:endParaRPr>
          </a:p>
          <a:p>
            <a:pPr indent="-196850" lvl="0" marL="425450" rtl="0" algn="just">
              <a:lnSpc>
                <a:spcPct val="114999"/>
              </a:lnSpc>
              <a:spcBef>
                <a:spcPts val="0"/>
              </a:spcBef>
              <a:spcAft>
                <a:spcPts val="0"/>
              </a:spcAft>
              <a:buClr>
                <a:schemeClr val="dk1"/>
              </a:buClr>
              <a:buSzPts val="1400"/>
              <a:buFont typeface="Arial"/>
              <a:buNone/>
            </a:pPr>
            <a:r>
              <a:t/>
            </a:r>
            <a:endParaRPr sz="1400">
              <a:solidFill>
                <a:srgbClr val="222222"/>
              </a:solidFill>
              <a:highlight>
                <a:srgbClr val="FFFFFF"/>
              </a:highlight>
            </a:endParaRPr>
          </a:p>
          <a:p>
            <a:pPr indent="-285750" lvl="0" marL="425450" rtl="0" algn="just">
              <a:lnSpc>
                <a:spcPct val="114999"/>
              </a:lnSpc>
              <a:spcBef>
                <a:spcPts val="0"/>
              </a:spcBef>
              <a:spcAft>
                <a:spcPts val="0"/>
              </a:spcAft>
              <a:buClr>
                <a:schemeClr val="dk1"/>
              </a:buClr>
              <a:buSzPts val="1400"/>
              <a:buFont typeface="Arial"/>
              <a:buChar char="•"/>
            </a:pPr>
            <a:r>
              <a:rPr lang="en-US" sz="1400">
                <a:solidFill>
                  <a:srgbClr val="333333"/>
                </a:solidFill>
                <a:highlight>
                  <a:srgbClr val="FFFFFF"/>
                </a:highlight>
              </a:rPr>
              <a:t>It can perform completely different tasks such as answering questions, summarizing documents, translating languages and completing sentences.</a:t>
            </a:r>
            <a:endParaRPr sz="1400">
              <a:solidFill>
                <a:srgbClr val="333333"/>
              </a:solidFill>
              <a:highlight>
                <a:srgbClr val="FFFFFF"/>
              </a:highlight>
            </a:endParaRPr>
          </a:p>
          <a:p>
            <a:pPr indent="0" lvl="0" marL="0" rtl="0" algn="just">
              <a:lnSpc>
                <a:spcPct val="114999"/>
              </a:lnSpc>
              <a:spcBef>
                <a:spcPts val="0"/>
              </a:spcBef>
              <a:spcAft>
                <a:spcPts val="0"/>
              </a:spcAft>
              <a:buNone/>
            </a:pPr>
            <a:r>
              <a:t/>
            </a:r>
            <a:endParaRPr sz="1400">
              <a:solidFill>
                <a:srgbClr val="333333"/>
              </a:solidFill>
              <a:highlight>
                <a:srgbClr val="FFFFFF"/>
              </a:highlight>
            </a:endParaRPr>
          </a:p>
          <a:p>
            <a:pPr indent="-228600" lvl="0" marL="457200" rtl="0" algn="just">
              <a:lnSpc>
                <a:spcPct val="114999"/>
              </a:lnSpc>
              <a:spcBef>
                <a:spcPts val="0"/>
              </a:spcBef>
              <a:spcAft>
                <a:spcPts val="0"/>
              </a:spcAft>
              <a:buClr>
                <a:schemeClr val="dk1"/>
              </a:buClr>
              <a:buSzPts val="1400"/>
              <a:buFont typeface="Arial"/>
              <a:buNone/>
            </a:pPr>
            <a:r>
              <a:t/>
            </a:r>
            <a:endParaRPr sz="1400">
              <a:solidFill>
                <a:srgbClr val="222222"/>
              </a:solidFill>
              <a:highlight>
                <a:srgbClr val="FFFFFF"/>
              </a:highlight>
            </a:endParaRPr>
          </a:p>
          <a:p>
            <a:pPr indent="-228600" lvl="0" marL="457200" rtl="0" algn="just">
              <a:lnSpc>
                <a:spcPct val="114999"/>
              </a:lnSpc>
              <a:spcBef>
                <a:spcPts val="0"/>
              </a:spcBef>
              <a:spcAft>
                <a:spcPts val="0"/>
              </a:spcAft>
              <a:buClr>
                <a:srgbClr val="28292B"/>
              </a:buClr>
              <a:buSzPts val="1400"/>
              <a:buFont typeface="Arial"/>
              <a:buNone/>
            </a:pPr>
            <a:r>
              <a:t/>
            </a:r>
            <a:endParaRPr sz="1200">
              <a:solidFill>
                <a:srgbClr val="222222"/>
              </a:solidFill>
              <a:highlight>
                <a:srgbClr val="FFFFFF"/>
              </a:highlight>
            </a:endParaRPr>
          </a:p>
          <a:p>
            <a:pPr indent="-114300" lvl="0" marL="228600" rtl="0" algn="l">
              <a:lnSpc>
                <a:spcPct val="90000"/>
              </a:lnSpc>
              <a:spcBef>
                <a:spcPts val="0"/>
              </a:spcBef>
              <a:spcAft>
                <a:spcPts val="0"/>
              </a:spcAft>
              <a:buSzPts val="1800"/>
              <a:buNone/>
            </a:pPr>
            <a:r>
              <a:rPr lang="en-US" sz="1400">
                <a:solidFill>
                  <a:srgbClr val="333333"/>
                </a:solidFill>
              </a:rPr>
              <a:t>Open AI's GPT-3 model has 175 billion parameters. Also it can take inputs up to 100K tokens in each prompt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867887" y="316381"/>
            <a:ext cx="10293000" cy="53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What is LLM</a:t>
            </a:r>
            <a:endParaRPr/>
          </a:p>
        </p:txBody>
      </p:sp>
      <p:sp>
        <p:nvSpPr>
          <p:cNvPr id="336" name="Google Shape;336;p41"/>
          <p:cNvSpPr txBox="1"/>
          <p:nvPr>
            <p:ph idx="1" type="body"/>
          </p:nvPr>
        </p:nvSpPr>
        <p:spPr>
          <a:xfrm>
            <a:off x="670170" y="629117"/>
            <a:ext cx="10293000" cy="46281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SzPts val="1800"/>
              <a:buNone/>
            </a:pPr>
            <a:r>
              <a:t/>
            </a:r>
            <a:endParaRPr sz="1400">
              <a:solidFill>
                <a:schemeClr val="dk1"/>
              </a:solidFill>
              <a:highlight>
                <a:srgbClr val="FFFFFF"/>
              </a:highlight>
            </a:endParaRPr>
          </a:p>
          <a:p>
            <a:pPr indent="-114300" lvl="0" marL="228600" rtl="0" algn="l">
              <a:lnSpc>
                <a:spcPct val="90000"/>
              </a:lnSpc>
              <a:spcBef>
                <a:spcPts val="0"/>
              </a:spcBef>
              <a:spcAft>
                <a:spcPts val="0"/>
              </a:spcAft>
              <a:buSzPts val="1800"/>
              <a:buNone/>
            </a:pPr>
            <a:r>
              <a:t/>
            </a:r>
            <a:endParaRPr sz="1400">
              <a:solidFill>
                <a:schemeClr val="dk1"/>
              </a:solidFill>
              <a:highlight>
                <a:schemeClr val="lt1"/>
              </a:highlight>
            </a:endParaRPr>
          </a:p>
          <a:p>
            <a:pPr indent="-285750" lvl="0" marL="425450" rtl="0" algn="just">
              <a:lnSpc>
                <a:spcPct val="115000"/>
              </a:lnSpc>
              <a:spcBef>
                <a:spcPts val="0"/>
              </a:spcBef>
              <a:spcAft>
                <a:spcPts val="0"/>
              </a:spcAft>
              <a:buClr>
                <a:schemeClr val="dk1"/>
              </a:buClr>
              <a:buSzPts val="1400"/>
              <a:buFont typeface="Arial"/>
              <a:buChar char="•"/>
            </a:pPr>
            <a:r>
              <a:rPr lang="en-US" sz="1400">
                <a:solidFill>
                  <a:srgbClr val="222222"/>
                </a:solidFill>
                <a:highlight>
                  <a:schemeClr val="lt1"/>
                </a:highlight>
              </a:rPr>
              <a:t>In simpler terms, an LLM is a computer program that has been fed enough examples to be able to recognize and interpret human language or other types of complex data. </a:t>
            </a:r>
            <a:endParaRPr sz="1400">
              <a:solidFill>
                <a:srgbClr val="222222"/>
              </a:solidFill>
              <a:highlight>
                <a:srgbClr val="FFFFFF"/>
              </a:highlight>
            </a:endParaRPr>
          </a:p>
          <a:p>
            <a:pPr indent="-196850" lvl="0" marL="425450" rtl="0" algn="just">
              <a:lnSpc>
                <a:spcPct val="114999"/>
              </a:lnSpc>
              <a:spcBef>
                <a:spcPts val="0"/>
              </a:spcBef>
              <a:spcAft>
                <a:spcPts val="0"/>
              </a:spcAft>
              <a:buClr>
                <a:schemeClr val="dk1"/>
              </a:buClr>
              <a:buSzPts val="1400"/>
              <a:buFont typeface="Arial"/>
              <a:buNone/>
            </a:pPr>
            <a:r>
              <a:t/>
            </a:r>
            <a:endParaRPr sz="1400">
              <a:solidFill>
                <a:srgbClr val="222222"/>
              </a:solidFill>
              <a:highlight>
                <a:srgbClr val="FFFFFF"/>
              </a:highlight>
            </a:endParaRPr>
          </a:p>
          <a:p>
            <a:pPr indent="-285750" lvl="0" marL="425450" rtl="0" algn="just">
              <a:lnSpc>
                <a:spcPct val="114999"/>
              </a:lnSpc>
              <a:spcBef>
                <a:spcPts val="0"/>
              </a:spcBef>
              <a:spcAft>
                <a:spcPts val="0"/>
              </a:spcAft>
              <a:buClr>
                <a:schemeClr val="dk1"/>
              </a:buClr>
              <a:buSzPts val="1400"/>
              <a:buFont typeface="Arial"/>
              <a:buChar char="•"/>
            </a:pPr>
            <a:r>
              <a:rPr lang="en-US" sz="1400">
                <a:solidFill>
                  <a:srgbClr val="222222"/>
                </a:solidFill>
                <a:highlight>
                  <a:schemeClr val="lt1"/>
                </a:highlight>
              </a:rPr>
              <a:t>Quality of the samples impacts how well LLMs will learn natural language, so an LLM's programmers may use a more curated data set.</a:t>
            </a:r>
            <a:endParaRPr sz="1400">
              <a:solidFill>
                <a:srgbClr val="222222"/>
              </a:solidFill>
              <a:highlight>
                <a:srgbClr val="FFFFFF"/>
              </a:highlight>
            </a:endParaRPr>
          </a:p>
          <a:p>
            <a:pPr indent="-196850" lvl="0" marL="425450" rtl="0" algn="just">
              <a:lnSpc>
                <a:spcPct val="114999"/>
              </a:lnSpc>
              <a:spcBef>
                <a:spcPts val="0"/>
              </a:spcBef>
              <a:spcAft>
                <a:spcPts val="0"/>
              </a:spcAft>
              <a:buClr>
                <a:schemeClr val="dk1"/>
              </a:buClr>
              <a:buSzPts val="1400"/>
              <a:buFont typeface="Arial"/>
              <a:buNone/>
            </a:pPr>
            <a:r>
              <a:t/>
            </a:r>
            <a:endParaRPr sz="1400">
              <a:solidFill>
                <a:srgbClr val="222222"/>
              </a:solidFill>
              <a:highlight>
                <a:srgbClr val="FFFFFF"/>
              </a:highlight>
            </a:endParaRPr>
          </a:p>
          <a:p>
            <a:pPr indent="-196850" lvl="0" marL="425450" rtl="0" algn="just">
              <a:lnSpc>
                <a:spcPct val="114999"/>
              </a:lnSpc>
              <a:spcBef>
                <a:spcPts val="0"/>
              </a:spcBef>
              <a:spcAft>
                <a:spcPts val="0"/>
              </a:spcAft>
              <a:buClr>
                <a:schemeClr val="dk1"/>
              </a:buClr>
              <a:buSzPts val="1400"/>
              <a:buFont typeface="Arial"/>
              <a:buNone/>
            </a:pPr>
            <a:r>
              <a:t/>
            </a:r>
            <a:endParaRPr sz="1400">
              <a:solidFill>
                <a:srgbClr val="222222"/>
              </a:solidFill>
              <a:highlight>
                <a:srgbClr val="FFFFFF"/>
              </a:highlight>
            </a:endParaRPr>
          </a:p>
          <a:p>
            <a:pPr indent="-228600" lvl="0" marL="457200" rtl="0" algn="just">
              <a:lnSpc>
                <a:spcPct val="114999"/>
              </a:lnSpc>
              <a:spcBef>
                <a:spcPts val="0"/>
              </a:spcBef>
              <a:spcAft>
                <a:spcPts val="0"/>
              </a:spcAft>
              <a:buClr>
                <a:srgbClr val="28292B"/>
              </a:buClr>
              <a:buSzPts val="1400"/>
              <a:buFont typeface="Arial"/>
              <a:buNone/>
            </a:pPr>
            <a:r>
              <a:t/>
            </a:r>
            <a:endParaRPr sz="1400">
              <a:solidFill>
                <a:srgbClr val="222222"/>
              </a:solidFill>
              <a:highlight>
                <a:srgbClr val="FFFFFF"/>
              </a:highlight>
            </a:endParaRPr>
          </a:p>
          <a:p>
            <a:pPr indent="-228600" lvl="0" marL="457200" rtl="0" algn="just">
              <a:lnSpc>
                <a:spcPct val="114999"/>
              </a:lnSpc>
              <a:spcBef>
                <a:spcPts val="0"/>
              </a:spcBef>
              <a:spcAft>
                <a:spcPts val="0"/>
              </a:spcAft>
              <a:buClr>
                <a:srgbClr val="28292B"/>
              </a:buClr>
              <a:buSzPts val="1400"/>
              <a:buFont typeface="Arial"/>
              <a:buNone/>
            </a:pPr>
            <a:r>
              <a:t/>
            </a:r>
            <a:endParaRPr sz="1200">
              <a:solidFill>
                <a:srgbClr val="222222"/>
              </a:solidFill>
              <a:highlight>
                <a:srgbClr val="FFFFFF"/>
              </a:highlight>
            </a:endParaRPr>
          </a:p>
          <a:p>
            <a:pPr indent="-228600" lvl="0" marL="457200" rtl="0" algn="just">
              <a:lnSpc>
                <a:spcPct val="115000"/>
              </a:lnSpc>
              <a:spcBef>
                <a:spcPts val="0"/>
              </a:spcBef>
              <a:spcAft>
                <a:spcPts val="0"/>
              </a:spcAft>
              <a:buClr>
                <a:srgbClr val="28292B"/>
              </a:buClr>
              <a:buSzPts val="1400"/>
              <a:buFont typeface="Arial"/>
              <a:buNone/>
            </a:pPr>
            <a:r>
              <a:t/>
            </a:r>
            <a:endParaRPr sz="1400">
              <a:solidFill>
                <a:srgbClr val="28292B"/>
              </a:solidFill>
              <a:highlight>
                <a:srgbClr val="FFFFFF"/>
              </a:highlight>
            </a:endParaRPr>
          </a:p>
          <a:p>
            <a:pPr indent="-114300" lvl="0" marL="228600" rtl="0" algn="l">
              <a:lnSpc>
                <a:spcPct val="90000"/>
              </a:lnSpc>
              <a:spcBef>
                <a:spcPts val="0"/>
              </a:spcBef>
              <a:spcAft>
                <a:spcPts val="0"/>
              </a:spcAft>
              <a:buSzPts val="1800"/>
              <a:buNone/>
            </a:pPr>
            <a:r>
              <a:t/>
            </a:r>
            <a:endParaRPr/>
          </a:p>
        </p:txBody>
      </p:sp>
      <p:pic>
        <p:nvPicPr>
          <p:cNvPr descr="A diagram of a data flow&#10;&#10;Description automatically generated" id="337" name="Google Shape;337;p41"/>
          <p:cNvPicPr preferRelativeResize="0"/>
          <p:nvPr/>
        </p:nvPicPr>
        <p:blipFill rotWithShape="1">
          <a:blip r:embed="rId3">
            <a:alphaModFix/>
          </a:blip>
          <a:srcRect b="0" l="0" r="0" t="0"/>
          <a:stretch/>
        </p:blipFill>
        <p:spPr>
          <a:xfrm>
            <a:off x="4050464" y="2699188"/>
            <a:ext cx="3304750" cy="37689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947056" y="207524"/>
            <a:ext cx="10293000" cy="53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LLM's And It's Limitations</a:t>
            </a:r>
            <a:endParaRPr/>
          </a:p>
        </p:txBody>
      </p:sp>
      <p:sp>
        <p:nvSpPr>
          <p:cNvPr id="343" name="Google Shape;343;p42"/>
          <p:cNvSpPr txBox="1"/>
          <p:nvPr>
            <p:ph idx="1" type="body"/>
          </p:nvPr>
        </p:nvSpPr>
        <p:spPr>
          <a:xfrm>
            <a:off x="947261" y="856727"/>
            <a:ext cx="10293000" cy="6063035"/>
          </a:xfrm>
          <a:prstGeom prst="rect">
            <a:avLst/>
          </a:prstGeom>
          <a:noFill/>
          <a:ln>
            <a:noFill/>
          </a:ln>
        </p:spPr>
        <p:txBody>
          <a:bodyPr anchorCtr="0" anchor="t" bIns="45700" lIns="91425" spcFirstLastPara="1" rIns="91425" wrap="square" tIns="45700">
            <a:normAutofit fontScale="92500" lnSpcReduction="10000"/>
          </a:bodyPr>
          <a:lstStyle/>
          <a:p>
            <a:pPr indent="-114300" lvl="0" marL="228600" rtl="0" algn="l">
              <a:lnSpc>
                <a:spcPct val="90000"/>
              </a:lnSpc>
              <a:spcBef>
                <a:spcPts val="0"/>
              </a:spcBef>
              <a:spcAft>
                <a:spcPts val="0"/>
              </a:spcAft>
              <a:buSzPct val="128571"/>
              <a:buNone/>
            </a:pPr>
            <a:r>
              <a:t/>
            </a:r>
            <a:endParaRPr sz="1400">
              <a:solidFill>
                <a:schemeClr val="dk1"/>
              </a:solidFill>
              <a:highlight>
                <a:srgbClr val="FFFFFF"/>
              </a:highlight>
            </a:endParaRPr>
          </a:p>
          <a:p>
            <a:pPr indent="-279082" lvl="0" marL="425450" rtl="0" algn="just">
              <a:lnSpc>
                <a:spcPct val="114999"/>
              </a:lnSpc>
              <a:spcBef>
                <a:spcPts val="0"/>
              </a:spcBef>
              <a:spcAft>
                <a:spcPts val="0"/>
              </a:spcAft>
              <a:buSzPct val="100000"/>
              <a:buFont typeface="Arial"/>
              <a:buChar char="•"/>
            </a:pPr>
            <a:r>
              <a:rPr b="1" lang="en-US" sz="1400">
                <a:solidFill>
                  <a:schemeClr val="dk1"/>
                </a:solidFill>
                <a:highlight>
                  <a:srgbClr val="FFFFFF"/>
                </a:highlight>
              </a:rPr>
              <a:t>Not Updated to the latest information: </a:t>
            </a:r>
            <a:r>
              <a:rPr lang="en-US" sz="1400">
                <a:solidFill>
                  <a:schemeClr val="dk1"/>
                </a:solidFill>
                <a:highlight>
                  <a:srgbClr val="FFFFFF"/>
                </a:highlight>
              </a:rPr>
              <a:t>Generative AI uses large language models to generate texts and these models have information only to date they are trained. If data is requested beyond that date, accuracy/output may be compromised.</a:t>
            </a:r>
            <a:endParaRPr b="1" sz="1400">
              <a:solidFill>
                <a:schemeClr val="dk1"/>
              </a:solidFill>
              <a:highlight>
                <a:srgbClr val="FFFFFF"/>
              </a:highlight>
            </a:endParaRPr>
          </a:p>
          <a:p>
            <a:pPr indent="-196850" lvl="0" marL="425450" rtl="0" algn="just">
              <a:lnSpc>
                <a:spcPct val="114999"/>
              </a:lnSpc>
              <a:spcBef>
                <a:spcPts val="0"/>
              </a:spcBef>
              <a:spcAft>
                <a:spcPts val="0"/>
              </a:spcAft>
              <a:buClr>
                <a:srgbClr val="D6001C"/>
              </a:buClr>
              <a:buSzPct val="100000"/>
              <a:buFont typeface="Arial"/>
              <a:buNone/>
            </a:pPr>
            <a:r>
              <a:t/>
            </a:r>
            <a:endParaRPr sz="1400">
              <a:solidFill>
                <a:schemeClr val="dk1"/>
              </a:solidFill>
              <a:highlight>
                <a:srgbClr val="FFFFFF"/>
              </a:highlight>
            </a:endParaRPr>
          </a:p>
          <a:p>
            <a:pPr indent="-279082" lvl="0" marL="425450" rtl="0" algn="just">
              <a:lnSpc>
                <a:spcPct val="114999"/>
              </a:lnSpc>
              <a:spcBef>
                <a:spcPts val="0"/>
              </a:spcBef>
              <a:spcAft>
                <a:spcPts val="0"/>
              </a:spcAft>
              <a:buClr>
                <a:srgbClr val="D6001C"/>
              </a:buClr>
              <a:buSzPct val="100000"/>
              <a:buFont typeface="Arial"/>
              <a:buChar char="•"/>
            </a:pPr>
            <a:r>
              <a:rPr b="1" lang="en-US" sz="1400">
                <a:solidFill>
                  <a:schemeClr val="dk1"/>
                </a:solidFill>
                <a:highlight>
                  <a:srgbClr val="FFFFFF"/>
                </a:highlight>
              </a:rPr>
              <a:t>Hallucinations:</a:t>
            </a:r>
            <a:r>
              <a:rPr lang="en-US" sz="1400">
                <a:solidFill>
                  <a:schemeClr val="dk1"/>
                </a:solidFill>
                <a:highlight>
                  <a:srgbClr val="FFFFFF"/>
                </a:highlight>
              </a:rPr>
              <a:t> Hallucinations refer to the output which is factually incorrect or nonsensical. However, the output looks coherent and grammatically correct. This information could be misleading and could have a major impact on business decision-making.</a:t>
            </a:r>
            <a:endParaRPr/>
          </a:p>
          <a:p>
            <a:pPr indent="-196850" lvl="0" marL="425450" rtl="0" algn="just">
              <a:lnSpc>
                <a:spcPct val="114999"/>
              </a:lnSpc>
              <a:spcBef>
                <a:spcPts val="0"/>
              </a:spcBef>
              <a:spcAft>
                <a:spcPts val="0"/>
              </a:spcAft>
              <a:buClr>
                <a:srgbClr val="D6001C"/>
              </a:buClr>
              <a:buSzPct val="100000"/>
              <a:buFont typeface="Arial"/>
              <a:buNone/>
            </a:pPr>
            <a:r>
              <a:t/>
            </a:r>
            <a:endParaRPr sz="1400">
              <a:solidFill>
                <a:schemeClr val="dk1"/>
              </a:solidFill>
              <a:highlight>
                <a:srgbClr val="FFFFFF"/>
              </a:highlight>
            </a:endParaRPr>
          </a:p>
          <a:p>
            <a:pPr indent="-279082" lvl="0" marL="425450" rtl="0" algn="just">
              <a:lnSpc>
                <a:spcPct val="114999"/>
              </a:lnSpc>
              <a:spcBef>
                <a:spcPts val="0"/>
              </a:spcBef>
              <a:spcAft>
                <a:spcPts val="0"/>
              </a:spcAft>
              <a:buClr>
                <a:srgbClr val="D6001C"/>
              </a:buClr>
              <a:buSzPct val="100000"/>
              <a:buFont typeface="Arial"/>
              <a:buChar char="•"/>
            </a:pPr>
            <a:r>
              <a:rPr b="1" lang="en-US" sz="1400">
                <a:solidFill>
                  <a:schemeClr val="dk1"/>
                </a:solidFill>
                <a:highlight>
                  <a:srgbClr val="FFFFFF"/>
                </a:highlight>
              </a:rPr>
              <a:t>Domain-specific most accurate information: </a:t>
            </a:r>
            <a:r>
              <a:rPr lang="en-US" sz="1400">
                <a:solidFill>
                  <a:schemeClr val="dk1"/>
                </a:solidFill>
                <a:highlight>
                  <a:srgbClr val="FFFFFF"/>
                </a:highlight>
              </a:rPr>
              <a:t>LLM's output lacks accurate information many times when specificity is more important than generalized output. For instance, organizational HR policies tailored to specific employees may not be accurately addressed by LLM-based AI due to its tendency towards generic responses.</a:t>
            </a:r>
            <a:endParaRPr/>
          </a:p>
          <a:p>
            <a:pPr indent="-196850" lvl="0" marL="425450" rtl="0" algn="just">
              <a:lnSpc>
                <a:spcPct val="114999"/>
              </a:lnSpc>
              <a:spcBef>
                <a:spcPts val="0"/>
              </a:spcBef>
              <a:spcAft>
                <a:spcPts val="0"/>
              </a:spcAft>
              <a:buClr>
                <a:srgbClr val="D6001C"/>
              </a:buClr>
              <a:buSzPct val="100000"/>
              <a:buFont typeface="Arial"/>
              <a:buNone/>
            </a:pPr>
            <a:r>
              <a:t/>
            </a:r>
            <a:endParaRPr sz="1400">
              <a:solidFill>
                <a:schemeClr val="dk1"/>
              </a:solidFill>
              <a:highlight>
                <a:srgbClr val="FFFFFF"/>
              </a:highlight>
            </a:endParaRPr>
          </a:p>
          <a:p>
            <a:pPr indent="-279082" lvl="0" marL="425450" rtl="0" algn="just">
              <a:lnSpc>
                <a:spcPct val="114999"/>
              </a:lnSpc>
              <a:spcBef>
                <a:spcPts val="0"/>
              </a:spcBef>
              <a:spcAft>
                <a:spcPts val="0"/>
              </a:spcAft>
              <a:buClr>
                <a:srgbClr val="D6001C"/>
              </a:buClr>
              <a:buSzPct val="100000"/>
              <a:buFont typeface="Arial"/>
              <a:buChar char="•"/>
            </a:pPr>
            <a:r>
              <a:rPr b="1" lang="en-US" sz="1400">
                <a:solidFill>
                  <a:schemeClr val="dk1"/>
                </a:solidFill>
                <a:highlight>
                  <a:srgbClr val="FFFFFF"/>
                </a:highlight>
              </a:rPr>
              <a:t>Source Citations:</a:t>
            </a:r>
            <a:r>
              <a:rPr lang="en-US" sz="1400">
                <a:solidFill>
                  <a:schemeClr val="dk1"/>
                </a:solidFill>
                <a:highlight>
                  <a:srgbClr val="FFFFFF"/>
                </a:highlight>
              </a:rPr>
              <a:t> In Generative AI responses, we don’t know what source it is referring to generate a particular response. So citations become difficult and sometimes it is not ethically correct to not cite the source of information and give due credit.</a:t>
            </a:r>
            <a:endParaRPr/>
          </a:p>
          <a:p>
            <a:pPr indent="-196850" lvl="0" marL="425450" rtl="0" algn="just">
              <a:lnSpc>
                <a:spcPct val="114999"/>
              </a:lnSpc>
              <a:spcBef>
                <a:spcPts val="0"/>
              </a:spcBef>
              <a:spcAft>
                <a:spcPts val="0"/>
              </a:spcAft>
              <a:buClr>
                <a:srgbClr val="D6001C"/>
              </a:buClr>
              <a:buSzPct val="100000"/>
              <a:buFont typeface="Arial"/>
              <a:buNone/>
            </a:pPr>
            <a:r>
              <a:t/>
            </a:r>
            <a:endParaRPr sz="1400">
              <a:solidFill>
                <a:schemeClr val="dk1"/>
              </a:solidFill>
              <a:highlight>
                <a:srgbClr val="FFFFFF"/>
              </a:highlight>
            </a:endParaRPr>
          </a:p>
          <a:p>
            <a:pPr indent="-279082" lvl="0" marL="425450" rtl="0" algn="just">
              <a:lnSpc>
                <a:spcPct val="114999"/>
              </a:lnSpc>
              <a:spcBef>
                <a:spcPts val="0"/>
              </a:spcBef>
              <a:spcAft>
                <a:spcPts val="0"/>
              </a:spcAft>
              <a:buClr>
                <a:srgbClr val="D6001C"/>
              </a:buClr>
              <a:buSzPct val="100000"/>
              <a:buFont typeface="Arial"/>
              <a:buChar char="•"/>
            </a:pPr>
            <a:r>
              <a:rPr b="1" lang="en-US" sz="1400">
                <a:solidFill>
                  <a:schemeClr val="dk1"/>
                </a:solidFill>
                <a:highlight>
                  <a:srgbClr val="FFFFFF"/>
                </a:highlight>
              </a:rPr>
              <a:t>Updates take Long training time:</a:t>
            </a:r>
            <a:r>
              <a:rPr lang="en-US" sz="1400">
                <a:solidFill>
                  <a:schemeClr val="dk1"/>
                </a:solidFill>
                <a:highlight>
                  <a:srgbClr val="FFFFFF"/>
                </a:highlight>
              </a:rPr>
              <a:t> information is changing very frequently and if you think to re-train those models with new information it requires huge resources and long training time which is a computationally intensive task.</a:t>
            </a:r>
            <a:endParaRPr sz="1400">
              <a:solidFill>
                <a:schemeClr val="dk1"/>
              </a:solidFill>
              <a:highlight>
                <a:srgbClr val="FFFFFF"/>
              </a:highlight>
            </a:endParaRPr>
          </a:p>
          <a:p>
            <a:pPr indent="0" lvl="0" marL="0" rtl="0" algn="just">
              <a:lnSpc>
                <a:spcPct val="114999"/>
              </a:lnSpc>
              <a:spcBef>
                <a:spcPts val="0"/>
              </a:spcBef>
              <a:spcAft>
                <a:spcPts val="0"/>
              </a:spcAft>
              <a:buNone/>
            </a:pPr>
            <a:r>
              <a:t/>
            </a:r>
            <a:endParaRPr sz="1400">
              <a:solidFill>
                <a:schemeClr val="dk1"/>
              </a:solidFill>
              <a:highlight>
                <a:srgbClr val="FFFFFF"/>
              </a:highlight>
            </a:endParaRPr>
          </a:p>
          <a:p>
            <a:pPr indent="-279082" lvl="0" marL="425450" rtl="0" algn="just">
              <a:lnSpc>
                <a:spcPct val="114999"/>
              </a:lnSpc>
              <a:spcBef>
                <a:spcPts val="0"/>
              </a:spcBef>
              <a:spcAft>
                <a:spcPts val="0"/>
              </a:spcAft>
              <a:buClr>
                <a:schemeClr val="dk1"/>
              </a:buClr>
              <a:buSzPct val="100000"/>
              <a:buChar char="•"/>
            </a:pPr>
            <a:r>
              <a:rPr lang="en-US" sz="1400">
                <a:solidFill>
                  <a:schemeClr val="dk1"/>
                </a:solidFill>
                <a:highlight>
                  <a:srgbClr val="FFFFFF"/>
                </a:highlight>
              </a:rPr>
              <a:t>Very Generic response can expect.</a:t>
            </a:r>
            <a:endParaRPr sz="1400">
              <a:solidFill>
                <a:schemeClr val="dk1"/>
              </a:solidFill>
              <a:highlight>
                <a:srgbClr val="FFFFFF"/>
              </a:highlight>
            </a:endParaRPr>
          </a:p>
          <a:p>
            <a:pPr indent="-196850" lvl="0" marL="425450" rtl="0" algn="just">
              <a:lnSpc>
                <a:spcPct val="114999"/>
              </a:lnSpc>
              <a:spcBef>
                <a:spcPts val="0"/>
              </a:spcBef>
              <a:spcAft>
                <a:spcPts val="0"/>
              </a:spcAft>
              <a:buClr>
                <a:srgbClr val="D6001C"/>
              </a:buClr>
              <a:buSzPct val="100000"/>
              <a:buFont typeface="Arial"/>
              <a:buNone/>
            </a:pPr>
            <a:r>
              <a:t/>
            </a:r>
            <a:endParaRPr sz="1400">
              <a:solidFill>
                <a:schemeClr val="dk1"/>
              </a:solidFill>
              <a:highlight>
                <a:srgbClr val="FFFFFF"/>
              </a:highlight>
            </a:endParaRPr>
          </a:p>
          <a:p>
            <a:pPr indent="-279082" lvl="0" marL="425450" rtl="0" algn="just">
              <a:lnSpc>
                <a:spcPct val="114999"/>
              </a:lnSpc>
              <a:spcBef>
                <a:spcPts val="0"/>
              </a:spcBef>
              <a:spcAft>
                <a:spcPts val="0"/>
              </a:spcAft>
              <a:buClr>
                <a:srgbClr val="D6001C"/>
              </a:buClr>
              <a:buSzPct val="100000"/>
              <a:buFont typeface="Arial"/>
              <a:buChar char="•"/>
            </a:pPr>
            <a:r>
              <a:rPr lang="en-US" sz="1400">
                <a:solidFill>
                  <a:srgbClr val="28292B"/>
                </a:solidFill>
                <a:highlight>
                  <a:srgbClr val="FFFFFF"/>
                </a:highlight>
              </a:rPr>
              <a:t>Presenting false information when it does not have the answer.</a:t>
            </a:r>
            <a:endParaRPr/>
          </a:p>
          <a:p>
            <a:pPr indent="-196850" lvl="0" marL="425450" rtl="0" algn="just">
              <a:lnSpc>
                <a:spcPct val="114999"/>
              </a:lnSpc>
              <a:spcBef>
                <a:spcPts val="0"/>
              </a:spcBef>
              <a:spcAft>
                <a:spcPts val="0"/>
              </a:spcAft>
              <a:buClr>
                <a:srgbClr val="D6001C"/>
              </a:buClr>
              <a:buSzPct val="100000"/>
              <a:buFont typeface="Arial"/>
              <a:buNone/>
            </a:pPr>
            <a:r>
              <a:t/>
            </a:r>
            <a:endParaRPr sz="1400">
              <a:solidFill>
                <a:srgbClr val="28292B"/>
              </a:solidFill>
              <a:highlight>
                <a:srgbClr val="FFFFFF"/>
              </a:highlight>
            </a:endParaRPr>
          </a:p>
          <a:p>
            <a:pPr indent="0" lvl="0" marL="139700" rtl="0" algn="just">
              <a:lnSpc>
                <a:spcPct val="114999"/>
              </a:lnSpc>
              <a:spcBef>
                <a:spcPts val="0"/>
              </a:spcBef>
              <a:spcAft>
                <a:spcPts val="0"/>
              </a:spcAft>
              <a:buSzPct val="100000"/>
              <a:buNone/>
            </a:pPr>
            <a:r>
              <a:t/>
            </a:r>
            <a:endParaRPr sz="1400">
              <a:solidFill>
                <a:schemeClr val="dk1"/>
              </a:solidFill>
              <a:highlight>
                <a:srgbClr val="FFFFFF"/>
              </a:highlight>
            </a:endParaRPr>
          </a:p>
          <a:p>
            <a:pPr indent="-196850" lvl="0" marL="425450" rtl="0" algn="just">
              <a:lnSpc>
                <a:spcPct val="114999"/>
              </a:lnSpc>
              <a:spcBef>
                <a:spcPts val="0"/>
              </a:spcBef>
              <a:spcAft>
                <a:spcPts val="0"/>
              </a:spcAft>
              <a:buClr>
                <a:srgbClr val="D6001C"/>
              </a:buClr>
              <a:buSzPct val="100000"/>
              <a:buFont typeface="Arial"/>
              <a:buNone/>
            </a:pPr>
            <a:r>
              <a:t/>
            </a:r>
            <a:endParaRPr sz="1400">
              <a:solidFill>
                <a:srgbClr val="28292B"/>
              </a:solidFill>
              <a:highlight>
                <a:srgbClr val="FFFFFF"/>
              </a:highlight>
            </a:endParaRPr>
          </a:p>
          <a:p>
            <a:pPr indent="0" lvl="0" marL="139700" rtl="0" algn="just">
              <a:lnSpc>
                <a:spcPct val="114999"/>
              </a:lnSpc>
              <a:spcBef>
                <a:spcPts val="0"/>
              </a:spcBef>
              <a:spcAft>
                <a:spcPts val="0"/>
              </a:spcAft>
              <a:buClr>
                <a:srgbClr val="D6001C"/>
              </a:buClr>
              <a:buSzPct val="100000"/>
              <a:buNone/>
            </a:pPr>
            <a:r>
              <a:t/>
            </a:r>
            <a:endParaRPr sz="1400">
              <a:solidFill>
                <a:srgbClr val="28292B"/>
              </a:solidFill>
              <a:highlight>
                <a:srgbClr val="FFFFFF"/>
              </a:highlight>
            </a:endParaRPr>
          </a:p>
          <a:p>
            <a:pPr indent="-228600" lvl="0" marL="457200" rtl="0" algn="just">
              <a:lnSpc>
                <a:spcPct val="114999"/>
              </a:lnSpc>
              <a:spcBef>
                <a:spcPts val="0"/>
              </a:spcBef>
              <a:spcAft>
                <a:spcPts val="0"/>
              </a:spcAft>
              <a:buClr>
                <a:srgbClr val="28292B"/>
              </a:buClr>
              <a:buSzPct val="100000"/>
              <a:buFont typeface="Arial"/>
              <a:buNone/>
            </a:pPr>
            <a:r>
              <a:t/>
            </a:r>
            <a:endParaRPr sz="1400">
              <a:solidFill>
                <a:srgbClr val="222222"/>
              </a:solidFill>
              <a:highlight>
                <a:srgbClr val="FFFFFF"/>
              </a:highlight>
            </a:endParaRPr>
          </a:p>
          <a:p>
            <a:pPr indent="-228600" lvl="0" marL="457200" rtl="0" algn="just">
              <a:lnSpc>
                <a:spcPct val="114999"/>
              </a:lnSpc>
              <a:spcBef>
                <a:spcPts val="0"/>
              </a:spcBef>
              <a:spcAft>
                <a:spcPts val="0"/>
              </a:spcAft>
              <a:buClr>
                <a:srgbClr val="28292B"/>
              </a:buClr>
              <a:buSzPct val="116666"/>
              <a:buFont typeface="Arial"/>
              <a:buNone/>
            </a:pPr>
            <a:r>
              <a:t/>
            </a:r>
            <a:endParaRPr sz="1200">
              <a:solidFill>
                <a:srgbClr val="222222"/>
              </a:solidFill>
              <a:highlight>
                <a:srgbClr val="FFFFFF"/>
              </a:highlight>
            </a:endParaRPr>
          </a:p>
          <a:p>
            <a:pPr indent="-228600" lvl="0" marL="457200" rtl="0" algn="just">
              <a:lnSpc>
                <a:spcPct val="115000"/>
              </a:lnSpc>
              <a:spcBef>
                <a:spcPts val="0"/>
              </a:spcBef>
              <a:spcAft>
                <a:spcPts val="0"/>
              </a:spcAft>
              <a:buClr>
                <a:srgbClr val="28292B"/>
              </a:buClr>
              <a:buSzPct val="100000"/>
              <a:buFont typeface="Arial"/>
              <a:buNone/>
            </a:pPr>
            <a:r>
              <a:t/>
            </a:r>
            <a:endParaRPr sz="1400">
              <a:solidFill>
                <a:srgbClr val="28292B"/>
              </a:solidFill>
              <a:highlight>
                <a:srgbClr val="FFFFFF"/>
              </a:highlight>
            </a:endParaRPr>
          </a:p>
          <a:p>
            <a:pPr indent="-114300" lvl="0" marL="228600" rtl="0" algn="l">
              <a:lnSpc>
                <a:spcPct val="90000"/>
              </a:lnSpc>
              <a:spcBef>
                <a:spcPts val="0"/>
              </a:spcBef>
              <a:spcAft>
                <a:spcPts val="0"/>
              </a:spcAft>
              <a:buClr>
                <a:srgbClr val="D6001C"/>
              </a:buClr>
              <a:buSzPct val="100000"/>
              <a:buNone/>
            </a:pPr>
            <a:r>
              <a:t/>
            </a:r>
            <a:endParaRPr>
              <a:solidFill>
                <a:srgbClr val="3C3E4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838199" y="405446"/>
            <a:ext cx="10293015" cy="538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What is RAG?</a:t>
            </a:r>
            <a:endParaRPr/>
          </a:p>
        </p:txBody>
      </p:sp>
      <p:sp>
        <p:nvSpPr>
          <p:cNvPr id="349" name="Google Shape;349;p43"/>
          <p:cNvSpPr txBox="1"/>
          <p:nvPr>
            <p:ph idx="1" type="body"/>
          </p:nvPr>
        </p:nvSpPr>
        <p:spPr>
          <a:xfrm>
            <a:off x="838400" y="1212973"/>
            <a:ext cx="10293000" cy="5555400"/>
          </a:xfrm>
          <a:prstGeom prst="rect">
            <a:avLst/>
          </a:prstGeom>
          <a:noFill/>
          <a:ln>
            <a:noFill/>
          </a:ln>
        </p:spPr>
        <p:txBody>
          <a:bodyPr anchorCtr="0" anchor="t" bIns="45700" lIns="91425" spcFirstLastPara="1" rIns="91425" wrap="square" tIns="45700">
            <a:normAutofit/>
          </a:bodyPr>
          <a:lstStyle/>
          <a:p>
            <a:pPr indent="-25400" lvl="0" marL="228600" rtl="0" algn="just">
              <a:lnSpc>
                <a:spcPct val="90000"/>
              </a:lnSpc>
              <a:spcBef>
                <a:spcPts val="1000"/>
              </a:spcBef>
              <a:spcAft>
                <a:spcPts val="0"/>
              </a:spcAft>
              <a:buClr>
                <a:schemeClr val="dk1"/>
              </a:buClr>
              <a:buSzPts val="1400"/>
              <a:buFont typeface="Arial"/>
              <a:buNone/>
            </a:pPr>
            <a:r>
              <a:t/>
            </a:r>
            <a:endParaRPr sz="1400">
              <a:solidFill>
                <a:schemeClr val="dk1"/>
              </a:solidFill>
              <a:highlight>
                <a:srgbClr val="FFFFFF"/>
              </a:highlight>
            </a:endParaRPr>
          </a:p>
          <a:p>
            <a:pPr indent="-285750" lvl="0" marL="400050" rtl="0" algn="just">
              <a:lnSpc>
                <a:spcPct val="90000"/>
              </a:lnSpc>
              <a:spcBef>
                <a:spcPts val="1000"/>
              </a:spcBef>
              <a:spcAft>
                <a:spcPts val="0"/>
              </a:spcAft>
              <a:buClr>
                <a:schemeClr val="dk1"/>
              </a:buClr>
              <a:buSzPts val="1400"/>
              <a:buFont typeface="Arial"/>
              <a:buChar char="•"/>
            </a:pPr>
            <a:r>
              <a:rPr lang="en-US" sz="1400">
                <a:solidFill>
                  <a:schemeClr val="dk1"/>
                </a:solidFill>
                <a:highlight>
                  <a:srgbClr val="FFFFFF"/>
                </a:highlight>
              </a:rPr>
              <a:t>RAG stands for Retrieval-Augmented Generation</a:t>
            </a:r>
            <a:endParaRPr>
              <a:solidFill>
                <a:schemeClr val="dk1"/>
              </a:solidFill>
            </a:endParaRPr>
          </a:p>
          <a:p>
            <a:pPr indent="-285750" lvl="0" marL="400050" rtl="0" algn="just">
              <a:lnSpc>
                <a:spcPct val="90000"/>
              </a:lnSpc>
              <a:spcBef>
                <a:spcPts val="1000"/>
              </a:spcBef>
              <a:spcAft>
                <a:spcPts val="0"/>
              </a:spcAft>
              <a:buClr>
                <a:schemeClr val="dk1"/>
              </a:buClr>
              <a:buSzPts val="1400"/>
              <a:buFont typeface="Arial"/>
              <a:buChar char="•"/>
            </a:pPr>
            <a:r>
              <a:rPr lang="en-US" sz="1400">
                <a:solidFill>
                  <a:schemeClr val="dk1"/>
                </a:solidFill>
                <a:highlight>
                  <a:srgbClr val="FFFFFF"/>
                </a:highlight>
              </a:rPr>
              <a:t>It's an advanced technique used in Large Language Models (LLMs)</a:t>
            </a:r>
            <a:endParaRPr>
              <a:solidFill>
                <a:schemeClr val="dk1"/>
              </a:solidFill>
            </a:endParaRPr>
          </a:p>
          <a:p>
            <a:pPr indent="-285750" lvl="0" marL="400050" rtl="0" algn="just">
              <a:lnSpc>
                <a:spcPct val="90000"/>
              </a:lnSpc>
              <a:spcBef>
                <a:spcPts val="1000"/>
              </a:spcBef>
              <a:spcAft>
                <a:spcPts val="0"/>
              </a:spcAft>
              <a:buClr>
                <a:schemeClr val="dk1"/>
              </a:buClr>
              <a:buSzPts val="1400"/>
              <a:buFont typeface="Arial"/>
              <a:buChar char="•"/>
            </a:pPr>
            <a:r>
              <a:rPr lang="en-US" sz="1400">
                <a:solidFill>
                  <a:schemeClr val="dk1"/>
                </a:solidFill>
                <a:highlight>
                  <a:srgbClr val="FFFFFF"/>
                </a:highlight>
              </a:rPr>
              <a:t>RAG combines retrieval and generation processes to enhance the capabilities of LLMs</a:t>
            </a:r>
            <a:endParaRPr>
              <a:solidFill>
                <a:schemeClr val="dk1"/>
              </a:solidFill>
            </a:endParaRPr>
          </a:p>
          <a:p>
            <a:pPr indent="-285750" lvl="0" marL="400050" rtl="0" algn="just">
              <a:lnSpc>
                <a:spcPct val="90000"/>
              </a:lnSpc>
              <a:spcBef>
                <a:spcPts val="1000"/>
              </a:spcBef>
              <a:spcAft>
                <a:spcPts val="0"/>
              </a:spcAft>
              <a:buClr>
                <a:schemeClr val="dk1"/>
              </a:buClr>
              <a:buSzPts val="1400"/>
              <a:buFont typeface="Arial"/>
              <a:buChar char="•"/>
            </a:pPr>
            <a:r>
              <a:rPr lang="en-US" sz="1400">
                <a:solidFill>
                  <a:schemeClr val="dk1"/>
                </a:solidFill>
                <a:highlight>
                  <a:srgbClr val="FFFFFF"/>
                </a:highlight>
              </a:rPr>
              <a:t>In RAG, the model retrieves relevant information from a knowledge base or external sources</a:t>
            </a:r>
            <a:endParaRPr>
              <a:solidFill>
                <a:schemeClr val="dk1"/>
              </a:solidFill>
            </a:endParaRPr>
          </a:p>
          <a:p>
            <a:pPr indent="-285750" lvl="0" marL="400050" rtl="0" algn="just">
              <a:lnSpc>
                <a:spcPct val="90000"/>
              </a:lnSpc>
              <a:spcBef>
                <a:spcPts val="1000"/>
              </a:spcBef>
              <a:spcAft>
                <a:spcPts val="0"/>
              </a:spcAft>
              <a:buClr>
                <a:schemeClr val="dk1"/>
              </a:buClr>
              <a:buSzPts val="1400"/>
              <a:buFont typeface="Arial"/>
              <a:buChar char="•"/>
            </a:pPr>
            <a:r>
              <a:rPr lang="en-US" sz="1400">
                <a:solidFill>
                  <a:schemeClr val="dk1"/>
                </a:solidFill>
                <a:highlight>
                  <a:srgbClr val="FFFFFF"/>
                </a:highlight>
              </a:rPr>
              <a:t>This retrieved information is then used in conjunction with the model's internal knowledge to generate coherent and contextually relevant responses</a:t>
            </a:r>
            <a:endParaRPr>
              <a:solidFill>
                <a:schemeClr val="dk1"/>
              </a:solidFill>
            </a:endParaRPr>
          </a:p>
          <a:p>
            <a:pPr indent="-285750" lvl="0" marL="400050" rtl="0" algn="just">
              <a:lnSpc>
                <a:spcPct val="90000"/>
              </a:lnSpc>
              <a:spcBef>
                <a:spcPts val="1000"/>
              </a:spcBef>
              <a:spcAft>
                <a:spcPts val="0"/>
              </a:spcAft>
              <a:buClr>
                <a:schemeClr val="dk1"/>
              </a:buClr>
              <a:buSzPts val="1400"/>
              <a:buFont typeface="Arial"/>
              <a:buChar char="•"/>
            </a:pPr>
            <a:r>
              <a:rPr lang="en-US" sz="1400">
                <a:solidFill>
                  <a:schemeClr val="dk1"/>
                </a:solidFill>
                <a:highlight>
                  <a:srgbClr val="FFFFFF"/>
                </a:highlight>
              </a:rPr>
              <a:t>RAG enables LLMs to produce higher-quality and more context-aware outputs compared to traditional generation methods</a:t>
            </a:r>
            <a:endParaRPr>
              <a:solidFill>
                <a:schemeClr val="dk1"/>
              </a:solidFill>
            </a:endParaRPr>
          </a:p>
          <a:p>
            <a:pPr indent="-285750" lvl="0" marL="400050" rtl="0" algn="just">
              <a:lnSpc>
                <a:spcPct val="90000"/>
              </a:lnSpc>
              <a:spcBef>
                <a:spcPts val="1000"/>
              </a:spcBef>
              <a:spcAft>
                <a:spcPts val="0"/>
              </a:spcAft>
              <a:buClr>
                <a:schemeClr val="dk1"/>
              </a:buClr>
              <a:buSzPts val="1400"/>
              <a:buFont typeface="Arial"/>
              <a:buChar char="•"/>
            </a:pPr>
            <a:r>
              <a:rPr lang="en-US" sz="1400">
                <a:solidFill>
                  <a:schemeClr val="dk1"/>
                </a:solidFill>
                <a:highlight>
                  <a:srgbClr val="FFFFFF"/>
                </a:highlight>
              </a:rPr>
              <a:t>Essentially, RAG empowers LLMs to leverage external knowledge for improved performance in various natural language processing tasks</a:t>
            </a:r>
            <a:endParaRPr>
              <a:solidFill>
                <a:schemeClr val="dk1"/>
              </a:solidFill>
            </a:endParaRPr>
          </a:p>
          <a:p>
            <a:pPr indent="-196850" lvl="0" marL="425450" rtl="0" algn="just">
              <a:lnSpc>
                <a:spcPct val="115000"/>
              </a:lnSpc>
              <a:spcBef>
                <a:spcPts val="1500"/>
              </a:spcBef>
              <a:spcAft>
                <a:spcPts val="0"/>
              </a:spcAft>
              <a:buClr>
                <a:schemeClr val="dk1"/>
              </a:buClr>
              <a:buSzPts val="1400"/>
              <a:buFont typeface="Arial"/>
              <a:buNone/>
            </a:pPr>
            <a:r>
              <a:t/>
            </a:r>
            <a:endParaRPr sz="1400">
              <a:solidFill>
                <a:schemeClr val="dk1"/>
              </a:solidFill>
              <a:highlight>
                <a:srgbClr val="FFFFFF"/>
              </a:highlight>
            </a:endParaRPr>
          </a:p>
          <a:p>
            <a:pPr indent="0" lvl="0" marL="127000" rtl="0" algn="just">
              <a:lnSpc>
                <a:spcPct val="115000"/>
              </a:lnSpc>
              <a:spcBef>
                <a:spcPts val="0"/>
              </a:spcBef>
              <a:spcAft>
                <a:spcPts val="0"/>
              </a:spcAft>
              <a:buClr>
                <a:schemeClr val="dk1"/>
              </a:buClr>
              <a:buSzPts val="1600"/>
              <a:buNone/>
            </a:pPr>
            <a:r>
              <a:t/>
            </a:r>
            <a:endParaRPr sz="1400">
              <a:solidFill>
                <a:srgbClr val="202124"/>
              </a:solidFill>
              <a:highlight>
                <a:srgbClr val="FFFFFF"/>
              </a:highlight>
              <a:latin typeface="Roboto"/>
              <a:ea typeface="Roboto"/>
              <a:cs typeface="Roboto"/>
              <a:sym typeface="Roboto"/>
            </a:endParaRPr>
          </a:p>
          <a:p>
            <a:pPr indent="0" lvl="0" marL="0" rtl="0" algn="just">
              <a:lnSpc>
                <a:spcPct val="90000"/>
              </a:lnSpc>
              <a:spcBef>
                <a:spcPts val="1000"/>
              </a:spcBef>
              <a:spcAft>
                <a:spcPts val="0"/>
              </a:spcAft>
              <a:buSzPts val="1800"/>
              <a:buNone/>
            </a:pPr>
            <a:r>
              <a:rPr b="1" lang="en-US" sz="1500"/>
              <a:t>Retrieval Augmented Generation (RAG) is an advanced artificial intelligence (AI) technique that combines information retrieval with text generation, allowing AI models to retrieve relevant information from a knowledge source and incorporate it into generated text.</a:t>
            </a:r>
            <a:endParaRPr/>
          </a:p>
          <a:p>
            <a:pPr indent="-342900" lvl="0" marL="457200" rtl="0" algn="l">
              <a:lnSpc>
                <a:spcPct val="90000"/>
              </a:lnSpc>
              <a:spcBef>
                <a:spcPts val="1000"/>
              </a:spcBef>
              <a:spcAft>
                <a:spcPts val="0"/>
              </a:spcAft>
              <a:buSzPts val="1800"/>
              <a:buNone/>
            </a:pPr>
            <a:r>
              <a:t/>
            </a:r>
            <a:endParaRPr/>
          </a:p>
          <a:p>
            <a:pPr indent="-114300" lvl="0" marL="228600" rtl="0" algn="l">
              <a:lnSpc>
                <a:spcPct val="90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947056" y="207524"/>
            <a:ext cx="10293000" cy="53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Why is Retrieval-Augmented Generation important</a:t>
            </a:r>
            <a:endParaRPr/>
          </a:p>
        </p:txBody>
      </p:sp>
      <p:sp>
        <p:nvSpPr>
          <p:cNvPr id="355" name="Google Shape;355;p44"/>
          <p:cNvSpPr txBox="1"/>
          <p:nvPr>
            <p:ph idx="1" type="body"/>
          </p:nvPr>
        </p:nvSpPr>
        <p:spPr>
          <a:xfrm>
            <a:off x="838404" y="1212987"/>
            <a:ext cx="10293016" cy="462797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1400">
                <a:solidFill>
                  <a:schemeClr val="dk1"/>
                </a:solidFill>
                <a:highlight>
                  <a:srgbClr val="FFFFFF"/>
                </a:highlight>
              </a:rPr>
              <a:t>You can think of the LLM as an over-enthusiastic new employee who refuses to stay informed with current events but will always answer every question with absolute confidence.</a:t>
            </a:r>
            <a:endParaRPr/>
          </a:p>
          <a:p>
            <a:pPr indent="-228600" lvl="0" marL="457200" rtl="0" algn="l">
              <a:lnSpc>
                <a:spcPct val="90000"/>
              </a:lnSpc>
              <a:spcBef>
                <a:spcPts val="1000"/>
              </a:spcBef>
              <a:spcAft>
                <a:spcPts val="0"/>
              </a:spcAft>
              <a:buSzPts val="1800"/>
              <a:buNone/>
            </a:pPr>
            <a:r>
              <a:t/>
            </a:r>
            <a:endParaRPr sz="1400">
              <a:solidFill>
                <a:schemeClr val="dk1"/>
              </a:solidFill>
              <a:highlight>
                <a:srgbClr val="FFFFFF"/>
              </a:highlight>
            </a:endParaRPr>
          </a:p>
          <a:p>
            <a:pPr indent="-342900" lvl="0" marL="457200" rtl="0" algn="l">
              <a:lnSpc>
                <a:spcPct val="90000"/>
              </a:lnSpc>
              <a:spcBef>
                <a:spcPts val="1000"/>
              </a:spcBef>
              <a:spcAft>
                <a:spcPts val="0"/>
              </a:spcAft>
              <a:buSzPts val="1800"/>
              <a:buChar char="▪"/>
            </a:pPr>
            <a:r>
              <a:rPr lang="en-US" sz="1400">
                <a:solidFill>
                  <a:schemeClr val="dk1"/>
                </a:solidFill>
                <a:highlight>
                  <a:srgbClr val="FFFFFF"/>
                </a:highlight>
              </a:rPr>
              <a:t>Unfortunately, such an attitude can negatively impact user trust and is not something you want your chatbots to emulate!</a:t>
            </a:r>
            <a:endParaRPr/>
          </a:p>
          <a:p>
            <a:pPr indent="-228600" lvl="0" marL="457200" rtl="0" algn="l">
              <a:lnSpc>
                <a:spcPct val="90000"/>
              </a:lnSpc>
              <a:spcBef>
                <a:spcPts val="1000"/>
              </a:spcBef>
              <a:spcAft>
                <a:spcPts val="0"/>
              </a:spcAft>
              <a:buSzPts val="1800"/>
              <a:buNone/>
            </a:pPr>
            <a:r>
              <a:t/>
            </a:r>
            <a:endParaRPr sz="1400">
              <a:solidFill>
                <a:schemeClr val="dk1"/>
              </a:solidFill>
              <a:highlight>
                <a:srgbClr val="FFFFFF"/>
              </a:highlight>
            </a:endParaRPr>
          </a:p>
          <a:p>
            <a:pPr indent="-342900" lvl="0" marL="457200" rtl="0" algn="l">
              <a:lnSpc>
                <a:spcPct val="90000"/>
              </a:lnSpc>
              <a:spcBef>
                <a:spcPts val="1000"/>
              </a:spcBef>
              <a:spcAft>
                <a:spcPts val="0"/>
              </a:spcAft>
              <a:buSzPts val="1800"/>
              <a:buChar char="▪"/>
            </a:pPr>
            <a:r>
              <a:rPr lang="en-US" sz="1400">
                <a:solidFill>
                  <a:schemeClr val="dk1"/>
                </a:solidFill>
                <a:highlight>
                  <a:srgbClr val="FFFFFF"/>
                </a:highlight>
              </a:rPr>
              <a:t>RAG is one approach to solving some of these challenges. It redirects the LLM to retrieve relevant information from authoritative, pre-determined knowledge sources. </a:t>
            </a:r>
            <a:endParaRPr/>
          </a:p>
          <a:p>
            <a:pPr indent="-228600" lvl="0" marL="457200" rtl="0" algn="l">
              <a:lnSpc>
                <a:spcPct val="90000"/>
              </a:lnSpc>
              <a:spcBef>
                <a:spcPts val="1000"/>
              </a:spcBef>
              <a:spcAft>
                <a:spcPts val="0"/>
              </a:spcAft>
              <a:buSzPts val="1800"/>
              <a:buNone/>
            </a:pPr>
            <a:r>
              <a:t/>
            </a:r>
            <a:endParaRPr sz="1400">
              <a:solidFill>
                <a:schemeClr val="dk1"/>
              </a:solidFill>
              <a:highlight>
                <a:srgbClr val="FFFFFF"/>
              </a:highlight>
            </a:endParaRPr>
          </a:p>
          <a:p>
            <a:pPr indent="-342900" lvl="0" marL="457200" rtl="0" algn="l">
              <a:lnSpc>
                <a:spcPct val="90000"/>
              </a:lnSpc>
              <a:spcBef>
                <a:spcPts val="1000"/>
              </a:spcBef>
              <a:spcAft>
                <a:spcPts val="0"/>
              </a:spcAft>
              <a:buSzPts val="1800"/>
              <a:buChar char="▪"/>
            </a:pPr>
            <a:r>
              <a:rPr lang="en-US" sz="1400">
                <a:solidFill>
                  <a:schemeClr val="dk1"/>
                </a:solidFill>
                <a:highlight>
                  <a:srgbClr val="FFFFFF"/>
                </a:highlight>
              </a:rPr>
              <a:t>Organizations have greater control over the generated text output, and users gain insights into how the LLM generates the response.</a:t>
            </a:r>
            <a:endParaRPr/>
          </a:p>
          <a:p>
            <a:pPr indent="-228600" lvl="0" marL="457200" rtl="0" algn="l">
              <a:lnSpc>
                <a:spcPct val="90000"/>
              </a:lnSpc>
              <a:spcBef>
                <a:spcPts val="1000"/>
              </a:spcBef>
              <a:spcAft>
                <a:spcPts val="0"/>
              </a:spcAft>
              <a:buSzPts val="1800"/>
              <a:buNone/>
            </a:pPr>
            <a:r>
              <a:t/>
            </a:r>
            <a:endParaRPr sz="1400">
              <a:solidFill>
                <a:schemeClr val="dk1"/>
              </a:solidFill>
              <a:highlight>
                <a:srgbClr val="FFFFFF"/>
              </a:highlight>
            </a:endParaRPr>
          </a:p>
        </p:txBody>
      </p:sp>
      <p:pic>
        <p:nvPicPr>
          <p:cNvPr descr="A black background with white text&#10;&#10;Description automatically generated" id="356" name="Google Shape;356;p44"/>
          <p:cNvPicPr preferRelativeResize="0"/>
          <p:nvPr/>
        </p:nvPicPr>
        <p:blipFill rotWithShape="1">
          <a:blip r:embed="rId3">
            <a:alphaModFix/>
          </a:blip>
          <a:srcRect b="0" l="0" r="0" t="0"/>
          <a:stretch/>
        </p:blipFill>
        <p:spPr>
          <a:xfrm>
            <a:off x="2456460" y="4075153"/>
            <a:ext cx="6873339" cy="26166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TG">
  <a:themeElements>
    <a:clrScheme name="Custom 1">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