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A56D-EBC6-0EFB-F6ED-B29EB8A4A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62CBB-E319-B180-2460-DA647C160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39849-ACC9-3FFB-3D3D-FE2EDF7C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A7F-E23A-421D-AD5C-69D31516C036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409E5-6B22-A210-CA6F-84D06DBB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98BAB-1EA9-989B-6B15-DE27BECA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59F9-38D9-47E3-9BEC-DB1A7D22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B701-7585-4A60-4F64-D91D7B5F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29B80-B0DC-B3FD-40C6-32ACEE980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144A-34C5-EDBC-AF4E-300A9506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A7F-E23A-421D-AD5C-69D31516C036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559E8-15A3-9BB5-28A5-163194A7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640C-646A-7433-3618-81BC7B45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59F9-38D9-47E3-9BEC-DB1A7D22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81B73-4751-878F-2639-A670DF4B6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76C64-629E-B255-324D-BA172B703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985F-A2BB-05A7-0E02-615EE247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A7F-E23A-421D-AD5C-69D31516C036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CCA9F-D97C-D7F4-6EC7-020C67D7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18CAF-F995-5033-FE4C-F96FE2D9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59F9-38D9-47E3-9BEC-DB1A7D22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4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3CD1-35F2-2AC8-4561-2FF1BE48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9827B-82D7-799A-D1A3-D0902973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1A9CE-6292-5979-83B3-39428309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A7F-E23A-421D-AD5C-69D31516C036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72E0-8367-28E2-C9E1-DA8B4770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7FB04-74E3-7643-3AA9-7A3F6A0B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59F9-38D9-47E3-9BEC-DB1A7D22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F637-A559-012F-405F-AEFE7F89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9C8D2-7C17-FBBD-2356-4C8DBB2C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D1A53-0584-833B-DEA0-27B9E7C5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A7F-E23A-421D-AD5C-69D31516C036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3E7-B870-8783-AF54-0CD328AB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EE3E-F971-C6C8-91D8-6A1976DE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59F9-38D9-47E3-9BEC-DB1A7D22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5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E894-3A36-7566-29EC-246BB5A3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CB70-8C28-07C6-D755-5B3AF921E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5806B-F2E3-5454-3D6A-2D9001DA9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EA3F2-E5B7-FCFC-DC35-BD046FDF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A7F-E23A-421D-AD5C-69D31516C036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B3518-04E6-D9FE-6118-B7C8C751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B3D66-672C-34A8-532A-D91FCE2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59F9-38D9-47E3-9BEC-DB1A7D22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0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885D-3BE4-8781-6099-8E791356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97247-335F-4389-AE7B-976CE216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E07E8-D830-EDB4-EA88-797E229E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6369-B8F8-8EE3-1381-714FF8215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7CBCF-B99F-8075-8E46-3086C71C3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BC947-3320-80B6-7C57-2D8AFD6D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A7F-E23A-421D-AD5C-69D31516C036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17038A-715E-AFD7-0595-ADD8DAF2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C1176-C098-8CB7-D256-2CA6FA11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59F9-38D9-47E3-9BEC-DB1A7D22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1679-B825-4105-54DF-CCCB2047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F8698-4258-0B14-C82A-9A4BF423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A7F-E23A-421D-AD5C-69D31516C036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B795B-43E7-239E-F757-FECA09F9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AFD8A-B65D-6A6D-58FD-45F93BD6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59F9-38D9-47E3-9BEC-DB1A7D22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775C4-74C2-F350-B020-921F0479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A7F-E23A-421D-AD5C-69D31516C036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72060-36DD-FA2D-613B-D3FADAEF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81B42-B12B-1045-0F43-13CFCB47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59F9-38D9-47E3-9BEC-DB1A7D22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5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F3A4-8116-C964-03FE-A3665F98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702D8-20A1-E8F7-AFA1-6CE277A7B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00750-EE06-8F31-61A5-64ACAEB33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071DD-AF07-4C26-B678-C6B86770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A7F-E23A-421D-AD5C-69D31516C036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B65D3-44B1-6EA0-2FE9-5A8C3BB9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21F88-C1ED-22A5-A6AC-1D4E9E16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59F9-38D9-47E3-9BEC-DB1A7D22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9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B525-3E43-B831-D4A0-55A054C7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43257-B640-5F50-D39C-88B3646F2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92870-391F-F130-359D-FF01D6156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7887D-BAE4-BC72-5EF0-4C3587E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1A7F-E23A-421D-AD5C-69D31516C036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23E0-4032-29AD-966C-D3ADABC5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3A176-6F27-FAE8-0723-4686D5F0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59F9-38D9-47E3-9BEC-DB1A7D22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31BC4-C5C0-A160-442C-9D35451F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D3C7B-9B9B-C545-AB63-53A0E0DA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209B7-2AFB-F2F1-5B7B-E9AAC1886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B1A7F-E23A-421D-AD5C-69D31516C036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F770-5E9B-D5AE-437C-1637D1C6E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10587-3220-3720-1949-EA111CCE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59F9-38D9-47E3-9BEC-DB1A7D22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0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3C12BC-FBD0-2D64-F837-336922B38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63" y="-71022"/>
            <a:ext cx="12310958" cy="69290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21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E8A1F8-6C9A-2C39-B15C-3C3622E12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3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EC13E-BDE2-B8CE-5FE5-1CADD8C58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A85B33-D867-7DA8-BDA6-C405C52A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7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Shree</dc:creator>
  <cp:lastModifiedBy>Jai Shree</cp:lastModifiedBy>
  <cp:revision>1</cp:revision>
  <dcterms:created xsi:type="dcterms:W3CDTF">2025-09-06T05:28:15Z</dcterms:created>
  <dcterms:modified xsi:type="dcterms:W3CDTF">2025-09-06T05:29:20Z</dcterms:modified>
</cp:coreProperties>
</file>