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2" d="100"/>
          <a:sy n="72" d="100"/>
        </p:scale>
        <p:origin x="456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" d="10"/>
        <a:sy n="11" d="1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81550-01FB-A51D-21E2-7C10CA6B2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80D0C1-6FD9-918F-01FB-3FA79A7976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2862B-5157-198E-5748-CA3BA6B8A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AB517-56A2-4FD3-B992-DB22A263EEE5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3E16C-FB87-2BC9-FFF8-0EE389E08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3219E-539A-D852-59D0-D868C02E8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B99A6-C554-4C9C-8E12-A2DF32634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464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03E4F-31F4-BA51-04D6-3783A59D5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3D4F39-05DF-CC25-AD18-2C2B3594B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B6B15-156C-3E3B-62EA-0C089203D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AB517-56A2-4FD3-B992-DB22A263EEE5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9F8E8-F4F5-6931-93D6-64F0859C0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2D43C-C1F6-1736-01F6-E0996D0C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B99A6-C554-4C9C-8E12-A2DF32634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30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A3EF87-3C3A-F7E6-3D9D-01BE65335F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F12746-839B-5DC5-B221-F064B55FA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22F76-E6FB-31A4-F4DF-5390E2ADC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AB517-56A2-4FD3-B992-DB22A263EEE5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1F74C-A11C-410A-2693-87075724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E89C2-3FD8-04F1-9F99-67847124F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B99A6-C554-4C9C-8E12-A2DF32634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20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1AB77-E6C3-B953-DD86-29BC1FF0E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0870D-F0D3-14A8-3D66-B306C1047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2B8ED-E406-1BFD-9E1D-EF27140AB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AB517-56A2-4FD3-B992-DB22A263EEE5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43168-E4CB-68BB-438F-22D154031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5BF68-78CF-40CB-9BE8-CED38076C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B99A6-C554-4C9C-8E12-A2DF32634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00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1C3CF-66E9-363F-3442-EC782CB25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7E973-1E70-6851-FBB3-0BFA3A461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57376-0686-7B47-187C-B80F84CF4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AB517-56A2-4FD3-B992-DB22A263EEE5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8B221-ED2E-C4A6-6200-3D207B59D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BE71D-821A-61D6-7F6C-8A68F47F5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B99A6-C554-4C9C-8E12-A2DF32634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22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F6664-91B2-491B-D128-9D749D59E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60715-A3E7-9734-6B59-2EA2435972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408C93-0980-1BFB-B911-33D09978E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FFB8B-B6EF-5AF1-AD9B-F96E4BEC7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AB517-56A2-4FD3-B992-DB22A263EEE5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02A06-1A59-244A-590B-695F54EFF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E36F90-003E-B882-6BC3-241489034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B99A6-C554-4C9C-8E12-A2DF32634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314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25FB1-88BF-9CE3-291B-384A53A1B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4E2DF-5AA7-14D0-50BB-A23D8E347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5E3A12-CD51-0477-2E13-BBABCBBDE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082BE4-CD8B-5703-5E38-852E5D4CF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0ECC06-80F7-BE21-0E01-81754E368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A2675-131E-5369-69CF-A3A0BEF3F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AB517-56A2-4FD3-B992-DB22A263EEE5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88D8B6-9497-5903-BE53-DCB62D55B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53F0EE-1947-72CD-4890-D9D6F0D33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B99A6-C554-4C9C-8E12-A2DF32634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97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E4FEC-F969-0B2A-D0F8-11B627E41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94AE91-8FF0-C018-558D-7FABE1EE7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AB517-56A2-4FD3-B992-DB22A263EEE5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3D6184-5124-2E7A-ED69-7D74FB709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5D16CA-800D-22CF-DE11-A69CFE095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B99A6-C554-4C9C-8E12-A2DF32634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17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EB3901-78F8-A624-C5CA-7006FF365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AB517-56A2-4FD3-B992-DB22A263EEE5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6C58B7-C811-AA9E-1BB2-2A20FC4E5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D421CE-B90F-651F-12BB-E6DB1DF3A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B99A6-C554-4C9C-8E12-A2DF32634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3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06341-2672-8E38-9140-51ABA0684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A4974-551A-3296-A7A9-539DAA801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F7364-9BCD-3B29-6EC4-854C749B0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D8F98-7591-5049-8553-12305223F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AB517-56A2-4FD3-B992-DB22A263EEE5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20CD38-C4A4-40D3-D4FE-DCC25DC37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58D2B-E077-A455-06E7-004D3292C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B99A6-C554-4C9C-8E12-A2DF32634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6E36D-5840-F235-D300-077E57794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9FA136-9766-BA61-568C-FC851D269B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F61A1F-2B16-E325-B8C5-FCAECDEDA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D1519-4361-B70A-9B2F-982B58AE7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AB517-56A2-4FD3-B992-DB22A263EEE5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5604D-8218-3C89-D045-AE094AF76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BAE353-8E8B-94BA-C7A1-2E16EA06F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B99A6-C554-4C9C-8E12-A2DF32634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17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01B470-ADFC-3585-D8C5-8B4C6E008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E3F7A-AE8A-2C06-BCE5-5E23C23E0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70475-A2E9-8663-0A98-0518676917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AB517-56A2-4FD3-B992-DB22A263EEE5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EA840-4A9C-0319-09C2-CA1EA1B334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23BD2-7592-4C89-F3C8-151172CDB9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B99A6-C554-4C9C-8E12-A2DF32634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295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64C27B-569F-1C48-7DF2-A7DD44703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654" y="-230819"/>
            <a:ext cx="12289654" cy="720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266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7007CC-0429-8FDA-D576-BFF54962CC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899" y="-88776"/>
            <a:ext cx="12366593" cy="702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630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F3334E-DE32-215A-2715-F841BE9645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467340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A7E3DB-2D77-44F2-6090-31853CCD0E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677"/>
            <a:ext cx="12192000" cy="7199791"/>
          </a:xfrm>
        </p:spPr>
      </p:pic>
    </p:spTree>
    <p:extLst>
      <p:ext uri="{BB962C8B-B14F-4D97-AF65-F5344CB8AC3E}">
        <p14:creationId xmlns:p14="http://schemas.microsoft.com/office/powerpoint/2010/main" val="3168383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 Shree</dc:creator>
  <cp:lastModifiedBy>Jai Shree</cp:lastModifiedBy>
  <cp:revision>2</cp:revision>
  <dcterms:created xsi:type="dcterms:W3CDTF">2025-09-06T05:41:51Z</dcterms:created>
  <dcterms:modified xsi:type="dcterms:W3CDTF">2025-09-06T05:53:24Z</dcterms:modified>
</cp:coreProperties>
</file>