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4199-DACB-756D-A500-DC8D0EB13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1F634-9715-3993-C6C2-17CBD3F18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334BC-99A4-AEF4-D512-919B2088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A1A-D313-4014-8981-CF44E1872292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9DE18-CC50-345B-ED47-00F0E29C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7AE59-6DF1-452E-F919-A10C7619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A25-9DF5-4612-8E1B-B3EFC449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1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C68D-868D-789D-9912-A3496749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7D36A-5C09-3927-96CB-BBB8B5FA1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2D45B-F2E2-523D-6DDB-DAFDFE38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A1A-D313-4014-8981-CF44E1872292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DCA6-4509-D428-85E4-54D52013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9ECF7-F17E-5809-B6FD-C2ADA38B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A25-9DF5-4612-8E1B-B3EFC449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1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786CB-2324-D921-7F53-319C766C0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BDD8D-CE96-310D-213D-89BF34C08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0EBB1-B7F8-06D6-C108-934C3341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A1A-D313-4014-8981-CF44E1872292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F0EAF-8449-639E-48CF-50F4C3D0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CE311-137C-5F77-A23D-C284C0C8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A25-9DF5-4612-8E1B-B3EFC449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3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17B9-DC38-52FA-1117-9B0C049A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4455E-663C-A8EF-C3F7-B60D79318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E5AEF-4724-9E85-A84E-48620670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A1A-D313-4014-8981-CF44E1872292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515A4-050C-C357-9110-7EC9D432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87053-970A-186B-9F7A-E76F3848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A25-9DF5-4612-8E1B-B3EFC449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2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5A66-1F73-E7DB-A354-DB49D06F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16F10-1255-5B00-80AC-FD4CD6B45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16715-F03F-9A71-F1C8-B3A526E0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A1A-D313-4014-8981-CF44E1872292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9F063-9B2F-3497-322D-DA26E426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4DF95-7D28-0C42-BB80-260FCE74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A25-9DF5-4612-8E1B-B3EFC449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3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CCC9-7B7E-3196-5BFB-E041E4E5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79B22-E2D8-67B7-A89B-4ADFE60A1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F425E-8A36-02C4-589B-00B24A727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226D2-8A4D-B9C6-A515-3E76B3C6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A1A-D313-4014-8981-CF44E1872292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1376C-0336-545F-9674-8440D453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A90A0-43C0-5845-54A0-E7CFE792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A25-9DF5-4612-8E1B-B3EFC449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6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C6A8-12B1-5EB1-5F21-B1A7F02D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FE797-1227-45DA-0D7B-2085B5427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71ABB-2123-B52C-324D-9971D4390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00670-35B6-F08C-9E44-A604C4D07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B90CD-571C-CA7C-8EA2-85EF1515F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5D22E9-28EE-B6F7-1031-75B784A3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A1A-D313-4014-8981-CF44E1872292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88042-66EC-3D8B-F578-EF2CA666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B6EB3-BA07-1DE3-B54B-9E31543A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A25-9DF5-4612-8E1B-B3EFC449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4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690FE-B4A2-FE25-A990-5CBBD2D4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0E341-4899-F4EF-98A8-DB90ECC8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A1A-D313-4014-8981-CF44E1872292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F62A9-AC82-D618-1E94-F09DF119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8AF1E-B3F0-ABDA-F70E-5ADDB4FC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A25-9DF5-4612-8E1B-B3EFC449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1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D202F-BADD-ACD8-5F0A-8013367D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A1A-D313-4014-8981-CF44E1872292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446AB-1397-1AB4-BD04-E2F3A6D4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0F752-5E72-4434-0767-75FF7793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A25-9DF5-4612-8E1B-B3EFC449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7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F184-8E95-1DBE-2D68-171655F9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5257E-E389-F211-0195-D01F0B457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BFAE6-589E-B644-3E92-5179AF521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5576-CCEC-5F27-88D6-7A9E6817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A1A-D313-4014-8981-CF44E1872292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C1735-DD15-0998-76F8-0F72635F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4321C-3637-8B3D-B508-117B4F05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A25-9DF5-4612-8E1B-B3EFC449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4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48000-9B15-EE40-0A24-4C171D90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BD034-6558-5ABC-04E7-45B743859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19170-1570-6821-8AE7-D6F44C126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1E1F2-04FB-18C8-EE8E-BDEC68E8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6FA1A-D313-4014-8981-CF44E1872292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D622F-52E9-F631-DEEA-D20EE76C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7E504-942E-0E24-8B1F-8083A9D6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01A25-9DF5-4612-8E1B-B3EFC449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1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7D8A7-C13D-99DB-05AD-070B3973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E9CC6-F5D0-8354-77BE-574D424A9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F7005-D10F-4D92-2F24-DD1DF4E53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6FA1A-D313-4014-8981-CF44E1872292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5AC83-31C3-591D-336B-532B9AF79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527BE-EAC2-13EC-F186-FCF731A21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01A25-9DF5-4612-8E1B-B3EFC4495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1A2731-C879-0A6F-E926-89AE0BF35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777" y="0"/>
            <a:ext cx="12280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6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F1724C-5F6D-504A-FEC1-3A528189F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2330" cy="6858000"/>
          </a:xfrm>
        </p:spPr>
      </p:pic>
    </p:spTree>
    <p:extLst>
      <p:ext uri="{BB962C8B-B14F-4D97-AF65-F5344CB8AC3E}">
        <p14:creationId xmlns:p14="http://schemas.microsoft.com/office/powerpoint/2010/main" val="168123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892C86-F408-5355-8A67-F42AEE833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144" y="0"/>
            <a:ext cx="12254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90B4AD-7D83-B351-3966-A3283B128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4" y="0"/>
            <a:ext cx="12193964" cy="685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1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 Shree</dc:creator>
  <cp:lastModifiedBy>Jai Shree</cp:lastModifiedBy>
  <cp:revision>1</cp:revision>
  <dcterms:created xsi:type="dcterms:W3CDTF">2025-09-06T06:07:38Z</dcterms:created>
  <dcterms:modified xsi:type="dcterms:W3CDTF">2025-09-06T06:08:11Z</dcterms:modified>
</cp:coreProperties>
</file>