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0" d="100"/>
          <a:sy n="70" d="100"/>
        </p:scale>
        <p:origin x="46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6BA8-DF97-C295-913E-179399E84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7CC27-47C6-B15A-E8B8-7FB2B98C0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102E7-323D-7FB0-4DD1-8D4988E0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52CA-BE05-459B-8CC6-AD1AC948998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F7B05-73FF-1042-07B5-4A77345F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04AD1-2205-7C67-6D75-4B3BD85C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A99D-807D-43D9-A134-06F9C0AC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3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A6CB-60FD-30B6-FEC0-9C56DB0E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4B558-C9F0-B8F8-74A0-F9DF6D4FD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0BC5F-B6FB-509F-2B88-5A7DC1F9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52CA-BE05-459B-8CC6-AD1AC948998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BBEDE-92C1-ED2A-7052-7D9FE66E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067FE-E8F1-F133-9EF1-D68169D9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A99D-807D-43D9-A134-06F9C0AC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7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2349A-0CB0-F375-9525-11728CE38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233E3-B791-7E58-90F8-D1A2E55AF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4C06A-A190-4633-ECBF-22B1E9E7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52CA-BE05-459B-8CC6-AD1AC948998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340AD-C757-B34E-0C2E-0087991F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70A4F-03B5-0A66-9250-F5AB2E41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A99D-807D-43D9-A134-06F9C0AC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B4F0-6016-0F9E-9A31-65122FE9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397E4-2B9C-5612-A18C-03A90CB94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A5C0F-1F40-D885-6238-FF588CDB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52CA-BE05-459B-8CC6-AD1AC948998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29288-7B2F-44C5-834C-296F281A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4BF89-3FD7-2BBB-4652-8BC3C132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A99D-807D-43D9-A134-06F9C0AC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8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8D23-3732-4802-6C2C-36BA9CD1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55F41-CADA-1A27-8087-735407EC8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D5DB7-A735-B974-A380-3BAE5906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52CA-BE05-459B-8CC6-AD1AC948998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A5138-5935-87C0-3AA3-2D70290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F90A-BA98-1627-08DC-97B9CFFE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A99D-807D-43D9-A134-06F9C0AC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3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9DA6-6A8D-E9B0-C662-1B8FA4EF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1AA5-8C29-0046-3F3E-374C9D651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D7A50-FD81-EA78-BD13-EBA0B42A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D1007-ECFA-0F89-FFB6-7AC81147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52CA-BE05-459B-8CC6-AD1AC948998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B00A8-2B89-8482-DE89-54D4C32D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2465D-452B-069E-61CC-C12C0DA8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A99D-807D-43D9-A134-06F9C0AC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1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DDCC-301F-DA2E-7E43-F6409B058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731C-4446-683A-477D-C73A81643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0B41D-EED3-7997-B842-045FE1FB1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A5BEB-8681-4CBE-B9BB-46EA82E77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27DBD-F0FF-C6FE-5F62-BF0F7B6F7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72C96-0EA2-0C74-ECA2-817808FB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52CA-BE05-459B-8CC6-AD1AC948998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1B55D-447C-06EF-E62B-FE82A4C5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481EB-E597-1243-253F-BF296E34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A99D-807D-43D9-A134-06F9C0AC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CE93-4694-114A-70AC-C81D97C3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D6D3A-2B18-BA4F-EAB2-CF26849F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52CA-BE05-459B-8CC6-AD1AC948998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599B9-19F5-AFE3-6D52-25E1295D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F4B8D-31A9-0559-7E70-D10976FF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A99D-807D-43D9-A134-06F9C0AC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5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47C38-DB48-225C-78A1-14B308B4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52CA-BE05-459B-8CC6-AD1AC948998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C5C2B-50AF-7909-D361-C60DC66C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224C6-F598-B461-3029-7BA366EF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A99D-807D-43D9-A134-06F9C0AC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2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90D7-3796-2B95-20E6-DD3EBB56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7253-0FDD-450F-9DE3-A95F13354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9D4C7-AFA9-B45B-7039-1E2BE33FC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A09A3-6C83-647A-5133-B5F73410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52CA-BE05-459B-8CC6-AD1AC948998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F518A-F211-128A-994A-BDA2ED97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F1759-B362-F850-2F0C-E642B0C0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A99D-807D-43D9-A134-06F9C0AC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1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410C-72B6-0725-A56B-EA5169BB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74CE0-70F6-85B2-69AB-90EAB40B6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23E39-60AC-9DD1-ABF3-B73490486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45584-2300-9A74-216A-DA79B11C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52CA-BE05-459B-8CC6-AD1AC948998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63D4B-59DB-4C92-27FA-BBE2F2F9D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2C3CD-EED9-BDE8-1AEB-D741163C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A99D-807D-43D9-A134-06F9C0AC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4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3A5517-6434-8B93-EAE8-8476651A6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61DB5-44B8-6A8E-C1AC-2A3F66A9C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7BB8A-A3B0-DEAF-D338-99EF0C950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652CA-BE05-459B-8CC6-AD1AC948998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09E0D-DBCE-4BB3-599A-29F30F3A8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BCC54-D49B-9D28-9E40-81A0FCDE2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7A99D-807D-43D9-A134-06F9C0AC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0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1422AF-E661-756A-14D2-454409C9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318" y="0"/>
            <a:ext cx="12360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4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98FAB8-079F-F6D7-B104-78DF6D202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" y="-82694"/>
            <a:ext cx="12338304" cy="697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5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 Shree</dc:creator>
  <cp:lastModifiedBy>Jai Shree</cp:lastModifiedBy>
  <cp:revision>1</cp:revision>
  <dcterms:created xsi:type="dcterms:W3CDTF">2025-09-07T07:59:40Z</dcterms:created>
  <dcterms:modified xsi:type="dcterms:W3CDTF">2025-09-07T07:59:40Z</dcterms:modified>
</cp:coreProperties>
</file>