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72" d="100"/>
          <a:sy n="72" d="100"/>
        </p:scale>
        <p:origin x="38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7901C-2926-C3C1-4F22-00EAC5851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DE929-92B3-57C1-51CB-55399981F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58CEC-9FC0-4317-73DC-F105DD894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B029-63CE-4049-BA01-C096FAAA6888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FEB67-CD93-8697-DFF2-02EF8FF1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DF88E-9C4E-BC40-6792-5FB5F240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5472-0CB5-4D1D-AFE2-CB56860C7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6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EFAA-CA54-63AE-EA69-2DE4F9272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37F20-831F-4062-9D6C-8741E8254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C3219-930B-EDF8-23E2-0B2DD6538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B029-63CE-4049-BA01-C096FAAA6888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E04E27-EB15-7ECC-3DFF-D9EA3C27D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F1C9D-CF1B-CF70-C099-9D11BEA5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5472-0CB5-4D1D-AFE2-CB56860C7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19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19C295-12EA-5B91-FAE5-371C952403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70244-D2E8-5EC7-EE13-8BD447BD29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4EB75-8253-A6B2-5761-7D1A2FCC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B029-63CE-4049-BA01-C096FAAA6888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3DCC8-B350-1019-2933-FD1EE7D7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F5C1A-1056-9067-33C1-E652152D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5472-0CB5-4D1D-AFE2-CB56860C7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1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4CE6E-EB69-AE86-BD22-B1DC28F10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E7A5B-1A61-A7BD-4B13-B4A9D5896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2DC79-5215-8722-EEA9-B4F65448B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B029-63CE-4049-BA01-C096FAAA6888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07631-4BFE-FDC4-07A2-ACFAD592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87656-301E-6C0C-0751-604EA313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5472-0CB5-4D1D-AFE2-CB56860C7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80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1B8E9-5CB8-AF1D-546F-99FB7B410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05704-7248-F793-0C11-421ABD1F3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70F77-0706-FB5D-FA7F-65BFC49BC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B029-63CE-4049-BA01-C096FAAA6888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71E85-BCC7-A597-F93E-9B13DEBD5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ADFFD-F528-DA39-286E-B7D317E7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5472-0CB5-4D1D-AFE2-CB56860C7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79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D139-50A5-9471-2F12-7FC0B8103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33D1F-E341-B18C-034C-E19F52AE9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6D2224-1391-9097-B16C-39503E0D8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2A923D-40E1-8DFE-FFBA-CCE639ADF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B029-63CE-4049-BA01-C096FAAA6888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23E407-035A-9338-E3AE-1992DB32D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C4B93-9304-8AC1-F450-9D204ED99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5472-0CB5-4D1D-AFE2-CB56860C7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72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050C-E618-3BF3-6210-1810006A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C5FD7-8D55-693E-48F6-989F17F47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2DE0E-072D-0DB3-A9B0-61348D68F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F8FD1-61D0-889A-97E4-0EBED44CF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BA8BA8-994B-F6A7-4CA0-094BA0DCD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44693-98F6-87B6-1823-54F59B8E2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B029-63CE-4049-BA01-C096FAAA6888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224128-79EF-7D83-1ED8-9B4172BC0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1AA8E-EB7F-1153-A08C-477726C04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5472-0CB5-4D1D-AFE2-CB56860C7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8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37326-3639-8E57-AFD4-C6860CEF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A70EE6-8562-B6F2-022B-E0521C0ED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B029-63CE-4049-BA01-C096FAAA6888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200A2-A6FE-BCF1-613E-A0B9C01D4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2B4C0-26CA-917A-E9D5-88CD27A8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5472-0CB5-4D1D-AFE2-CB56860C7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67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CA1788-39E6-504B-BED7-98BF5ACF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B029-63CE-4049-BA01-C096FAAA6888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64965-C97F-D522-05FE-0E6CBAF8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BF532-6C62-15FA-B0BC-0663CCB6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5472-0CB5-4D1D-AFE2-CB56860C7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669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871B4-7723-1F4A-D8F6-0FD6E65A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670BF-C7D3-B5E5-E0E5-CEC555668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6588F-FA34-8E30-46A9-5D7050D1F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10A79-E26A-6410-A573-188808AE4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B029-63CE-4049-BA01-C096FAAA6888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84032-DECE-F5B2-6620-DE3D23B7D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77D9C-157B-7454-2128-5E29860F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5472-0CB5-4D1D-AFE2-CB56860C7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B2860-1C97-9998-6A40-7E6A43FB1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375FF4-7643-239F-34DE-3C6DAD2E2A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8AEB9-8EBD-1844-F6A0-6B8E99C6B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46213-4A13-0525-CC3B-4343C9C62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1B029-63CE-4049-BA01-C096FAAA6888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ACEB8-6982-A34A-AD72-0428FDBF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D7231-231A-12DC-F216-E74623A8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F5472-0CB5-4D1D-AFE2-CB56860C7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31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3A2FD5-52E2-5BA2-00B6-A739BB3EF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18A7F-9922-E8FB-E8C5-F696BB1AB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A6F17-6583-A4A4-9469-B62382A36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1B029-63CE-4049-BA01-C096FAAA6888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E2436-10BF-05A8-4173-F5977859E2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ED534-2673-BEF7-A4E7-1D9A4AC02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F5472-0CB5-4D1D-AFE2-CB56860C7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0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52F044-180B-F38E-88B1-F7FCF2626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93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2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775E33-6E9B-BD81-114C-FF0C56F2F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0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54F11A-C79C-9EFF-035B-FA56BF488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11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15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 Shree</dc:creator>
  <cp:lastModifiedBy>Jai Shree</cp:lastModifiedBy>
  <cp:revision>1</cp:revision>
  <dcterms:created xsi:type="dcterms:W3CDTF">2025-09-08T03:53:57Z</dcterms:created>
  <dcterms:modified xsi:type="dcterms:W3CDTF">2025-09-08T03:54:13Z</dcterms:modified>
</cp:coreProperties>
</file>