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3A24764-6AEA-42B1-A2DE-60B24D23B3E7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67" d="100"/>
          <a:sy n="67" d="100"/>
        </p:scale>
        <p:origin x="56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01C9-5D4B-A2BB-8BC8-C3974492D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47CF9-C620-E9DD-9DD1-6FAB02D70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56543-08D7-B7CD-97F6-B6E55979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A87C-6215-4156-B53A-ECDF5444A58A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13A8B-A1CD-7C49-1346-C68A23D7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47C4F-82D6-58E5-2B52-EFBBA36D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001-590E-49F7-BED7-24E7B2F5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2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2571-88D7-6A95-E7C9-8AB8147F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4ACE5-EC83-D317-83CA-812796493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9115D-B493-59BC-2432-1112AC6D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A87C-6215-4156-B53A-ECDF5444A58A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94175-7FA1-75C2-A55B-6699E328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B14E4-3AE9-6B4F-4CBE-292BB80E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001-590E-49F7-BED7-24E7B2F5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2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AF401-D516-D739-B0E7-E7B1AF426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A329E-225B-7CF6-F94D-AA43393F1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9CD52-7AAC-97FF-C70D-3CBFBF2CB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A87C-6215-4156-B53A-ECDF5444A58A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4A9E6-ED3C-57B2-0667-78B1C31B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0CD2B-C79F-28F5-ADB5-57707D42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001-590E-49F7-BED7-24E7B2F5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D3D6-76C0-29E3-A2B6-0397A49A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F4548-DD3C-ED70-C8BE-622AD3E4A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51DEF-23E7-86A2-6670-19728742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A87C-6215-4156-B53A-ECDF5444A58A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0AAE2-B66F-994C-2D4D-DD097547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A821-F07C-8CB6-8441-58F84E2D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001-590E-49F7-BED7-24E7B2F5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D9EE-B258-4BD5-2DC1-004A83FBD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C9AA-361E-1420-DB4B-B8779BFA2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DF157-CC90-0ADF-04B6-58A1DC5F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A87C-6215-4156-B53A-ECDF5444A58A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10EBE-8256-8852-6259-1BB23299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7618-7BF1-5A23-428F-A3558C38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001-590E-49F7-BED7-24E7B2F5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3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78C3-F21E-18F3-67CB-4DA854B4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CDCD4-E2A0-F172-0FDE-EB5BF0808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7B1B8-A297-68D1-D40D-B2452B1B0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687BC-9947-6A65-5009-DBDCB15B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A87C-6215-4156-B53A-ECDF5444A58A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47C5F-2DF6-D0F1-356F-690544E7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D4CB9-AB76-772E-0032-577545B4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001-590E-49F7-BED7-24E7B2F5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0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7284-BABB-16ED-CDDC-367837E9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D2412-D5A5-BFCA-3336-9656F518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839F9-F064-F55A-58FD-AF77F5547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E7ED1-C1B4-3FB9-DFEC-76ED59835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2EB8F-7D6F-C5F7-35BC-67700BCFF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EBF5F-1700-0288-00F6-CCF0C9C0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A87C-6215-4156-B53A-ECDF5444A58A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96A7-8810-43F0-8CC3-65567E85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6C8D57-B153-8CDC-1041-5F2ECB65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001-590E-49F7-BED7-24E7B2F5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2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AF02-ADBC-E05B-E22F-9D4077B4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76CBC-4B98-7760-96A1-4E8778C0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A87C-6215-4156-B53A-ECDF5444A58A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58C67-8909-0035-2B6C-47D91BCD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3E478-F95A-668C-E17B-250BC941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001-590E-49F7-BED7-24E7B2F5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8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8C020-5CF8-CAE0-0B61-9CB8CF06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A87C-6215-4156-B53A-ECDF5444A58A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8DB48-211E-6BFE-A177-C21A7A24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18CDB-01EA-1AB9-50BD-4558611D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001-590E-49F7-BED7-24E7B2F5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3D2D-27FE-D2EF-1D50-2285341A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557BE-8138-0B3A-163D-02C36E933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80ABD-CAAD-1060-4370-266DD5B44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FF0DE-E749-6CF1-C5E0-8F85CAD1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A87C-6215-4156-B53A-ECDF5444A58A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8CC3E-03F7-7826-F379-C5F24498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BF64B-C65C-8316-0EBF-099FE94E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001-590E-49F7-BED7-24E7B2F5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5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6E95-895C-A197-B19A-BEA6B88E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F15AD-C496-D60C-0683-7679CB078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F6756-A86C-DE4F-F44E-86D5C565F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420A4-AA90-8182-FAB5-CF32C029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A87C-6215-4156-B53A-ECDF5444A58A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BF3F3-25D8-295C-8429-B88F2DD9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2047A-E353-75B9-C8C6-3665EC94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001-590E-49F7-BED7-24E7B2F5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AEC95-2BC7-BD93-2DEA-58473FD4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D6FED-5791-F0FE-D5F9-98B170DBC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57C3A-B223-F389-1634-029E59706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6A87C-6215-4156-B53A-ECDF5444A58A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18018-BC6E-95A1-5B7D-BCFC6BB7D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553AE-57B1-DC00-4928-08130819C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70001-590E-49F7-BED7-24E7B2F5E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4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94A7DF-2814-CA13-71F3-0B4BA15A9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8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4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24DF13-60FC-C9C2-686F-FFDB2B4D5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0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5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460853-3977-B1A6-B194-2111B211D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0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27E303-3B45-314F-0011-34634080D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2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74AE22-A02D-811F-69F0-DA4DA1EAD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3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 Shree</dc:creator>
  <cp:lastModifiedBy>Jai Shree</cp:lastModifiedBy>
  <cp:revision>1</cp:revision>
  <dcterms:created xsi:type="dcterms:W3CDTF">2025-09-08T02:52:34Z</dcterms:created>
  <dcterms:modified xsi:type="dcterms:W3CDTF">2025-09-08T02:53:02Z</dcterms:modified>
</cp:coreProperties>
</file>