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15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1B6-A42A-561C-58A1-216929C6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0DF84-1526-B017-0CF5-55645095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182A-DF4E-A2C2-9C90-61636E93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893D1-ED8E-26D9-E356-02FE5F6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3077-4D55-B1D1-06EC-64B47FD9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85F4-4E93-779C-F92C-E049CD5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FF446-89D4-0AF4-BB5E-13413C2C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8898-4210-84FF-D64B-2D998014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B69C-37DA-6382-EA1D-8D5D4E2E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F563-63EB-245F-D08C-B80ED910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EE4FD-196E-ED10-D3F7-1457A3FCA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8E4A8-A4BB-5144-FAAF-5A297B30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D34-5963-9FDE-8A9B-B0032F0F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F3E0-216D-5FF9-A3E1-F59BBE4A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4C5E-2D69-F988-7F6A-3E98912E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4FC0-101B-934B-0C60-B6E0BE80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606A-CAFE-14C0-EB4B-35846509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DF65-BAA1-677E-2015-2FF434DA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A716-4600-524F-60C5-8DF19101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9595-443B-6FCF-FDC5-3AD915CE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6F7F-CC72-091A-5B8E-C706F8FB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B91E-81AD-7C16-252E-721368E1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6F82-F011-C38E-6359-8661C133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E5E0-E1CD-6435-AFA0-0808D42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F7E6-736E-3FFB-E7D9-6F3F9C3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6286-B1C7-2FD7-7AF2-E58F4D5C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5A30-E31B-7B33-00B3-E77A69A0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21E67-2BF2-3878-2042-DFF800A9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152B-68FF-61A2-3901-BF1365A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E0DC-F0F6-CA82-0322-3D3E41C9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01969-4464-C8D4-BCEF-6D8E79EC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4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482-ABD3-3C03-3F0F-657497E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9853-BF16-D413-32BF-21A63152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10E4-6C1E-7EA3-0278-F2CEB673B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0347-1A42-B2D6-AD6C-27DC48A76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F65A7-AB27-7DE4-AC3C-59F483780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00F2-E669-03FA-F10E-3C9BEDBA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C4C20-1133-581A-810D-FBAEDEF6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5671C-F782-B126-A1C0-963DCD97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BDAF-D4C5-F76F-0E5E-03E950D4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E181C-117F-A512-7B36-9C46B708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6C26-E99E-99FE-4357-6F089DCA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048C4-8A70-50C2-9FE0-68DE2998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D0C1B-59AE-F917-84B7-94760A73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6BCAC-212A-8FF0-ECFA-62C2DFE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9BE2-5DC5-5231-D2C8-2F996614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EE34-1F2C-7906-4B3B-05D87F2B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87D0-BC6B-FB54-CC53-E1F10A4A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1C559-3CB5-157C-C296-29DAA4EE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337F-97FD-A207-E765-2F286058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AD8A1-05A9-0177-9D51-1235B56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E811-1A00-8732-D9FB-F6071F03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614A-4038-E029-2DF0-235008EE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1FC2-0F3F-3144-1F98-7EB09222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9DB8-9681-CBE2-4E5B-5A6517FB0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234C-2CDA-57E0-4B56-40435A41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5BC9-D0D7-7B88-FFBE-48CCA874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3965-1BE0-FD85-ACC2-85D16622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B88B-D666-4FAE-74C6-54E596D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F158-8087-2C0A-8D7C-96BAA797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D04F-B928-90C1-A6AA-5815CCDB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9FE3-1899-40DE-864B-44A28D8C7A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3C1F-1D7F-A451-8908-46CF2BD0C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DE01-5211-75FC-621F-51F10BBD6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388D-0B4A-4036-8679-265D0AB2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C1284D-644A-DE0D-D564-A9EB9562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9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008494-4DEC-FF77-125E-01B79501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54"/>
            <a:ext cx="12192000" cy="69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43C21E-3888-1F91-3E4B-727C3A42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2"/>
            <a:ext cx="12192000" cy="68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2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30CCB-051D-D9D4-1C64-20EC94D6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793"/>
            <a:ext cx="12192000" cy="68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6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0C4F5-C897-F2F8-5E22-628057C1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" y="1"/>
            <a:ext cx="12168066" cy="68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FF1D02-68B1-4E17-1B47-9CDD0480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9"/>
            <a:ext cx="12192000" cy="68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6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2025-09-06T06:15:12Z</dcterms:created>
  <dcterms:modified xsi:type="dcterms:W3CDTF">2025-09-06T06:17:55Z</dcterms:modified>
</cp:coreProperties>
</file>