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6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56DC2-C86D-ABAE-B097-6C00806856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124F01-D1A8-3FEF-A0C9-2A9C2D2755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F9ECAD-5EC1-A7BF-BED3-53B61E65A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BAB15-40BA-49D9-96F5-E8BD32BCFB80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1377FC-9EB8-9A47-05A3-568EB98661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FB0C3A-56C5-22B8-51C1-455B2D38F8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275C-ED2E-4C33-8D77-CE36A4A18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1195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23684-4F72-1ABE-0C4A-26ADC8D35E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41D08D-3053-08E0-0391-ABEB143918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C0886C-6C2A-4981-80B5-0376141A7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BAB15-40BA-49D9-96F5-E8BD32BCFB80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2F49C4-FF23-B13B-3D90-505AF3DFA3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79595B-6CB9-3E3D-373E-2508D2EA12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275C-ED2E-4C33-8D77-CE36A4A18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132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FF3446B-BE88-0D13-16D4-C169436556B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01EB9E-0B07-73D6-DCD4-46831043AA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F529F7-AF68-E03E-747C-19FF31125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BAB15-40BA-49D9-96F5-E8BD32BCFB80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8477D2-E2CA-B6B0-579B-5B20F4F60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012DD2-BE58-D134-66A2-7F29E70D7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275C-ED2E-4C33-8D77-CE36A4A18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4359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9F914-E23C-3436-FEAE-95436BD25F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FF486-8F7D-6E51-3480-EFFB7A84EA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6E6733-8E5F-A6E8-C17C-09AA8B058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BAB15-40BA-49D9-96F5-E8BD32BCFB80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048939-8FD6-6CCD-6F52-85F2C300B7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6ECB5F-DCDB-ADA6-B43C-429D0CD67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275C-ED2E-4C33-8D77-CE36A4A18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1009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42443-5A70-C9F7-A837-CD0D9AE38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3279FE-13C3-860D-EE98-6C0ED6115E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C596B7-3968-66B9-9AA8-FB98A491B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BAB15-40BA-49D9-96F5-E8BD32BCFB80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6C2FBF-470A-D11B-5982-F0D8579B3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944048-6EAC-347E-1D06-B53F2F998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275C-ED2E-4C33-8D77-CE36A4A18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554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2F1EFE-70D3-1B5F-FB18-AE91FD090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C681A2-D91D-3AEE-7056-B5EC998E57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7244BE-1E46-3A2F-5B06-0D18363CA2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B75BA1-7F26-6B6E-F0CB-534DA4393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BAB15-40BA-49D9-96F5-E8BD32BCFB80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64A352-D125-E321-977B-AB5A80021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4F6E17-AEB5-0F09-7F4C-AEAC3DB52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275C-ED2E-4C33-8D77-CE36A4A18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6022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07A8C-8A69-AA42-72C9-31845EEB8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007050-C5B8-A0FC-D175-7F3FA38C87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0DB4D6-4D9E-9BFA-65AC-B0CE42BB02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C9D765-17D4-C221-D9E8-90774F991B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EC9613-138B-F460-6C47-A2D459B03E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297C681-28AB-EDDC-CD4D-74164048AF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BAB15-40BA-49D9-96F5-E8BD32BCFB80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EAE6C8-1A3F-A3B3-C089-3952B157A3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B3B3C6-AC82-F381-F6FC-C5BA02B0D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275C-ED2E-4C33-8D77-CE36A4A18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2307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6969-96F6-EAD8-3837-3D102B6E3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9DC8D7D-FBB2-B5B7-6C71-D2EB85EB8A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BAB15-40BA-49D9-96F5-E8BD32BCFB80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EFE3092-8E9D-7B10-7173-95AC429DC0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CCD856-49AB-BC66-2E8F-25329794D6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275C-ED2E-4C33-8D77-CE36A4A18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274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0C8760-93BF-95C3-CCDB-8046F3E0A7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BAB15-40BA-49D9-96F5-E8BD32BCFB80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09B5FD-BB67-662C-0CC5-176226010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7F4581-9C3F-ADFD-D905-90A5BD9BE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275C-ED2E-4C33-8D77-CE36A4A18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9909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DB670-78CB-1CEC-ADA4-C8882783AE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B92EEE-DF53-2FFD-2D94-ECCFB1D192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36C6D8-CE7F-6CC6-29BC-DD26683F64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9B28F2-5D31-AD78-A2FA-F378858D9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BAB15-40BA-49D9-96F5-E8BD32BCFB80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C37F1A-52D4-F69E-CE3A-0F4324B99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5AD96A-95A4-E5BF-8495-8D6A0B6AF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275C-ED2E-4C33-8D77-CE36A4A18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0658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81701A-4168-95E8-5ADA-8DCACAE7B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0167E1-6F68-F693-E54F-EBB702EACC7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C412B1-0C0E-8BA7-F016-4D6BE1FE7D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F31E25-6347-D407-CC40-F31E818AB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9BAB15-40BA-49D9-96F5-E8BD32BCFB80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91132A-DD97-3941-FE8A-913B261D0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8364E6-868F-DAC9-6B66-C43C678D2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AC275C-ED2E-4C33-8D77-CE36A4A18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6900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3C13676-A41B-962A-40F2-28301052F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F8088F-448E-BA18-79A8-80276B2A4C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E3EBFF-A5D6-19E0-39F1-FCB073B01DB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9BAB15-40BA-49D9-96F5-E8BD32BCFB80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471F6E-3C5D-0042-DC74-4FA44E3BAA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C2F6EC-C90E-C360-6DB6-BD4D0BA802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AC275C-ED2E-4C33-8D77-CE36A4A18A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28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1A2877E-97C3-807E-9433-1C73250D8A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640" y="-135008"/>
            <a:ext cx="12309610" cy="6993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3972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D565A66-9C00-FDFE-DCC0-DA1E889E56D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71120"/>
            <a:ext cx="12192000" cy="6929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37155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AAB97BF-CCD4-BC98-7685-597A8D2C55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557" y="1"/>
            <a:ext cx="12252960" cy="6884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51769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E87CC6E-C80C-8DF5-9757-D5392056B4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171"/>
            <a:ext cx="12239891" cy="68604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267117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Jai Shree</dc:creator>
  <cp:lastModifiedBy>Jai Shree</cp:lastModifiedBy>
  <cp:revision>1</cp:revision>
  <dcterms:created xsi:type="dcterms:W3CDTF">2025-09-06T06:00:41Z</dcterms:created>
  <dcterms:modified xsi:type="dcterms:W3CDTF">2025-09-08T00:06:05Z</dcterms:modified>
</cp:coreProperties>
</file>