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64" d="100"/>
          <a:sy n="64" d="100"/>
        </p:scale>
        <p:origin x="6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039E-5FE2-D32F-D85A-9CDDC91E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1D3E-5A37-E7B9-FD96-38B5D6AA2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F077C-8591-E1EA-9CB4-83291E72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5753-9F3C-982A-54CD-97490CF3B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2D5AD-5F08-DAC8-C8A0-FE1FAC43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1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70266-DFD1-74A3-DFB7-7F795CA7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33A83-CCB3-C197-A1B1-A3C7937F2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2648-E2AC-2EDB-3E42-4C8FF0FE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94E14-5080-9E0D-CC03-94E449E6D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065B-062F-02EA-0A34-B677AAEC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F87CE-F450-259D-BADE-FDFC0BEC4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A7385-0918-1688-ECE3-46D76A733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FA2CB-0A8B-D2C7-1095-9BECEB3E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84346-3297-6786-8D51-7A2C3A93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0AF2-7A9A-7C97-F1D2-2B1CC5F7C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BC64-EF99-C6C1-F19B-43421E619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A674-A59D-9A91-2915-512871D1C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3A1C4-DEB5-3F49-0729-2F48381C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2C12F-6BF2-DAAC-4B95-4308A446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54731-308A-5229-F1DA-2D1188A6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3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F3CC-07B4-AB1A-94F9-F4C8DD01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6129B-4264-673D-2BC3-6B331676B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2EE3-4302-F8AE-B882-F7D6729F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3200-53E7-71FA-87EA-3F23F593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4926-46FB-F904-77BD-BF44E194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8979-A4EB-4E94-BB2D-02AE77CF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0C9B-C87D-6C55-FF1D-4970A2468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38D69-B700-E6FB-35D0-6850B7D5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3FEC2-E059-0797-757E-3DC4E426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3F1EB-5A1F-6020-834F-4D130AB1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6951C-9F40-7921-93B5-D3BBF849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DD45-7EDD-808D-5054-8CD28C15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D7E24-42DE-7862-8283-D4905AF6A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2797C-6E44-3309-73B3-4B41415A4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1846E-9C67-35FA-A278-76A601C70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C7B1E-F68D-E57F-A8B5-D4E49752D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D96B-AED6-3FE0-9828-1748C655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940CD-27BA-B73E-9B45-0EBEE4A0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AD05E-C36D-659E-12F7-359DF25C8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1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E3A3-83FC-9737-7F29-C3ED67EA4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9465A-FD31-2A91-962D-A6B01F783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E5B810-16D2-09BC-8BCD-A0688925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F5591-5ADC-5D9D-67AC-8FEF2CE7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6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CDD3B-6602-91FA-F17A-B6CCC387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CB258-0802-9D60-D0CD-059413C5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F8601-C133-F8EE-8546-7E898046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88A-7B1A-4028-89DC-915CDA61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FEDCE-4798-0AE1-8091-52E4E7852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3A5F-B6D0-2A0C-225F-F057877B9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B6EB-C96D-D42C-4B4B-DF9040BE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3B0A-9176-E9D5-EA38-A6DE0C66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04A13-C116-3F67-381E-6230E11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4525-D693-E46F-8EE7-1DBF536D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AC4C2-8107-015F-9CE3-3C8A0CF94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D82BE-D285-52CF-16FF-97CB759D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37392-895C-A790-5FAD-CC8A7042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F1A04-AF3B-002B-A9A9-06EF9981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499A2-4AF5-5521-21AA-1642B14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5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97AE3-1B9C-5829-9B8B-7D5F23CF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96E2-CD0A-902D-FD82-CF2AC8ABA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B582A-8744-AEFF-3CC8-0D19F33B4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A3BA-9748-4358-A0E7-2420E02FDE4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6040-E0A3-5174-1E23-6218A4460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433E-35EF-A421-FD62-A68335742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8EFBB-D5CF-4A45-B137-3A169AB7D4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70CF62-9BF2-1D4A-3FB8-3FF59BEB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52" y="-109330"/>
            <a:ext cx="12281452" cy="69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4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FF599-63A0-071B-311C-F5AC1C8FA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330" y="-64467"/>
            <a:ext cx="12301330" cy="692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0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228EE5-2AC8-D332-A9D8-B2AA6F68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711" y="0"/>
            <a:ext cx="12207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8281A5-2B70-4774-D49E-DE6FF7762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1"/>
            <a:ext cx="12276689" cy="68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5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2025-09-08T00:11:09Z</dcterms:created>
  <dcterms:modified xsi:type="dcterms:W3CDTF">2025-09-08T00:13:25Z</dcterms:modified>
</cp:coreProperties>
</file>