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44" d="100"/>
          <a:sy n="44" d="100"/>
        </p:scale>
        <p:origin x="144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BF2E-D8CE-0D66-0C8C-4F896C6A7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B22AA-6F9B-44B3-9504-B155F8D40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4EFD4-A7B2-1F06-0135-98304B9A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9725-FA17-A77C-DC1C-1A6BC4C3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3524-AD0D-CB93-7222-C6417D4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EE7C-DDBB-AB66-590D-83BA2611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EF4AA-EC93-910C-FA7C-B8530BD0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1AA0-762D-D3C4-E141-95EFDF6A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8532-B999-8779-D6DE-0DD2CAFA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85071-BF70-A5E5-24B8-EDB45231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181A6-EE88-FBBC-E48E-4446F3C73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83FBA-9577-3B23-9516-8053D382F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B8F9-A7BE-55E9-734F-567F4473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C860-3298-A189-9A88-5396522B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DC41-5BD8-68FA-1973-82EDB8F7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F347-4753-8969-0D05-A9B63790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EBB4-3786-BD54-DAE3-66C16297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8B0D-6CB5-3E22-B161-0D46AF57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05AA-CEC5-28D3-7DE2-E00B2627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850D-E254-5329-DD80-2193604D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9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7A6D-34A5-4335-D132-DCF45F2A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6AF01-FC45-19C1-A500-B29DDD43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61ED-A8DF-4700-41B3-60B6F9E9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82C8-75CC-BFDA-0A16-441F2777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08ED-C8CB-4121-EB9E-44280A9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4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3946-4D00-F0A9-2AAF-A5A9E2E1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B95A-A6A5-300F-663D-EB87C676D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E6CB2-05E1-9B70-B4B5-DAD4C7968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FA125-0914-5A7A-9C2B-141B46D6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7FACE-C811-D7C2-63D4-78C90856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A9684-F019-5EC4-2467-4D36D585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B9CA-12D4-D707-31A9-A7B5885C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13D37-525F-0003-BD2E-6F409088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00D0-5EEB-24C2-16FB-5391B4039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C51EB-8647-09D1-CE32-34572676F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B8A10-0CCE-EE2F-342C-D205CE3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74CC4-CD6F-1122-5388-4869B387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A8326-E085-7C70-65CF-97CA178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573F-26E5-257A-E5F2-9FFE2AF6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8473-F831-8E31-0704-6170E4FA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72E00-A09A-BD86-972B-BFEC2BFE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DF1CD-AE61-9CD2-7916-5E39A178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6E37D-E2FD-12AB-2CEC-158BF4CD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FFAFF-75B9-73BB-E703-028007FC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8694-E989-0B33-B625-72ECF588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50EE-23E3-F04C-1DB5-2AEBF2BD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8AED-7E01-6818-6554-9141D02F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2873-5F7C-4DA1-B56F-5A17E63A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DE9BC-8C5A-83F3-0FBF-CAAD27B41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03AE-7A0F-239E-3B6F-1373E653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2E6C-68A5-B681-7ACB-D65DC5B3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A5469-B649-70A9-8119-A7847683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3BC8-EED9-3132-55A5-4A9AB780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CBF59-E176-0052-5408-DD8BB7AC9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DF417-BF7C-72CC-B4F6-5385454A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7A1B-D716-13A5-8022-0C0B4FE6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4D52-132E-3202-B54F-9F8AA2BE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97FB-243A-D8EA-F06D-E842DC2F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FBCE6-70E1-CD89-CC29-19BFE504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A185-55D2-42C1-3A40-E1DD9C55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E51F-E37B-2DF3-EC46-D712F3F57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9379-6F20-4246-BC5D-ECC87731892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CB28D-BEB8-1917-37C7-4A24FAA23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DBC5-1D3E-0AB3-7D43-CC361D01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4DD07-C6D3-45A2-8C51-296154A7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F5497-8002-1E8C-AC15-2BB7D4DC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3" y="13062"/>
            <a:ext cx="12192000" cy="69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7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CBCF5-73E7-BC72-6F8D-AF318E63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2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8D776B-5341-0D38-9F40-6137C83F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1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17374-3281-8790-57CB-BDE391A9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8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FDF3F-6307-C709-46F1-474B3B01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DF96C1-0ACC-D327-21AF-D1033D2D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B8F1F-C480-6A87-CE1E-6127F337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0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2025-09-08T00:18:23Z</dcterms:created>
  <dcterms:modified xsi:type="dcterms:W3CDTF">2025-09-08T00:18:36Z</dcterms:modified>
</cp:coreProperties>
</file>