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2" d="100"/>
          <a:sy n="72" d="100"/>
        </p:scale>
        <p:origin x="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B5E8-DBB4-8C01-C856-43C12D79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90E0E-7C94-1B54-8634-355146938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030A7-700B-96F9-B327-0A1D8C92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98B22-8FFD-4510-7528-E6C3EFF2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8B73-A384-F328-0A8F-523FF8CD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4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9AA5-78A4-EDB8-D477-991E51F7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2639D-B70D-B746-418C-5B061F56F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5590-7666-D66B-5ECC-E7FB3D51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0A947-5FD9-7CB2-926F-7D9A4D3A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701CB-CC09-4B06-5810-5640897E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FB831-CA61-D950-51CB-F8B762550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EB406-38B3-8712-9E6E-B870BF440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4303-A4B3-1CCD-57BB-A9371EDD9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861FC-2FEF-D81C-A2C8-8C5335E1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35E26-DDEA-EA52-BB5A-F7D8AF87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7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0CF2-973E-4FB5-BB1A-FBF42E66E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D9DC6-A71A-F68B-6FED-E02967D4C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CF9AA-B764-A926-76EE-DB4C0A1E0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D0B6A-D59C-0F9E-16A6-802036D3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D347-0C1A-F729-0808-24C84E5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9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3F79-AA03-479B-0970-6BB405D33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B08E5-8DAF-09AB-8EE0-6534C6FF1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1221D-E4D7-352B-397C-F966E7DCB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5852A-E780-7329-CE05-B16C2E9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C0A9-8959-E378-5778-5B86B3083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0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40061-53AC-E944-C332-613AE2EA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8982-10E0-A115-591C-E3C5D1E8B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01DD4-302D-D4F1-185C-FBB50982D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C26EF8-38B4-2B2F-30EE-B926992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8BB63-C297-9923-24A3-AB5C7A37C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FEED4-CD57-8FCA-4EAC-4F5085141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44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13977-A263-AF42-CF94-3F9293AE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CA641-80BD-3C64-E20B-9FF342F03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20324-0BF5-6AD6-86A4-A4687E93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4A56B-2D0D-E5A7-A20C-520FCE21F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0EDAB-9388-83F2-0EA1-361DC915A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E15BBF-C601-8623-AC27-6C8E9311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8BBFC0-947A-5D33-9142-32F239B0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3A74DA-A7D1-A280-01FA-830BCEDE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99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D225-CAE7-926A-EA19-F9DF0EF4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408DA-0639-E136-44B2-37D8A90B9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2D02E-71A8-9334-E978-81464DFEB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4EA87E-C8F2-3F2D-A0E0-74D862C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9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4BCC1B-3C6D-504D-00CD-190D10F6F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5E537C-D8FC-EE3E-CADA-AFA212B6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EC52C-A394-2503-F4CF-86BF8D21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589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6BCA-02D5-8AB2-3E36-D575572D6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16E8-C974-049D-5B33-2F4526B6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8BB8C4-7FA3-9E56-0EA4-3CAF75495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7B034-4D14-8C82-DCC0-F979388F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44A58-4944-9605-F229-1F3BF6730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4D080-16D1-25F3-8FE3-24785401D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6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64E7-E80F-BD26-8671-8F801B19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F42A30-8280-6C33-4201-FC53CA06C6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30A5E-DA12-AD12-9B86-3DB38BAA6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593CD3-2842-227A-A922-4B6C28356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E18A-11DB-3974-209C-ECDE9C96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41E4-4827-6B12-2744-4136927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16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CF4558-46CA-8DBA-3BD7-5C5E3762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577F-B2DC-4647-9059-4CDF67919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12321-2CCE-88A8-3650-6B344E530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1A24E2-7203-446D-A54A-BC31C18C334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5FEE8-C455-EEB2-79C6-A037A879D2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BC15C-0AEE-3B74-0EFA-9257B39FC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17C8-C274-41BB-88C7-25140BE1C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9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A957B0-B398-440B-AE5C-B1C8C241A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936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D108A2-F309-4DAB-F5C0-DF7B19248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33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25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A2FEB-8AF4-B2E8-376B-C0CA7EAD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59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2025-09-08T02:55:04Z</dcterms:created>
  <dcterms:modified xsi:type="dcterms:W3CDTF">2025-09-08T02:55:27Z</dcterms:modified>
</cp:coreProperties>
</file>