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ink/ink1.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0" r:id="rId7"/>
    <p:sldId id="261" r:id="rId8"/>
    <p:sldId id="262" r:id="rId9"/>
    <p:sldId id="265" r:id="rId10"/>
    <p:sldId id="269" r:id="rId11"/>
    <p:sldId id="268" r:id="rId12"/>
    <p:sldId id="272" r:id="rId13"/>
    <p:sldId id="273" r:id="rId14"/>
    <p:sldId id="274" r:id="rId15"/>
  </p:sldIdLst>
  <p:sldSz cx="12192000" cy="6858000"/>
  <p:notesSz cx="6858000" cy="9144000"/>
  <p:custDataLst>
    <p:tags r:id="rId19"/>
  </p:custDataLst>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3.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6292EEC-339E-4C07-B235-4EABF7093290}" type="doc">
      <dgm:prSet loTypeId="process" loCatId="process" qsTypeId="urn:microsoft.com/office/officeart/2005/8/quickstyle/simple1#1" qsCatId="simple" csTypeId="urn:microsoft.com/office/officeart/2005/8/colors/accent1_2#1" csCatId="accent1" phldr="1"/>
      <dgm:spPr/>
      <dgm:t>
        <a:bodyPr/>
        <a:lstStyle/>
        <a:p>
          <a:endParaRPr lang="en-US"/>
        </a:p>
      </dgm:t>
    </dgm:pt>
    <dgm:pt modelId="{9D8444DE-92F1-4034-B09C-7822C6A82955}">
      <dgm:prSet phldr="0" custT="0">
        <dgm:style>
          <a:lnRef idx="2">
            <a:schemeClr val="accent1"/>
          </a:lnRef>
          <a:fillRef idx="1">
            <a:schemeClr val="lt1"/>
          </a:fillRef>
          <a:effectRef idx="0">
            <a:schemeClr val="accent1"/>
          </a:effectRef>
          <a:fontRef idx="minor">
            <a:schemeClr val="dk1"/>
          </a:fontRef>
        </dgm:style>
      </dgm:prSet>
      <dgm:spPr>
        <a:ln>
          <a:solidFill>
            <a:schemeClr val="accent1">
              <a:lumMod val="75000"/>
            </a:schemeClr>
          </a:solidFill>
        </a:ln>
      </dgm:spPr>
      <dgm:t>
        <a:bodyPr vert="horz" wrap="square"/>
        <a:p>
          <a:pPr rtl="0">
            <a:lnSpc>
              <a:spcPct val="100000"/>
            </a:lnSpc>
            <a:spcBef>
              <a:spcPct val="0"/>
            </a:spcBef>
            <a:spcAft>
              <a:spcPct val="35000"/>
            </a:spcAft>
          </a:pPr>
          <a:r>
            <a:rPr lang="en-US" dirty="0">
              <a:latin typeface="+mn-ea"/>
              <a:cs typeface="+mn-ea"/>
              <a:sym typeface="+mn-ea"/>
            </a:rPr>
            <a:t> </a:t>
          </a:r>
          <a:endParaRPr lang="en-US" dirty="0">
            <a:latin typeface="+mn-ea"/>
            <a:cs typeface="+mn-ea"/>
            <a:sym typeface="+mn-ea"/>
          </a:endParaRPr>
        </a:p>
        <a:p>
          <a:pPr rtl="0">
            <a:lnSpc>
              <a:spcPct val="100000"/>
            </a:lnSpc>
            <a:spcBef>
              <a:spcPct val="0"/>
            </a:spcBef>
            <a:spcAft>
              <a:spcPct val="35000"/>
            </a:spcAft>
          </a:pPr>
          <a:r>
            <a:rPr lang="en-US" dirty="0">
              <a:latin typeface="+mn-ea"/>
              <a:cs typeface="+mn-ea"/>
              <a:sym typeface="+mn-ea"/>
            </a:rPr>
            <a:t>Students could access quality notes/videos, study them, and track their learning.</a:t>
          </a:r>
          <a:r>
            <a:rPr lang="en-US" dirty="0">
              <a:latin typeface="+mn-ea"/>
              <a:cs typeface="+mn-ea"/>
            </a:rPr>
            <a:t/>
          </a:r>
          <a:endParaRPr lang="en-US" dirty="0">
            <a:latin typeface="+mn-ea"/>
            <a:cs typeface="+mn-ea"/>
          </a:endParaRPr>
        </a:p>
        <a:p>
          <a:pPr rtl="0">
            <a:lnSpc>
              <a:spcPct val="100000"/>
            </a:lnSpc>
            <a:spcBef>
              <a:spcPct val="0"/>
            </a:spcBef>
            <a:spcAft>
              <a:spcPct val="35000"/>
            </a:spcAft>
          </a:pPr>
          <a:r>
            <a:rPr lang="en-US" dirty="0">
              <a:latin typeface="+mn-ea"/>
              <a:cs typeface="+mn-ea"/>
            </a:rPr>
            <a:t/>
          </a:r>
          <a:endParaRPr lang="en-US" dirty="0">
            <a:latin typeface="+mn-ea"/>
            <a:cs typeface="+mn-ea"/>
          </a:endParaRPr>
        </a:p>
        <a:p>
          <a:pPr rtl="0">
            <a:lnSpc>
              <a:spcPct val="100000"/>
            </a:lnSpc>
            <a:spcBef>
              <a:spcPct val="0"/>
            </a:spcBef>
            <a:spcAft>
              <a:spcPct val="35000"/>
            </a:spcAft>
          </a:pPr>
          <a:r>
            <a:rPr lang="en-IN" altLang="en-US" dirty="0"/>
            <a:t/>
          </a:r>
          <a:endParaRPr lang="en-IN" altLang="en-US" dirty="0"/>
        </a:p>
      </dgm:t>
    </dgm:pt>
    <dgm:pt modelId="{12460960-405B-425E-A773-519321302F31}" cxnId="{EF56F1CB-7853-4BF3-AE50-0C3EA515242C}" type="parTrans">
      <dgm:prSet/>
      <dgm:spPr/>
      <dgm:t>
        <a:bodyPr/>
        <a:lstStyle/>
        <a:p>
          <a:endParaRPr lang="en-US"/>
        </a:p>
      </dgm:t>
    </dgm:pt>
    <dgm:pt modelId="{78A1D704-5CC2-49CC-AA55-59146CDA0EBB}" cxnId="{EF56F1CB-7853-4BF3-AE50-0C3EA515242C}" type="sibTrans">
      <dgm:prSet/>
      <dgm:spPr>
        <a:solidFill>
          <a:schemeClr val="accent1">
            <a:lumMod val="75000"/>
          </a:schemeClr>
        </a:solidFill>
      </dgm:spPr>
      <dgm:t>
        <a:bodyPr/>
        <a:lstStyle/>
        <a:p>
          <a:endParaRPr lang="en-US"/>
        </a:p>
      </dgm:t>
    </dgm:pt>
    <dgm:pt modelId="{70FA267C-2836-4F91-B427-BDB32F322C62}">
      <dgm:prSet phldr="0" custT="0">
        <dgm:style>
          <a:lnRef idx="2">
            <a:schemeClr val="accent1"/>
          </a:lnRef>
          <a:fillRef idx="1">
            <a:schemeClr val="lt1"/>
          </a:fillRef>
          <a:effectRef idx="0">
            <a:schemeClr val="accent1"/>
          </a:effectRef>
          <a:fontRef idx="minor">
            <a:schemeClr val="dk1"/>
          </a:fontRef>
        </dgm:style>
      </dgm:prSet>
      <dgm:spPr>
        <a:solidFill>
          <a:schemeClr val="bg1"/>
        </a:solidFill>
        <a:ln>
          <a:solidFill>
            <a:schemeClr val="accent1">
              <a:lumMod val="75000"/>
            </a:schemeClr>
          </a:solidFill>
        </a:ln>
      </dgm:spPr>
      <dgm:t>
        <a:bodyPr vert="horz" wrap="square"/>
        <a:p>
          <a:pPr rtl="0">
            <a:lnSpc>
              <a:spcPct val="100000"/>
            </a:lnSpc>
            <a:spcBef>
              <a:spcPct val="0"/>
            </a:spcBef>
            <a:spcAft>
              <a:spcPct val="35000"/>
            </a:spcAft>
          </a:pPr>
          <a:r>
            <a:rPr lang="en-US" dirty="0">
              <a:latin typeface="+mn-ea"/>
              <a:cs typeface="+mn-ea"/>
              <a:sym typeface="+mn-ea"/>
            </a:rPr>
            <a:t>Teachers could upload resources and manage their content without technical complexity.</a:t>
          </a:r>
          <a:r>
            <a:rPr lang="en-IN"/>
            <a:t/>
          </a:r>
          <a:endParaRPr lang="en-IN"/>
        </a:p>
      </dgm:t>
    </dgm:pt>
    <dgm:pt modelId="{D463545F-C5F4-4CEF-8709-AD16F6753393}" cxnId="{DF408069-2ACF-4D9A-AEF2-FB5E946FFA4E}" type="parTrans">
      <dgm:prSet/>
      <dgm:spPr/>
      <dgm:t>
        <a:bodyPr/>
        <a:lstStyle/>
        <a:p>
          <a:endParaRPr lang="en-US"/>
        </a:p>
      </dgm:t>
    </dgm:pt>
    <dgm:pt modelId="{012E8FF7-8296-4D93-A503-1751EE8B6110}" cxnId="{DF408069-2ACF-4D9A-AEF2-FB5E946FFA4E}" type="sibTrans">
      <dgm:prSet/>
      <dgm:spPr>
        <a:solidFill>
          <a:schemeClr val="accent1">
            <a:lumMod val="75000"/>
          </a:schemeClr>
        </a:solidFill>
      </dgm:spPr>
      <dgm:t>
        <a:bodyPr/>
        <a:lstStyle/>
        <a:p>
          <a:endParaRPr lang="en-US"/>
        </a:p>
      </dgm:t>
    </dgm:pt>
    <dgm:pt modelId="{08C82E5C-21AF-48CB-8613-21A27A59C208}">
      <dgm:prSet phldr="0" custT="0">
        <dgm:style>
          <a:lnRef idx="2">
            <a:schemeClr val="accent1"/>
          </a:lnRef>
          <a:fillRef idx="1">
            <a:schemeClr val="lt1"/>
          </a:fillRef>
          <a:effectRef idx="0">
            <a:schemeClr val="accent1"/>
          </a:effectRef>
          <a:fontRef idx="minor">
            <a:schemeClr val="dk1"/>
          </a:fontRef>
        </dgm:style>
      </dgm:prSet>
      <dgm:spPr>
        <a:ln>
          <a:solidFill>
            <a:schemeClr val="accent1">
              <a:lumMod val="75000"/>
            </a:schemeClr>
          </a:solidFill>
        </a:ln>
      </dgm:spPr>
      <dgm:t>
        <a:bodyPr vert="horz" wrap="square"/>
        <a:p>
          <a:pPr rtl="0">
            <a:lnSpc>
              <a:spcPct val="100000"/>
            </a:lnSpc>
            <a:spcBef>
              <a:spcPct val="0"/>
            </a:spcBef>
            <a:spcAft>
              <a:spcPct val="35000"/>
            </a:spcAft>
          </a:pPr>
          <a:r>
            <a:rPr lang="en-IN" altLang="en-US" dirty="0">
              <a:latin typeface="+mn-ea"/>
              <a:cs typeface="+mn-ea"/>
              <a:sym typeface="+mn-ea"/>
            </a:rPr>
            <a:t>T</a:t>
          </a:r>
          <a:r>
            <a:rPr lang="en-US" dirty="0">
              <a:latin typeface="+mn-ea"/>
              <a:cs typeface="+mn-ea"/>
              <a:sym typeface="+mn-ea"/>
            </a:rPr>
            <a:t>his gap created a lack of communication, poor resource sharing, and no easy way to measure learning activity</a:t>
          </a:r>
          <a:r>
            <a:rPr lang="en-US" dirty="0">
              <a:latin typeface="+mn-ea"/>
              <a:cs typeface="+mn-ea"/>
              <a:sym typeface="+mn-ea"/>
            </a:rPr>
            <a:t>.</a:t>
          </a:r>
          <a:r>
            <a:rPr lang="en-US" dirty="0">
              <a:latin typeface="+mn-ea"/>
              <a:cs typeface="+mn-ea"/>
            </a:rPr>
            <a:t/>
          </a:r>
          <a:endParaRPr lang="en-US" dirty="0">
            <a:latin typeface="+mn-ea"/>
            <a:cs typeface="+mn-ea"/>
          </a:endParaRPr>
        </a:p>
        <a:p>
          <a:pPr rtl="0">
            <a:lnSpc>
              <a:spcPct val="100000"/>
            </a:lnSpc>
            <a:spcBef>
              <a:spcPct val="0"/>
            </a:spcBef>
            <a:spcAft>
              <a:spcPct val="35000"/>
            </a:spcAft>
          </a:pPr>
          <a:r>
            <a:rPr/>
            <a:t/>
          </a:r>
          <a:endParaRPr/>
        </a:p>
      </dgm:t>
    </dgm:pt>
    <dgm:pt modelId="{8B8FFE3A-45C3-42F1-B943-1CAD3956ACEE}" cxnId="{10205545-2C21-49B8-A732-AB41C6928B32}" type="parTrans">
      <dgm:prSet/>
      <dgm:spPr/>
      <dgm:t>
        <a:bodyPr/>
        <a:lstStyle/>
        <a:p>
          <a:endParaRPr lang="en-US"/>
        </a:p>
      </dgm:t>
    </dgm:pt>
    <dgm:pt modelId="{F207BD20-D964-4A8F-92FB-0B06B5930F77}" cxnId="{10205545-2C21-49B8-A732-AB41C6928B32}" type="sibTrans">
      <dgm:prSet/>
      <dgm:spPr/>
      <dgm:t>
        <a:bodyPr/>
        <a:lstStyle/>
        <a:p>
          <a:endParaRPr lang="en-US"/>
        </a:p>
      </dgm:t>
    </dgm:pt>
    <dgm:pt modelId="{4B2327FA-3A53-4A39-AA10-2C2BCE0002C9}" type="pres">
      <dgm:prSet presAssocID="{56292EEC-339E-4C07-B235-4EABF7093290}" presName="Name0" presStyleCnt="0">
        <dgm:presLayoutVars>
          <dgm:dir/>
          <dgm:resizeHandles val="exact"/>
        </dgm:presLayoutVars>
      </dgm:prSet>
      <dgm:spPr/>
    </dgm:pt>
    <dgm:pt modelId="{9B2AB6D9-AE5A-42DB-A5A6-A6F8A73735DE}" type="pres">
      <dgm:prSet presAssocID="{9D8444DE-92F1-4034-B09C-7822C6A82955}" presName="node" presStyleLbl="node1" presStyleIdx="0" presStyleCnt="3">
        <dgm:presLayoutVars>
          <dgm:bulletEnabled val="1"/>
        </dgm:presLayoutVars>
      </dgm:prSet>
      <dgm:spPr/>
    </dgm:pt>
    <dgm:pt modelId="{6F3233B3-790B-4665-8711-4D01116C2D94}" type="pres">
      <dgm:prSet presAssocID="{78A1D704-5CC2-49CC-AA55-59146CDA0EBB}" presName="sibTrans" presStyleLbl="sibTrans2D1" presStyleIdx="0" presStyleCnt="2"/>
      <dgm:spPr/>
    </dgm:pt>
    <dgm:pt modelId="{F2B9D349-B58E-4C3D-99E7-9E5429CA0C6C}" type="pres">
      <dgm:prSet presAssocID="{78A1D704-5CC2-49CC-AA55-59146CDA0EBB}" presName="connectorText" presStyleCnt="0"/>
      <dgm:spPr/>
    </dgm:pt>
    <dgm:pt modelId="{F0D7BEEB-2DB6-46B9-9C14-F9CC9DCD433F}" type="pres">
      <dgm:prSet presAssocID="{70FA267C-2836-4F91-B427-BDB32F322C62}" presName="node" presStyleLbl="node1" presStyleIdx="1" presStyleCnt="3">
        <dgm:presLayoutVars>
          <dgm:bulletEnabled val="1"/>
        </dgm:presLayoutVars>
      </dgm:prSet>
      <dgm:spPr/>
    </dgm:pt>
    <dgm:pt modelId="{F34ECA93-5463-4C35-A56B-14DA5198B693}" type="pres">
      <dgm:prSet presAssocID="{012E8FF7-8296-4D93-A503-1751EE8B6110}" presName="sibTrans" presStyleLbl="sibTrans2D1" presStyleIdx="1" presStyleCnt="2"/>
      <dgm:spPr/>
    </dgm:pt>
    <dgm:pt modelId="{94BE5551-7C6F-437E-BF5F-1C9391E79E21}" type="pres">
      <dgm:prSet presAssocID="{012E8FF7-8296-4D93-A503-1751EE8B6110}" presName="connectorText" presStyleCnt="0"/>
      <dgm:spPr/>
    </dgm:pt>
    <dgm:pt modelId="{0410C16A-7B4A-495A-A76A-9300725DEFBD}" type="pres">
      <dgm:prSet presAssocID="{08C82E5C-21AF-48CB-8613-21A27A59C208}" presName="node" presStyleLbl="node1" presStyleIdx="2" presStyleCnt="3">
        <dgm:presLayoutVars>
          <dgm:bulletEnabled val="1"/>
        </dgm:presLayoutVars>
      </dgm:prSet>
      <dgm:spPr/>
    </dgm:pt>
  </dgm:ptLst>
  <dgm:cxnLst>
    <dgm:cxn modelId="{EF56F1CB-7853-4BF3-AE50-0C3EA515242C}" srcId="{56292EEC-339E-4C07-B235-4EABF7093290}" destId="{9D8444DE-92F1-4034-B09C-7822C6A82955}" srcOrd="0" destOrd="0" parTransId="{12460960-405B-425E-A773-519321302F31}" sibTransId="{78A1D704-5CC2-49CC-AA55-59146CDA0EBB}"/>
    <dgm:cxn modelId="{DF408069-2ACF-4D9A-AEF2-FB5E946FFA4E}" srcId="{56292EEC-339E-4C07-B235-4EABF7093290}" destId="{70FA267C-2836-4F91-B427-BDB32F322C62}" srcOrd="1" destOrd="0" parTransId="{D463545F-C5F4-4CEF-8709-AD16F6753393}" sibTransId="{012E8FF7-8296-4D93-A503-1751EE8B6110}"/>
    <dgm:cxn modelId="{10205545-2C21-49B8-A732-AB41C6928B32}" srcId="{56292EEC-339E-4C07-B235-4EABF7093290}" destId="{08C82E5C-21AF-48CB-8613-21A27A59C208}" srcOrd="2" destOrd="0" parTransId="{8B8FFE3A-45C3-42F1-B943-1CAD3956ACEE}" sibTransId="{F207BD20-D964-4A8F-92FB-0B06B5930F77}"/>
    <dgm:cxn modelId="{3EB88577-A076-47E4-AC2F-0997EA459C49}" type="presOf" srcId="{56292EEC-339E-4C07-B235-4EABF7093290}" destId="{4B2327FA-3A53-4A39-AA10-2C2BCE0002C9}" srcOrd="0" destOrd="0" presId="urn:microsoft.com/office/officeart/2005/8/layout/process1"/>
    <dgm:cxn modelId="{B9D0E497-569F-422C-BC9D-F97AED0F73A7}" type="presParOf" srcId="{4B2327FA-3A53-4A39-AA10-2C2BCE0002C9}" destId="{9B2AB6D9-AE5A-42DB-A5A6-A6F8A73735DE}" srcOrd="0" destOrd="0" presId="urn:microsoft.com/office/officeart/2005/8/layout/process1"/>
    <dgm:cxn modelId="{C6B513A9-5F7B-4BDB-B27A-0F11BB0E559D}" type="presOf" srcId="{9D8444DE-92F1-4034-B09C-7822C6A82955}" destId="{9B2AB6D9-AE5A-42DB-A5A6-A6F8A73735DE}" srcOrd="0" destOrd="0" presId="urn:microsoft.com/office/officeart/2005/8/layout/process1"/>
    <dgm:cxn modelId="{616F4D78-5CBC-45ED-B2E1-3AE2C63CF38C}" type="presParOf" srcId="{4B2327FA-3A53-4A39-AA10-2C2BCE0002C9}" destId="{6F3233B3-790B-4665-8711-4D01116C2D94}" srcOrd="1" destOrd="0" presId="urn:microsoft.com/office/officeart/2005/8/layout/process1"/>
    <dgm:cxn modelId="{E54BA292-E2D6-4AC1-BDA2-54587EDD25C5}" type="presOf" srcId="{78A1D704-5CC2-49CC-AA55-59146CDA0EBB}" destId="{6F3233B3-790B-4665-8711-4D01116C2D94}" srcOrd="0" destOrd="0" presId="urn:microsoft.com/office/officeart/2005/8/layout/process1"/>
    <dgm:cxn modelId="{EF87CBAA-E81C-4E27-BEEA-BD8D03D92C41}" type="presParOf" srcId="{6F3233B3-790B-4665-8711-4D01116C2D94}" destId="{F2B9D349-B58E-4C3D-99E7-9E5429CA0C6C}" srcOrd="0" destOrd="1" presId="urn:microsoft.com/office/officeart/2005/8/layout/process1"/>
    <dgm:cxn modelId="{88B7B2B5-E1AC-4960-BF37-F4A9C6E53B91}" type="presOf" srcId="{78A1D704-5CC2-49CC-AA55-59146CDA0EBB}" destId="{F2B9D349-B58E-4C3D-99E7-9E5429CA0C6C}" srcOrd="1" destOrd="0" presId="urn:microsoft.com/office/officeart/2005/8/layout/process1"/>
    <dgm:cxn modelId="{A0A27E77-73C4-4574-B2C0-640C1163D18D}" type="presParOf" srcId="{4B2327FA-3A53-4A39-AA10-2C2BCE0002C9}" destId="{F0D7BEEB-2DB6-46B9-9C14-F9CC9DCD433F}" srcOrd="2" destOrd="0" presId="urn:microsoft.com/office/officeart/2005/8/layout/process1"/>
    <dgm:cxn modelId="{5ABF2931-5236-4D2F-AADA-FBB09FA25B9C}" type="presOf" srcId="{70FA267C-2836-4F91-B427-BDB32F322C62}" destId="{F0D7BEEB-2DB6-46B9-9C14-F9CC9DCD433F}" srcOrd="0" destOrd="0" presId="urn:microsoft.com/office/officeart/2005/8/layout/process1"/>
    <dgm:cxn modelId="{93FBDC32-11A8-4814-AFE5-51F59F5D76E3}" type="presParOf" srcId="{4B2327FA-3A53-4A39-AA10-2C2BCE0002C9}" destId="{F34ECA93-5463-4C35-A56B-14DA5198B693}" srcOrd="3" destOrd="0" presId="urn:microsoft.com/office/officeart/2005/8/layout/process1"/>
    <dgm:cxn modelId="{B1C50935-ADAE-46AA-A581-AA281B29B355}" type="presOf" srcId="{012E8FF7-8296-4D93-A503-1751EE8B6110}" destId="{F34ECA93-5463-4C35-A56B-14DA5198B693}" srcOrd="0" destOrd="0" presId="urn:microsoft.com/office/officeart/2005/8/layout/process1"/>
    <dgm:cxn modelId="{0CE42D5C-4FFD-421F-A621-B217069DE46F}" type="presParOf" srcId="{F34ECA93-5463-4C35-A56B-14DA5198B693}" destId="{94BE5551-7C6F-437E-BF5F-1C9391E79E21}" srcOrd="0" destOrd="3" presId="urn:microsoft.com/office/officeart/2005/8/layout/process1"/>
    <dgm:cxn modelId="{1D826F90-5074-4190-8628-E031F7E8FA52}" type="presOf" srcId="{012E8FF7-8296-4D93-A503-1751EE8B6110}" destId="{94BE5551-7C6F-437E-BF5F-1C9391E79E21}" srcOrd="1" destOrd="0" presId="urn:microsoft.com/office/officeart/2005/8/layout/process1"/>
    <dgm:cxn modelId="{CBC82895-0686-4BBD-A34F-20A5E9820090}" type="presParOf" srcId="{4B2327FA-3A53-4A39-AA10-2C2BCE0002C9}" destId="{0410C16A-7B4A-495A-A76A-9300725DEFBD}" srcOrd="4" destOrd="0" presId="urn:microsoft.com/office/officeart/2005/8/layout/process1"/>
    <dgm:cxn modelId="{85B06464-4310-4055-A1D5-69B920A58A86}" type="presOf" srcId="{08C82E5C-21AF-48CB-8613-21A27A59C208}" destId="{0410C16A-7B4A-495A-A76A-9300725DEFBD}" srcOrd="0"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64545" cy="4907280"/>
        <a:chOff x="0" y="0"/>
        <a:chExt cx="10964545" cy="4907280"/>
      </a:xfrm>
    </dsp:grpSpPr>
    <dsp:sp modelId="{9B2AB6D9-AE5A-42DB-A5A6-A6F8A73735DE}">
      <dsp:nvSpPr>
        <dsp:cNvPr id="3" name="Rounded Rectangle 2"/>
        <dsp:cNvSpPr/>
      </dsp:nvSpPr>
      <dsp:spPr bwMode="white">
        <a:xfrm>
          <a:off x="0" y="1190625"/>
          <a:ext cx="2885407" cy="2526030"/>
        </a:xfrm>
        <a:prstGeom prst="roundRect">
          <a:avLst>
            <a:gd name="adj" fmla="val 10000"/>
          </a:avLst>
        </a:prstGeom>
        <a:ln>
          <a:solidFill>
            <a:schemeClr val="accent1">
              <a:lumMod val="75000"/>
            </a:schemeClr>
          </a:solidFill>
        </a:ln>
      </dsp:spPr>
      <dsp:style>
        <a:lnRef idx="2">
          <a:schemeClr val="accent1"/>
        </a:lnRef>
        <a:fillRef idx="1">
          <a:schemeClr val="lt1"/>
        </a:fillRef>
        <a:effectRef idx="0">
          <a:schemeClr val="accent1"/>
        </a:effectRef>
        <a:fontRef idx="minor">
          <a:schemeClr val="dk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dirty="0">
              <a:latin typeface="+mn-ea"/>
              <a:cs typeface="+mn-ea"/>
              <a:sym typeface="+mn-ea"/>
            </a:rPr>
            <a:t> </a:t>
          </a:r>
          <a:endParaRPr lang="en-US" dirty="0">
            <a:latin typeface="+mn-ea"/>
            <a:cs typeface="+mn-ea"/>
            <a:sym typeface="+mn-ea"/>
          </a:endParaRPr>
        </a:p>
        <a:p>
          <a:pPr lvl="0" rtl="0">
            <a:lnSpc>
              <a:spcPct val="100000"/>
            </a:lnSpc>
            <a:spcBef>
              <a:spcPct val="0"/>
            </a:spcBef>
            <a:spcAft>
              <a:spcPct val="35000"/>
            </a:spcAft>
          </a:pPr>
          <a:r>
            <a:rPr lang="en-US" dirty="0">
              <a:latin typeface="+mn-ea"/>
              <a:cs typeface="+mn-ea"/>
              <a:sym typeface="+mn-ea"/>
            </a:rPr>
            <a:t>Students could access quality notes/videos, study them, and track their learning.</a:t>
          </a:r>
          <a:endParaRPr lang="en-US" dirty="0">
            <a:latin typeface="+mn-ea"/>
            <a:cs typeface="+mn-ea"/>
          </a:endParaRPr>
        </a:p>
        <a:p>
          <a:pPr lvl="0" rtl="0">
            <a:lnSpc>
              <a:spcPct val="100000"/>
            </a:lnSpc>
            <a:spcBef>
              <a:spcPct val="0"/>
            </a:spcBef>
            <a:spcAft>
              <a:spcPct val="35000"/>
            </a:spcAft>
          </a:pPr>
          <a:endParaRPr lang="en-US" dirty="0">
            <a:latin typeface="+mn-ea"/>
            <a:cs typeface="+mn-ea"/>
          </a:endParaRPr>
        </a:p>
        <a:p>
          <a:pPr lvl="0" rtl="0">
            <a:lnSpc>
              <a:spcPct val="100000"/>
            </a:lnSpc>
            <a:spcBef>
              <a:spcPct val="0"/>
            </a:spcBef>
            <a:spcAft>
              <a:spcPct val="35000"/>
            </a:spcAft>
          </a:pPr>
          <a:endParaRPr lang="en-IN" altLang="en-US" dirty="0"/>
        </a:p>
      </dsp:txBody>
      <dsp:txXfrm>
        <a:off x="0" y="1190625"/>
        <a:ext cx="2885407" cy="2526030"/>
      </dsp:txXfrm>
    </dsp:sp>
    <dsp:sp modelId="{6F3233B3-790B-4665-8711-4D01116C2D94}">
      <dsp:nvSpPr>
        <dsp:cNvPr id="4" name="Right Arrow 3"/>
        <dsp:cNvSpPr/>
      </dsp:nvSpPr>
      <dsp:spPr bwMode="white">
        <a:xfrm>
          <a:off x="3156635" y="2095850"/>
          <a:ext cx="611706" cy="715581"/>
        </a:xfrm>
        <a:prstGeom prst="rightArrow">
          <a:avLst>
            <a:gd name="adj1" fmla="val 60000"/>
            <a:gd name="adj2" fmla="val 50000"/>
          </a:avLst>
        </a:prstGeom>
        <a:solidFill>
          <a:schemeClr val="accent1">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3156635" y="2095850"/>
        <a:ext cx="611706" cy="715581"/>
      </dsp:txXfrm>
    </dsp:sp>
    <dsp:sp modelId="{F0D7BEEB-2DB6-46B9-9C14-F9CC9DCD433F}">
      <dsp:nvSpPr>
        <dsp:cNvPr id="5" name="Rounded Rectangle 4"/>
        <dsp:cNvSpPr/>
      </dsp:nvSpPr>
      <dsp:spPr bwMode="white">
        <a:xfrm>
          <a:off x="4039569" y="1190625"/>
          <a:ext cx="2885407" cy="2526030"/>
        </a:xfrm>
        <a:prstGeom prst="roundRect">
          <a:avLst>
            <a:gd name="adj" fmla="val 10000"/>
          </a:avLst>
        </a:prstGeom>
        <a:solidFill>
          <a:schemeClr val="bg1"/>
        </a:solidFill>
        <a:ln>
          <a:solidFill>
            <a:schemeClr val="accent1">
              <a:lumMod val="75000"/>
            </a:schemeClr>
          </a:solidFill>
        </a:ln>
      </dsp:spPr>
      <dsp:style>
        <a:lnRef idx="2">
          <a:schemeClr val="accent1"/>
        </a:lnRef>
        <a:fillRef idx="1">
          <a:schemeClr val="lt1"/>
        </a:fillRef>
        <a:effectRef idx="0">
          <a:schemeClr val="accent1"/>
        </a:effectRef>
        <a:fontRef idx="minor">
          <a:schemeClr val="dk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US" dirty="0">
              <a:latin typeface="+mn-ea"/>
              <a:cs typeface="+mn-ea"/>
              <a:sym typeface="+mn-ea"/>
            </a:rPr>
            <a:t>Teachers could upload resources and manage their content without technical complexity.</a:t>
          </a:r>
          <a:endParaRPr lang="en-IN"/>
        </a:p>
      </dsp:txBody>
      <dsp:txXfrm>
        <a:off x="4039569" y="1190625"/>
        <a:ext cx="2885407" cy="2526030"/>
      </dsp:txXfrm>
    </dsp:sp>
    <dsp:sp modelId="{F34ECA93-5463-4C35-A56B-14DA5198B693}">
      <dsp:nvSpPr>
        <dsp:cNvPr id="6" name="Right Arrow 5"/>
        <dsp:cNvSpPr/>
      </dsp:nvSpPr>
      <dsp:spPr bwMode="white">
        <a:xfrm>
          <a:off x="7196204" y="2095850"/>
          <a:ext cx="611706" cy="715581"/>
        </a:xfrm>
        <a:prstGeom prst="rightArrow">
          <a:avLst>
            <a:gd name="adj1" fmla="val 60000"/>
            <a:gd name="adj2" fmla="val 50000"/>
          </a:avLst>
        </a:prstGeom>
        <a:solidFill>
          <a:schemeClr val="accent1">
            <a:lumMod val="75000"/>
          </a:schemeClr>
        </a:solidFill>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7196204" y="2095850"/>
        <a:ext cx="611706" cy="715581"/>
      </dsp:txXfrm>
    </dsp:sp>
    <dsp:sp modelId="{0410C16A-7B4A-495A-A76A-9300725DEFBD}">
      <dsp:nvSpPr>
        <dsp:cNvPr id="7" name="Rounded Rectangle 6"/>
        <dsp:cNvSpPr/>
      </dsp:nvSpPr>
      <dsp:spPr bwMode="white">
        <a:xfrm>
          <a:off x="8079138" y="1190625"/>
          <a:ext cx="2885407" cy="2526030"/>
        </a:xfrm>
        <a:prstGeom prst="roundRect">
          <a:avLst>
            <a:gd name="adj" fmla="val 10000"/>
          </a:avLst>
        </a:prstGeom>
        <a:ln>
          <a:solidFill>
            <a:schemeClr val="accent1">
              <a:lumMod val="75000"/>
            </a:schemeClr>
          </a:solidFill>
        </a:ln>
      </dsp:spPr>
      <dsp:style>
        <a:lnRef idx="2">
          <a:schemeClr val="accent1"/>
        </a:lnRef>
        <a:fillRef idx="1">
          <a:schemeClr val="lt1"/>
        </a:fillRef>
        <a:effectRef idx="0">
          <a:schemeClr val="accent1"/>
        </a:effectRef>
        <a:fontRef idx="minor">
          <a:schemeClr val="dk1"/>
        </a:fontRef>
      </dsp:style>
      <dsp:txBody>
        <a:bodyPr vert="horz" wrap="square" lIns="68580" tIns="68580" rIns="68580"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en-IN" altLang="en-US" dirty="0">
              <a:latin typeface="+mn-ea"/>
              <a:cs typeface="+mn-ea"/>
              <a:sym typeface="+mn-ea"/>
            </a:rPr>
            <a:t>T</a:t>
          </a:r>
          <a:r>
            <a:rPr lang="en-US" dirty="0">
              <a:latin typeface="+mn-ea"/>
              <a:cs typeface="+mn-ea"/>
              <a:sym typeface="+mn-ea"/>
            </a:rPr>
            <a:t>his gap created a lack of communication, poor resource sharing, and no easy way to measure learning activity</a:t>
          </a:r>
          <a:r>
            <a:rPr lang="en-US" dirty="0">
              <a:latin typeface="+mn-ea"/>
              <a:cs typeface="+mn-ea"/>
              <a:sym typeface="+mn-ea"/>
            </a:rPr>
            <a:t>.</a:t>
          </a:r>
          <a:endParaRPr lang="en-US" dirty="0">
            <a:latin typeface="+mn-ea"/>
            <a:cs typeface="+mn-ea"/>
          </a:endParaRPr>
        </a:p>
        <a:p>
          <a:pPr lvl="0" rtl="0">
            <a:lnSpc>
              <a:spcPct val="100000"/>
            </a:lnSpc>
            <a:spcBef>
              <a:spcPct val="0"/>
            </a:spcBef>
            <a:spcAft>
              <a:spcPct val="35000"/>
            </a:spcAft>
          </a:pPr>
        </a:p>
      </dsp:txBody>
      <dsp:txXfrm>
        <a:off x="8079138" y="1190625"/>
        <a:ext cx="2885407" cy="252603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6" units="1/cm"/>
          <inkml:channelProperty channel="Y" name="resolution" value="28.34646" units="1/cm"/>
          <inkml:channelProperty channel="F" name="resolution" value="0" units="1/dev"/>
        </inkml:channelProperties>
      </inkml:inkSource>
      <inkml:timestamp xml:id="ts0" timeString="2025-02-03T14:24:01"/>
    </inkml:context>
    <inkml:brush xml:id="br0">
      <inkml:brushProperty name="width" value="0.05292" units="cm"/>
      <inkml:brushProperty name="height" value="0.05292" units="cm"/>
      <inkml:brushProperty name="color" value="#f80600"/>
    </inkml:brush>
  </inkml:definitions>
  <inkml:trace contextRef="#ctx0" brushRef="#br0">16876.000 7262.000 767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jpe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jpeg"/><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a:off x="3172460" y="631190"/>
            <a:ext cx="5847080" cy="829945"/>
          </a:xfrm>
          <a:prstGeom prst="rect">
            <a:avLst/>
          </a:prstGeom>
          <a:solidFill>
            <a:schemeClr val="bg1"/>
          </a:solidFill>
          <a:ln>
            <a:solidFill>
              <a:schemeClr val="bg1"/>
            </a:solidFill>
          </a:ln>
        </p:spPr>
        <p:style>
          <a:lnRef idx="2">
            <a:schemeClr val="accent1"/>
          </a:lnRef>
          <a:fillRef idx="0">
            <a:srgbClr val="FFFFFF"/>
          </a:fillRef>
          <a:effectRef idx="0">
            <a:srgbClr val="FFFFFF"/>
          </a:effectRef>
          <a:fontRef idx="minor">
            <a:schemeClr val="tx1"/>
          </a:fontRef>
        </p:style>
        <p:txBody>
          <a:bodyPr wrap="square" rtlCol="0">
            <a:spAutoFit/>
          </a:bodyPr>
          <a:lstStyle/>
          <a:p>
            <a:pPr algn="ctr"/>
            <a:r>
              <a:rPr lang="en-IN" altLang="en-US" sz="4800" b="1" u="sng">
                <a:ln>
                  <a:solidFill>
                    <a:schemeClr val="bg1"/>
                  </a:solidFill>
                </a:ln>
                <a:latin typeface="Cambria Math" panose="02040503050406030204" charset="0"/>
                <a:cs typeface="Cambria Math" panose="02040503050406030204" charset="0"/>
                <a:sym typeface="+mn-ea"/>
              </a:rPr>
              <a:t>NOTENEST</a:t>
            </a:r>
            <a:endParaRPr lang="en-IN" altLang="en-US" sz="4800" b="1" u="sng">
              <a:ln>
                <a:solidFill>
                  <a:schemeClr val="bg1"/>
                </a:solidFill>
              </a:ln>
              <a:latin typeface="Cambria Math" panose="02040503050406030204" charset="0"/>
              <a:cs typeface="Cambria Math" panose="02040503050406030204" charset="0"/>
              <a:sym typeface="+mn-ea"/>
            </a:endParaRPr>
          </a:p>
        </p:txBody>
      </p:sp>
      <p:sp>
        <p:nvSpPr>
          <p:cNvPr id="10" name="Text Box 9"/>
          <p:cNvSpPr txBox="1"/>
          <p:nvPr/>
        </p:nvSpPr>
        <p:spPr>
          <a:xfrm>
            <a:off x="1536700" y="1622425"/>
            <a:ext cx="8539480" cy="3362325"/>
          </a:xfrm>
          <a:prstGeom prst="rect">
            <a:avLst/>
          </a:prstGeom>
          <a:noFill/>
        </p:spPr>
        <p:txBody>
          <a:bodyPr wrap="square" rtlCol="0">
            <a:noAutofit/>
          </a:bodyPr>
          <a:lstStyle/>
          <a:p>
            <a:pPr algn="ctr"/>
            <a:r>
              <a:rPr lang="en-IN" altLang="en-US" sz="2400" b="1" u="sng"/>
              <a:t>Jaishree Parashar , Shalu , Ayush , Kanishak Choudhary</a:t>
            </a:r>
            <a:endParaRPr lang="en-IN" altLang="en-US" sz="2400" b="1" u="sng"/>
          </a:p>
          <a:p>
            <a:endParaRPr lang="en-IN" altLang="en-US" sz="2400" b="1" u="sng"/>
          </a:p>
          <a:p>
            <a:pPr algn="ctr"/>
            <a:endParaRPr lang="en-IN" altLang="en-US" sz="2400" b="1" u="sng"/>
          </a:p>
          <a:p>
            <a:pPr algn="ctr"/>
            <a:r>
              <a:rPr lang="en-IN" altLang="en-US" sz="2400" b="1" u="sng"/>
              <a:t>Under Supervison Of </a:t>
            </a:r>
            <a:endParaRPr lang="en-IN" altLang="en-US" sz="2400" b="1" u="sng"/>
          </a:p>
          <a:p>
            <a:pPr algn="ctr"/>
            <a:endParaRPr lang="en-IN" altLang="en-US" sz="2400"/>
          </a:p>
          <a:p>
            <a:r>
              <a:rPr lang="en-IN" altLang="en-US" sz="2400" b="1" u="sng"/>
              <a:t>Internal</a:t>
            </a:r>
            <a:r>
              <a:rPr lang="en-IN" altLang="en-US" sz="2400" b="1"/>
              <a:t> :-  </a:t>
            </a:r>
            <a:r>
              <a:rPr lang="en-IN" altLang="en-US" sz="2400"/>
              <a:t>Mr. Aijaz</a:t>
            </a:r>
            <a:endParaRPr lang="en-IN" altLang="en-US" sz="2400" b="1" u="sng"/>
          </a:p>
          <a:p>
            <a:r>
              <a:rPr lang="en-IN" altLang="en-US" sz="2400" b="1" u="sng"/>
              <a:t>External</a:t>
            </a:r>
            <a:r>
              <a:rPr lang="en-IN" altLang="en-US" sz="2400" b="1"/>
              <a:t> :- </a:t>
            </a:r>
            <a:r>
              <a:rPr lang="en-IN" altLang="en-US" sz="2400"/>
              <a:t>Mr. A.C. Bhatnagar  </a:t>
            </a:r>
            <a:endParaRPr lang="en-IN" altLang="en-US" sz="2400"/>
          </a:p>
        </p:txBody>
      </p:sp>
      <p:sp>
        <p:nvSpPr>
          <p:cNvPr id="3" name="Rectangles 2"/>
          <p:cNvSpPr/>
          <p:nvPr/>
        </p:nvSpPr>
        <p:spPr>
          <a:xfrm>
            <a:off x="635" y="-9525"/>
            <a:ext cx="6094730" cy="440055"/>
          </a:xfrm>
          <a:prstGeom prst="rect">
            <a:avLst/>
          </a:prstGeom>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5" name="Rectangles 4"/>
          <p:cNvSpPr/>
          <p:nvPr/>
        </p:nvSpPr>
        <p:spPr>
          <a:xfrm>
            <a:off x="6095365" y="0"/>
            <a:ext cx="6096635" cy="422910"/>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p:spPr>
        <p:style>
          <a:lnRef idx="0">
            <a:srgbClr val="FFFFFF"/>
          </a:lnRef>
          <a:fillRef idx="1">
            <a:schemeClr val="accent5"/>
          </a:fillRef>
          <a:effectRef idx="2">
            <a:schemeClr val="accent5"/>
          </a:effectRef>
          <a:fontRef idx="minor">
            <a:schemeClr val="lt1"/>
          </a:fontRef>
        </p:style>
        <p:txBody>
          <a:bodyPr rtlCol="0" anchor="ctr"/>
          <a:lstStyle/>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1/1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7</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pic>
        <p:nvPicPr>
          <p:cNvPr id="10" name="Picture 9" descr="WhatsApp Image 2025-05-03 at 14.55.13_10e3a2d4"/>
          <p:cNvPicPr>
            <a:picLocks noChangeAspect="1"/>
          </p:cNvPicPr>
          <p:nvPr/>
        </p:nvPicPr>
        <p:blipFill>
          <a:blip r:embed="rId1"/>
          <a:stretch>
            <a:fillRect/>
          </a:stretch>
        </p:blipFill>
        <p:spPr>
          <a:xfrm>
            <a:off x="6095365" y="3582670"/>
            <a:ext cx="6101715" cy="2941955"/>
          </a:xfrm>
          <a:prstGeom prst="rect">
            <a:avLst/>
          </a:prstGeom>
        </p:spPr>
      </p:pic>
      <p:pic>
        <p:nvPicPr>
          <p:cNvPr id="11" name="Picture 10" descr="WhatsApp Image 2025-05-03 at 14.55.13_43d05c9a"/>
          <p:cNvPicPr>
            <a:picLocks noChangeAspect="1"/>
          </p:cNvPicPr>
          <p:nvPr/>
        </p:nvPicPr>
        <p:blipFill>
          <a:blip r:embed="rId2"/>
          <a:stretch>
            <a:fillRect/>
          </a:stretch>
        </p:blipFill>
        <p:spPr>
          <a:xfrm>
            <a:off x="76200" y="457200"/>
            <a:ext cx="6018530" cy="3125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descr="WhatsApp Image 2025-05-03 at 14.55.12_cc00a2f9"/>
          <p:cNvPicPr>
            <a:picLocks noChangeAspect="1"/>
          </p:cNvPicPr>
          <p:nvPr/>
        </p:nvPicPr>
        <p:blipFill>
          <a:blip r:embed="rId1"/>
          <a:stretch>
            <a:fillRect/>
          </a:stretch>
        </p:blipFill>
        <p:spPr>
          <a:xfrm>
            <a:off x="0" y="609600"/>
            <a:ext cx="6113780" cy="2819400"/>
          </a:xfrm>
          <a:prstGeom prst="rect">
            <a:avLst/>
          </a:prstGeom>
        </p:spPr>
      </p:pic>
      <p:pic>
        <p:nvPicPr>
          <p:cNvPr id="14" name="Picture 13" descr="WhatsApp Image 2025-05-03 at 14.55.12_777438b8"/>
          <p:cNvPicPr>
            <a:picLocks noChangeAspect="1"/>
          </p:cNvPicPr>
          <p:nvPr/>
        </p:nvPicPr>
        <p:blipFill>
          <a:blip r:embed="rId2"/>
          <a:stretch>
            <a:fillRect/>
          </a:stretch>
        </p:blipFill>
        <p:spPr>
          <a:xfrm>
            <a:off x="6094730" y="3429000"/>
            <a:ext cx="6097270" cy="3429000"/>
          </a:xfrm>
          <a:prstGeom prst="rect">
            <a:avLst/>
          </a:prstGeom>
        </p:spPr>
      </p:pic>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7</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7</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pic>
        <p:nvPicPr>
          <p:cNvPr id="4" name="Picture 3" descr="WhatsApp Image 2025-05-03 at 14.55.12_727d4c50"/>
          <p:cNvPicPr>
            <a:picLocks noChangeAspect="1"/>
          </p:cNvPicPr>
          <p:nvPr/>
        </p:nvPicPr>
        <p:blipFill>
          <a:blip r:embed="rId1"/>
          <a:stretch>
            <a:fillRect/>
          </a:stretch>
        </p:blipFill>
        <p:spPr>
          <a:xfrm>
            <a:off x="-19685" y="533400"/>
            <a:ext cx="6115050" cy="3127375"/>
          </a:xfrm>
          <a:prstGeom prst="rect">
            <a:avLst/>
          </a:prstGeom>
        </p:spPr>
      </p:pic>
      <p:pic>
        <p:nvPicPr>
          <p:cNvPr id="8" name="Picture 7" descr="WhatsApp Image 2025-05-03 at 14.55.13_5f96075d"/>
          <p:cNvPicPr>
            <a:picLocks noChangeAspect="1"/>
          </p:cNvPicPr>
          <p:nvPr/>
        </p:nvPicPr>
        <p:blipFill>
          <a:blip r:embed="rId2"/>
          <a:stretch>
            <a:fillRect/>
          </a:stretch>
        </p:blipFill>
        <p:spPr>
          <a:xfrm>
            <a:off x="6109970" y="3660775"/>
            <a:ext cx="6087110" cy="2870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7</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
        <p:nvSpPr>
          <p:cNvPr id="4" name="Text Box 3"/>
          <p:cNvSpPr txBox="1"/>
          <p:nvPr/>
        </p:nvSpPr>
        <p:spPr>
          <a:xfrm>
            <a:off x="4091940" y="712470"/>
            <a:ext cx="5737860" cy="1006475"/>
          </a:xfrm>
          <a:prstGeom prst="rect">
            <a:avLst/>
          </a:prstGeom>
          <a:noFill/>
        </p:spPr>
        <p:txBody>
          <a:bodyPr wrap="square" rtlCol="0">
            <a:noAutofit/>
          </a:bodyPr>
          <a:p>
            <a:r>
              <a:rPr lang="en-IN" altLang="en-US" sz="4800" b="1" u="sng"/>
              <a:t>FUTURE GOALS</a:t>
            </a:r>
            <a:endParaRPr lang="en-IN" altLang="en-US" sz="4800" b="1" u="sng"/>
          </a:p>
          <a:p>
            <a:endParaRPr lang="en-IN" altLang="en-US" sz="4800" b="1" u="sng"/>
          </a:p>
        </p:txBody>
      </p:sp>
      <p:sp>
        <p:nvSpPr>
          <p:cNvPr id="5" name="Text Box 4"/>
          <p:cNvSpPr txBox="1"/>
          <p:nvPr/>
        </p:nvSpPr>
        <p:spPr>
          <a:xfrm>
            <a:off x="755650" y="1799590"/>
            <a:ext cx="8616950" cy="1198880"/>
          </a:xfrm>
          <a:prstGeom prst="rect">
            <a:avLst/>
          </a:prstGeom>
          <a:noFill/>
        </p:spPr>
        <p:txBody>
          <a:bodyPr wrap="square" rtlCol="0">
            <a:spAutoFit/>
          </a:bodyPr>
          <a:p>
            <a:pPr marL="342900" indent="-342900">
              <a:buFont typeface="Arial" panose="020B0604020202020204" pitchFamily="34" charset="0"/>
              <a:buChar char="•"/>
            </a:pPr>
            <a:r>
              <a:rPr lang="en-IN" altLang="en-US" sz="2400"/>
              <a:t>Future integration of API.</a:t>
            </a:r>
            <a:endParaRPr lang="en-IN" altLang="en-US" sz="2400"/>
          </a:p>
          <a:p>
            <a:pPr marL="342900" indent="-342900">
              <a:buFont typeface="Arial" panose="020B0604020202020204" pitchFamily="34" charset="0"/>
              <a:buChar char="•"/>
            </a:pPr>
            <a:r>
              <a:rPr lang="en-IN" altLang="en-US" sz="2400"/>
              <a:t>Integrated feature of Google Meet.</a:t>
            </a:r>
            <a:endParaRPr lang="en-IN" altLang="en-US" sz="2400"/>
          </a:p>
          <a:p>
            <a:pPr marL="342900" indent="-342900">
              <a:buFont typeface="Arial" panose="020B0604020202020204" pitchFamily="34" charset="0"/>
              <a:buChar char="•"/>
            </a:pPr>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264160" y="569595"/>
            <a:ext cx="6082030" cy="1043305"/>
          </a:xfrm>
          <a:prstGeom prst="rect">
            <a:avLst/>
          </a:prstGeom>
          <a:noFill/>
        </p:spPr>
        <p:txBody>
          <a:bodyPr wrap="square" rtlCol="0">
            <a:noAutofit/>
          </a:bodyPr>
          <a:lstStyle/>
          <a:p>
            <a:pPr algn="l"/>
            <a:r>
              <a:rPr lang="en-IN" altLang="en-US" sz="4800" b="1" u="sng"/>
              <a:t>INTRODUCTION</a:t>
            </a:r>
            <a:endParaRPr lang="en-IN" altLang="en-US" sz="4800" b="1" u="sng"/>
          </a:p>
        </p:txBody>
      </p:sp>
      <p:sp>
        <p:nvSpPr>
          <p:cNvPr id="5" name="Text Box 4"/>
          <p:cNvSpPr txBox="1"/>
          <p:nvPr/>
        </p:nvSpPr>
        <p:spPr>
          <a:xfrm>
            <a:off x="228600" y="1828800"/>
            <a:ext cx="11094720" cy="3784600"/>
          </a:xfrm>
          <a:prstGeom prst="rect">
            <a:avLst/>
          </a:prstGeom>
          <a:noFill/>
        </p:spPr>
        <p:txBody>
          <a:bodyPr wrap="square" rtlCol="0">
            <a:spAutoFit/>
          </a:bodyPr>
          <a:lstStyle/>
          <a:p>
            <a:pPr indent="0">
              <a:buNone/>
            </a:pPr>
            <a:r>
              <a:rPr lang="en-US" altLang="en-US" sz="2400" dirty="0"/>
              <a:t>NotesNest is an innovative educational website designed to support students in their academic pursuits by providing a comprehensive, user-centric platform focused on the efficient distribution and management of study materials.</a:t>
            </a:r>
            <a:endParaRPr lang="en-US" altLang="en-US" sz="2400" dirty="0"/>
          </a:p>
          <a:p>
            <a:pPr indent="0">
              <a:buNone/>
            </a:pPr>
            <a:r>
              <a:rPr lang="en-US" altLang="en-US" sz="2400" dirty="0"/>
              <a:t>The platform hosts an extensive, meticulously categorized repository of high-quality notes, covering a wide range of subjects and academic levels — from high school curricula to professional certification materials. NotesNest ensures that students can quickly access precisely the resources they need by organizing content based on subject, topic, and difficulty level, thereby saving valuable time and enhancing academic preparation.</a:t>
            </a:r>
            <a:endParaRPr lang="en-US" altLang="en-US" sz="2400" dirty="0"/>
          </a:p>
          <a:p>
            <a:pPr indent="0">
              <a:buNone/>
            </a:pPr>
            <a:endParaRPr lang="en-US" altLang="en-US" sz="2400" dirty="0"/>
          </a:p>
        </p:txBody>
      </p:sp>
      <p:sp>
        <p:nvSpPr>
          <p:cNvPr id="3" name="Rectangles 2"/>
          <p:cNvSpPr/>
          <p:nvPr/>
        </p:nvSpPr>
        <p:spPr>
          <a:xfrm>
            <a:off x="635" y="-9525"/>
            <a:ext cx="6094730" cy="440055"/>
          </a:xfrm>
          <a:prstGeom prst="rect">
            <a:avLst/>
          </a:prstGeom>
        </p:spPr>
        <p:style>
          <a:lnRef idx="0">
            <a:srgbClr val="FFFFFF"/>
          </a:lnRef>
          <a:fillRef idx="1">
            <a:schemeClr val="accent5"/>
          </a:fillRef>
          <a:effectRef idx="2">
            <a:schemeClr val="accent5"/>
          </a:effectRef>
          <a:fontRef idx="minor">
            <a:schemeClr val="lt1"/>
          </a:fontRef>
        </p:style>
        <p:txBody>
          <a:bodyPr rtlCol="0" anchor="ctr"/>
          <a:lstStyle/>
          <a:p>
            <a:pPr algn="ctr"/>
            <a:endParaRPr lang="en-US"/>
          </a:p>
        </p:txBody>
      </p:sp>
      <p:sp>
        <p:nvSpPr>
          <p:cNvPr id="2" name="Rectangles 1"/>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7" name="Rectangles 6"/>
          <p:cNvSpPr/>
          <p:nvPr/>
        </p:nvSpPr>
        <p:spPr>
          <a:xfrm>
            <a:off x="-19685" y="6542405"/>
            <a:ext cx="4649470" cy="346075"/>
          </a:xfrm>
          <a:prstGeom prst="rect">
            <a:avLst/>
          </a:prstGeom>
        </p:spPr>
        <p:style>
          <a:lnRef idx="0">
            <a:srgbClr val="FFFFFF"/>
          </a:lnRef>
          <a:fillRef idx="1">
            <a:schemeClr val="accent5"/>
          </a:fillRef>
          <a:effectRef idx="2">
            <a:schemeClr val="accent5"/>
          </a:effectRef>
          <a:fontRef idx="minor">
            <a:schemeClr val="lt1"/>
          </a:fontRef>
        </p:style>
        <p:txBody>
          <a:bodyPr rtlCol="0" anchor="ctr"/>
          <a:lstStyle/>
          <a:p>
            <a:pPr algn="ctr"/>
            <a:r>
              <a:rPr lang="en-US" b="1"/>
              <a:t>1.Jaishree  2.Shalu  3.Ayush  4.Kanishak </a:t>
            </a:r>
            <a:endParaRPr lang="en-US" b="1"/>
          </a:p>
        </p:txBody>
      </p:sp>
      <p:sp>
        <p:nvSpPr>
          <p:cNvPr id="8" name="Rectangles 7"/>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2/1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143510" y="439420"/>
            <a:ext cx="6156960" cy="1043305"/>
          </a:xfrm>
          <a:prstGeom prst="rect">
            <a:avLst/>
          </a:prstGeom>
          <a:noFill/>
        </p:spPr>
        <p:txBody>
          <a:bodyPr wrap="square" rtlCol="0">
            <a:noAutofit/>
          </a:bodyPr>
          <a:lstStyle/>
          <a:p>
            <a:pPr algn="l"/>
            <a:r>
              <a:rPr lang="en-IN" altLang="en-US" sz="4800" b="1" u="sng"/>
              <a:t>OBJECTIVES</a:t>
            </a:r>
            <a:endParaRPr lang="en-IN" altLang="en-US" sz="4800" b="1" u="sng"/>
          </a:p>
        </p:txBody>
      </p:sp>
      <p:sp>
        <p:nvSpPr>
          <p:cNvPr id="2" name="Text Box 1"/>
          <p:cNvSpPr txBox="1"/>
          <p:nvPr/>
        </p:nvSpPr>
        <p:spPr>
          <a:xfrm>
            <a:off x="1622425" y="1844040"/>
            <a:ext cx="8029575" cy="3425825"/>
          </a:xfrm>
          <a:prstGeom prst="rect">
            <a:avLst/>
          </a:prstGeom>
          <a:noFill/>
        </p:spPr>
        <p:txBody>
          <a:bodyPr wrap="square" rtlCol="0">
            <a:noAutofit/>
          </a:bodyPr>
          <a:lstStyle/>
          <a:p>
            <a:pPr marL="285750" indent="-285750">
              <a:buFont typeface="Arial" panose="020B0604020202020204" pitchFamily="34" charset="0"/>
              <a:buChar char="•"/>
            </a:pPr>
            <a:r>
              <a:rPr lang="en-IN" altLang="en-US" sz="2400"/>
              <a:t>Easy note creation</a:t>
            </a:r>
            <a:r>
              <a:rPr lang="en-US" altLang="en-IN" sz="2400"/>
              <a:t>  .</a:t>
            </a:r>
            <a:endParaRPr lang="en-US" altLang="en-IN" sz="2400"/>
          </a:p>
          <a:p>
            <a:pPr marL="285750" indent="-285750">
              <a:buFont typeface="Arial" panose="020B0604020202020204" pitchFamily="34" charset="0"/>
              <a:buChar char="•"/>
            </a:pPr>
            <a:r>
              <a:rPr lang="en-IN" altLang="en-US" sz="2400"/>
              <a:t>Video lectures</a:t>
            </a:r>
            <a:endParaRPr lang="en-IN" altLang="en-US" sz="2400"/>
          </a:p>
          <a:p>
            <a:pPr marL="285750" indent="-285750">
              <a:buFont typeface="Arial" panose="020B0604020202020204" pitchFamily="34" charset="0"/>
              <a:buChar char="•"/>
            </a:pPr>
            <a:r>
              <a:rPr lang="en-IN" altLang="en-US" sz="2400"/>
              <a:t>Organization and categorization .</a:t>
            </a:r>
            <a:endParaRPr lang="en-IN" altLang="en-US" sz="2400"/>
          </a:p>
          <a:p>
            <a:pPr marL="285750" indent="-285750">
              <a:buFont typeface="Arial" panose="020B0604020202020204" pitchFamily="34" charset="0"/>
              <a:buChar char="•"/>
            </a:pPr>
            <a:r>
              <a:rPr lang="en-IN" altLang="en-US" sz="2400"/>
              <a:t>Cross platform accessibility</a:t>
            </a:r>
            <a:r>
              <a:rPr lang="en-US" altLang="en-IN" sz="2400"/>
              <a:t> (mobile and desktop ).</a:t>
            </a:r>
            <a:endParaRPr lang="en-IN" altLang="en-US" sz="2400"/>
          </a:p>
          <a:p>
            <a:pPr marL="285750" indent="-285750">
              <a:buFont typeface="Arial" panose="020B0604020202020204" pitchFamily="34" charset="0"/>
              <a:buChar char="•"/>
            </a:pPr>
            <a:r>
              <a:rPr lang="en-IN" altLang="en-US" sz="2400"/>
              <a:t>Search fuctionality .</a:t>
            </a:r>
            <a:endParaRPr lang="en-IN" altLang="en-US" sz="2400"/>
          </a:p>
          <a:p>
            <a:pPr marL="285750" indent="-285750">
              <a:buFont typeface="Arial" panose="020B0604020202020204" pitchFamily="34" charset="0"/>
              <a:buChar char="•"/>
            </a:pPr>
            <a:r>
              <a:rPr lang="en-IN" altLang="en-US" sz="2400"/>
              <a:t>Collabration feature</a:t>
            </a:r>
            <a:r>
              <a:rPr lang="en-US" altLang="en-IN" sz="2400"/>
              <a:t> (other students can also add notes ).</a:t>
            </a:r>
            <a:endParaRPr lang="en-IN" altLang="en-US" sz="2400"/>
          </a:p>
          <a:p>
            <a:pPr indent="0">
              <a:buFont typeface="Arial" panose="020B0604020202020204" pitchFamily="34" charset="0"/>
              <a:buNone/>
            </a:pPr>
            <a:endParaRPr lang="en-IN" altLang="en-US" sz="2400"/>
          </a:p>
          <a:p>
            <a:pPr marL="285750" indent="-285750">
              <a:buFont typeface="Arial" panose="020B0604020202020204" pitchFamily="34" charset="0"/>
              <a:buChar char="•"/>
            </a:pPr>
            <a:endParaRPr lang="en-IN" altLang="en-US" sz="2400"/>
          </a:p>
        </p:txBody>
      </p:sp>
      <p:sp>
        <p:nvSpPr>
          <p:cNvPr id="3" name="Rectangles 2"/>
          <p:cNvSpPr/>
          <p:nvPr/>
        </p:nvSpPr>
        <p:spPr>
          <a:xfrm>
            <a:off x="13970" y="-9525"/>
            <a:ext cx="6081395" cy="440055"/>
          </a:xfrm>
          <a:prstGeom prst="rect">
            <a:avLst/>
          </a:prstGeom>
          <a:solidFill>
            <a:schemeClr val="accent1">
              <a:lumMod val="75000"/>
            </a:schemeClr>
          </a:solidFill>
        </p:spPr>
        <p:style>
          <a:lnRef idx="0">
            <a:srgbClr val="FFFFFF"/>
          </a:lnRef>
          <a:fillRef idx="1">
            <a:schemeClr val="accent1"/>
          </a:fillRef>
          <a:effectRef idx="2">
            <a:schemeClr val="accent1"/>
          </a:effectRef>
          <a:fontRef idx="minor">
            <a:schemeClr val="lt1"/>
          </a:fontRef>
        </p:style>
        <p:txBody>
          <a:bodyPr rtlCol="0" anchor="ctr"/>
          <a:lstStyle/>
          <a:p>
            <a:pPr algn="ctr"/>
            <a:endParaRPr lang="en-US"/>
          </a:p>
        </p:txBody>
      </p:sp>
      <p:sp>
        <p:nvSpPr>
          <p:cNvPr id="5" name="Rectangles 4"/>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0">
            <a:srgbClr val="FFFFFF"/>
          </a:lnRef>
          <a:fillRef idx="1">
            <a:schemeClr val="accent1"/>
          </a:fillRef>
          <a:effectRef idx="2">
            <a:schemeClr val="accent1"/>
          </a:effectRef>
          <a:fontRef idx="minor">
            <a:schemeClr val="lt1"/>
          </a:fontRef>
        </p:style>
        <p:txBody>
          <a:bodyPr rtlCol="0" anchor="ctr"/>
          <a:lstStyle/>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3/1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0325" y="495300"/>
            <a:ext cx="6156960" cy="1043305"/>
          </a:xfrm>
          <a:prstGeom prst="rect">
            <a:avLst/>
          </a:prstGeom>
          <a:noFill/>
        </p:spPr>
        <p:txBody>
          <a:bodyPr wrap="square" rtlCol="0">
            <a:noAutofit/>
          </a:bodyPr>
          <a:lstStyle/>
          <a:p>
            <a:pPr algn="l"/>
            <a:r>
              <a:rPr lang="en-IN" altLang="en-US" sz="4800" b="1" u="sng"/>
              <a:t>PROBLEM STATEMENT</a:t>
            </a:r>
            <a:endParaRPr lang="en-IN" altLang="en-US" sz="4800" b="1" u="sng"/>
          </a:p>
        </p:txBody>
      </p:sp>
      <p:graphicFrame>
        <p:nvGraphicFramePr>
          <p:cNvPr id="6" name="Diagram 5"/>
          <p:cNvGraphicFramePr>
            <a:graphicFrameLocks noGrp="1"/>
          </p:cNvGraphicFramePr>
          <p:nvPr/>
        </p:nvGraphicFramePr>
        <p:xfrm>
          <a:off x="457200" y="975360"/>
          <a:ext cx="10964545" cy="49072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Rectangles 2"/>
          <p:cNvSpPr/>
          <p:nvPr/>
        </p:nvSpPr>
        <p:spPr>
          <a:xfrm>
            <a:off x="13970" y="-9525"/>
            <a:ext cx="6081395" cy="440055"/>
          </a:xfrm>
          <a:prstGeom prst="rect">
            <a:avLst/>
          </a:prstGeom>
          <a:solidFill>
            <a:schemeClr val="accent1">
              <a:lumMod val="75000"/>
            </a:schemeClr>
          </a:solidFill>
        </p:spPr>
        <p:style>
          <a:lnRef idx="0">
            <a:srgbClr val="FFFFFF"/>
          </a:lnRef>
          <a:fillRef idx="1">
            <a:schemeClr val="accent1"/>
          </a:fillRef>
          <a:effectRef idx="2">
            <a:schemeClr val="accent1"/>
          </a:effectRef>
          <a:fontRef idx="minor">
            <a:schemeClr val="lt1"/>
          </a:fontRef>
        </p:style>
        <p:txBody>
          <a:bodyPr rtlCol="0" anchor="ctr"/>
          <a:lstStyle/>
          <a:p>
            <a:pPr algn="ctr"/>
            <a:endParaRPr lang="en-US"/>
          </a:p>
        </p:txBody>
      </p:sp>
      <p:sp>
        <p:nvSpPr>
          <p:cNvPr id="5" name="Rectangles 4"/>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2" name="Rectangles 1"/>
          <p:cNvSpPr/>
          <p:nvPr/>
        </p:nvSpPr>
        <p:spPr>
          <a:xfrm>
            <a:off x="-19685" y="6542405"/>
            <a:ext cx="4649470" cy="346075"/>
          </a:xfrm>
          <a:prstGeom prst="rect">
            <a:avLst/>
          </a:prstGeom>
          <a:solidFill>
            <a:schemeClr val="accent1">
              <a:lumMod val="75000"/>
            </a:schemeClr>
          </a:solidFill>
        </p:spPr>
        <p:style>
          <a:lnRef idx="0">
            <a:srgbClr val="FFFFFF"/>
          </a:lnRef>
          <a:fillRef idx="1">
            <a:schemeClr val="accent1"/>
          </a:fillRef>
          <a:effectRef idx="2">
            <a:schemeClr val="accent1"/>
          </a:effectRef>
          <a:fontRef idx="minor">
            <a:schemeClr val="lt1"/>
          </a:fontRef>
        </p:style>
        <p:txBody>
          <a:bodyPr rtlCol="0" anchor="ctr"/>
          <a:lstStyle/>
          <a:p>
            <a:pPr algn="ctr"/>
            <a:r>
              <a:rPr lang="en-US" b="1"/>
              <a:t>1.Jaishree  2.Shalu  3.Ayush  4.Kanishak </a:t>
            </a:r>
            <a:endParaRPr lang="en-US" b="1"/>
          </a:p>
        </p:txBody>
      </p:sp>
      <p:sp>
        <p:nvSpPr>
          <p:cNvPr id="8" name="Rectangles 7"/>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4/1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8420" y="543560"/>
            <a:ext cx="6156960" cy="1043305"/>
          </a:xfrm>
          <a:prstGeom prst="rect">
            <a:avLst/>
          </a:prstGeom>
          <a:noFill/>
        </p:spPr>
        <p:txBody>
          <a:bodyPr wrap="square" rtlCol="0">
            <a:noAutofit/>
          </a:bodyPr>
          <a:lstStyle/>
          <a:p>
            <a:pPr algn="l"/>
            <a:r>
              <a:rPr lang="en-IN" altLang="en-US" sz="4800" b="1" u="sng"/>
              <a:t>METHODOLOGY </a:t>
            </a:r>
            <a:endParaRPr lang="en-IN" altLang="en-US" sz="4800" b="1" u="sng"/>
          </a:p>
        </p:txBody>
      </p:sp>
      <p:sp>
        <p:nvSpPr>
          <p:cNvPr id="2" name="Text Box 1"/>
          <p:cNvSpPr txBox="1"/>
          <p:nvPr/>
        </p:nvSpPr>
        <p:spPr>
          <a:xfrm>
            <a:off x="4742180" y="2791460"/>
            <a:ext cx="4064000" cy="368300"/>
          </a:xfrm>
          <a:prstGeom prst="rect">
            <a:avLst/>
          </a:prstGeom>
          <a:noFill/>
        </p:spPr>
        <p:txBody>
          <a:bodyPr wrap="square" rtlCol="0">
            <a:spAutoFit/>
          </a:bodyPr>
          <a:lstStyle/>
          <a:p>
            <a:endParaRPr lang="en-US"/>
          </a:p>
        </p:txBody>
      </p:sp>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Rectangles 4"/>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5/1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graphicFrame>
        <p:nvGraphicFramePr>
          <p:cNvPr id="17" name="Table 16"/>
          <p:cNvGraphicFramePr/>
          <p:nvPr>
            <p:custDataLst>
              <p:tags r:id="rId1"/>
            </p:custDataLst>
          </p:nvPr>
        </p:nvGraphicFramePr>
        <p:xfrm>
          <a:off x="1066800" y="2066925"/>
          <a:ext cx="10231755" cy="2545715"/>
        </p:xfrm>
        <a:graphic>
          <a:graphicData uri="http://schemas.openxmlformats.org/drawingml/2006/table">
            <a:tbl>
              <a:tblPr firstRow="1" bandRow="1">
                <a:tableStyleId>{5C22544A-7EE6-4342-B048-85BDC9FD1C3A}</a:tableStyleId>
              </a:tblPr>
              <a:tblGrid>
                <a:gridCol w="3410585"/>
                <a:gridCol w="3410585"/>
                <a:gridCol w="3410585"/>
              </a:tblGrid>
              <a:tr h="720090">
                <a:tc>
                  <a:txBody>
                    <a:bodyPr/>
                    <a:lstStyle/>
                    <a:p>
                      <a:pPr>
                        <a:buNone/>
                      </a:pPr>
                      <a:r>
                        <a:rPr lang="en-IN" altLang="en-US"/>
                        <a:t>Frontend</a:t>
                      </a:r>
                      <a:endParaRPr lang="en-IN" altLang="en-US"/>
                    </a:p>
                  </a:txBody>
                  <a:tcPr>
                    <a:solidFill>
                      <a:schemeClr val="accent1">
                        <a:lumMod val="75000"/>
                      </a:schemeClr>
                    </a:solidFill>
                  </a:tcPr>
                </a:tc>
                <a:tc>
                  <a:txBody>
                    <a:bodyPr/>
                    <a:lstStyle/>
                    <a:p>
                      <a:pPr>
                        <a:buNone/>
                      </a:pPr>
                      <a:r>
                        <a:rPr lang="en-IN" altLang="en-US"/>
                        <a:t>Backend</a:t>
                      </a:r>
                      <a:endParaRPr lang="en-IN" altLang="en-US"/>
                    </a:p>
                  </a:txBody>
                  <a:tcPr>
                    <a:solidFill>
                      <a:schemeClr val="accent1">
                        <a:lumMod val="75000"/>
                      </a:schemeClr>
                    </a:solidFill>
                  </a:tcPr>
                </a:tc>
                <a:tc>
                  <a:txBody>
                    <a:bodyPr/>
                    <a:lstStyle/>
                    <a:p>
                      <a:pPr>
                        <a:buNone/>
                      </a:pPr>
                      <a:r>
                        <a:rPr lang="en-IN" altLang="en-US"/>
                        <a:t>Database Stored</a:t>
                      </a:r>
                      <a:endParaRPr lang="en-IN" altLang="en-US"/>
                    </a:p>
                  </a:txBody>
                  <a:tcPr>
                    <a:solidFill>
                      <a:schemeClr val="accent1">
                        <a:lumMod val="75000"/>
                      </a:schemeClr>
                    </a:solidFill>
                  </a:tcPr>
                </a:tc>
              </a:tr>
              <a:tr h="608330">
                <a:tc>
                  <a:txBody>
                    <a:bodyPr/>
                    <a:lstStyle/>
                    <a:p>
                      <a:pPr>
                        <a:buNone/>
                      </a:pPr>
                      <a:r>
                        <a:rPr lang="en-IN" altLang="en-US"/>
                        <a:t>HTML</a:t>
                      </a:r>
                      <a:endParaRPr lang="en-IN" altLang="en-US"/>
                    </a:p>
                  </a:txBody>
                  <a:tcPr>
                    <a:solidFill>
                      <a:schemeClr val="bg1">
                        <a:lumMod val="85000"/>
                      </a:schemeClr>
                    </a:solidFill>
                  </a:tcPr>
                </a:tc>
                <a:tc>
                  <a:txBody>
                    <a:bodyPr/>
                    <a:lstStyle/>
                    <a:p>
                      <a:pPr>
                        <a:buNone/>
                      </a:pPr>
                      <a:r>
                        <a:rPr lang="en-IN" altLang="en-US"/>
                        <a:t>PHP</a:t>
                      </a:r>
                      <a:endParaRPr lang="en-IN" altLang="en-US"/>
                    </a:p>
                  </a:txBody>
                  <a:tcPr>
                    <a:solidFill>
                      <a:schemeClr val="bg1">
                        <a:lumMod val="85000"/>
                      </a:schemeClr>
                    </a:solidFill>
                  </a:tcPr>
                </a:tc>
                <a:tc>
                  <a:txBody>
                    <a:bodyPr/>
                    <a:lstStyle/>
                    <a:p>
                      <a:pPr>
                        <a:buNone/>
                      </a:pPr>
                      <a:r>
                        <a:rPr lang="en-IN" altLang="en-US"/>
                        <a:t>SQL</a:t>
                      </a:r>
                      <a:endParaRPr lang="en-IN" altLang="en-US"/>
                    </a:p>
                  </a:txBody>
                  <a:tcPr>
                    <a:solidFill>
                      <a:schemeClr val="bg1">
                        <a:lumMod val="85000"/>
                      </a:schemeClr>
                    </a:solidFill>
                  </a:tcPr>
                </a:tc>
              </a:tr>
              <a:tr h="608965">
                <a:tc>
                  <a:txBody>
                    <a:bodyPr/>
                    <a:lstStyle/>
                    <a:p>
                      <a:pPr>
                        <a:buNone/>
                      </a:pPr>
                      <a:r>
                        <a:rPr lang="en-IN" altLang="en-US"/>
                        <a:t>CSS</a:t>
                      </a:r>
                      <a:endParaRPr lang="en-IN" altLang="en-US"/>
                    </a:p>
                  </a:txBody>
                  <a:tcPr>
                    <a:solidFill>
                      <a:schemeClr val="bg1">
                        <a:lumMod val="85000"/>
                      </a:schemeClr>
                    </a:solidFill>
                  </a:tcPr>
                </a:tc>
                <a:tc>
                  <a:txBody>
                    <a:bodyPr/>
                    <a:lstStyle/>
                    <a:p>
                      <a:pPr>
                        <a:buNone/>
                      </a:pPr>
                      <a:endParaRPr lang="en-IN" altLang="en-US"/>
                    </a:p>
                  </a:txBody>
                  <a:tcPr>
                    <a:solidFill>
                      <a:schemeClr val="bg1"/>
                    </a:solidFill>
                  </a:tcPr>
                </a:tc>
                <a:tc rowSpan="2">
                  <a:txBody>
                    <a:bodyPr/>
                    <a:lstStyle/>
                    <a:p>
                      <a:pPr>
                        <a:buNone/>
                      </a:pPr>
                      <a:endParaRPr lang="en-US"/>
                    </a:p>
                  </a:txBody>
                  <a:tcPr>
                    <a:solidFill>
                      <a:schemeClr val="bg1"/>
                    </a:solidFill>
                  </a:tcPr>
                </a:tc>
              </a:tr>
              <a:tr h="608330">
                <a:tc>
                  <a:txBody>
                    <a:bodyPr/>
                    <a:lstStyle/>
                    <a:p>
                      <a:pPr>
                        <a:buNone/>
                      </a:pPr>
                      <a:r>
                        <a:rPr lang="en-IN" altLang="en-US"/>
                        <a:t>Javascript</a:t>
                      </a:r>
                      <a:endParaRPr lang="en-IN" altLang="en-US"/>
                    </a:p>
                  </a:txBody>
                  <a:tcPr>
                    <a:solidFill>
                      <a:schemeClr val="bg1">
                        <a:lumMod val="85000"/>
                      </a:schemeClr>
                    </a:solidFill>
                  </a:tcPr>
                </a:tc>
                <a:tc>
                  <a:txBody>
                    <a:bodyPr/>
                    <a:lstStyle/>
                    <a:p>
                      <a:pPr>
                        <a:buNone/>
                      </a:pPr>
                      <a:endParaRPr lang="en-US"/>
                    </a:p>
                  </a:txBody>
                  <a:tcPr>
                    <a:solidFill>
                      <a:schemeClr val="bg1"/>
                    </a:solidFill>
                  </a:tcPr>
                </a:tc>
                <a:tc vMerge="1">
                  <a:tcPr>
                    <a:solidFill>
                      <a:schemeClr val="bg1">
                        <a:lumMod val="85000"/>
                      </a:schemeClr>
                    </a:solidFill>
                  </a:tcPr>
                </a:tc>
              </a:tr>
            </a:tbl>
          </a:graphicData>
        </a:graphic>
      </p:graphicFrame>
      <mc:AlternateContent xmlns:mc="http://schemas.openxmlformats.org/markup-compatibility/2006" xmlns:p14="http://schemas.microsoft.com/office/powerpoint/2010/main">
        <mc:Choice Requires="p14">
          <p:contentPart r:id="rId2" p14:bwMode="auto">
            <p14:nvContentPartPr>
              <p14:cNvPr id="19" name="Ink 18"/>
              <p14:cNvContentPartPr/>
              <p14:nvPr/>
            </p14:nvContentPartPr>
            <p14:xfrm>
              <a:off x="10716895" y="4612005"/>
              <a:ext cx="635" cy="635"/>
            </p14:xfrm>
          </p:contentPart>
        </mc:Choice>
        <mc:Fallback xmlns="">
          <p:pic>
            <p:nvPicPr>
              <p:cNvPr id="19" name="Ink 18"/>
            </p:nvPicPr>
            <p:blipFill>
              <a:blip r:embed="rId3"/>
            </p:blipFill>
            <p:spPr>
              <a:xfrm>
                <a:off x="10716895" y="4612005"/>
                <a:ext cx="635" cy="635"/>
              </a:xfrm>
              <a:prstGeom prst="rect"/>
            </p:spPr>
          </p:pic>
        </mc:Fallback>
      </mc:AlternateContent>
      <p:graphicFrame>
        <p:nvGraphicFramePr>
          <p:cNvPr id="10" name="Table 9"/>
          <p:cNvGraphicFramePr/>
          <p:nvPr>
            <p:custDataLst>
              <p:tags r:id="rId4"/>
            </p:custDataLst>
          </p:nvPr>
        </p:nvGraphicFramePr>
        <p:xfrm>
          <a:off x="1066800" y="4605655"/>
          <a:ext cx="8531860" cy="570865"/>
        </p:xfrm>
        <a:graphic>
          <a:graphicData uri="http://schemas.openxmlformats.org/drawingml/2006/table">
            <a:tbl>
              <a:tblPr firstRow="1" bandRow="1">
                <a:tableStyleId>{5C22544A-7EE6-4342-B048-85BDC9FD1C3A}</a:tableStyleId>
              </a:tblPr>
              <a:tblGrid>
                <a:gridCol w="3413760"/>
                <a:gridCol w="852170"/>
                <a:gridCol w="2132965"/>
                <a:gridCol w="2132965"/>
              </a:tblGrid>
              <a:tr h="570865">
                <a:tc>
                  <a:txBody>
                    <a:bodyPr/>
                    <a:lstStyle/>
                    <a:p>
                      <a:pPr>
                        <a:buNone/>
                      </a:pPr>
                      <a:r>
                        <a:rPr lang="en-US" b="0">
                          <a:solidFill>
                            <a:schemeClr val="tx1"/>
                          </a:solidFill>
                        </a:rPr>
                        <a:t>Bootstrap</a:t>
                      </a:r>
                      <a:endParaRPr lang="en-US" b="0">
                        <a:solidFill>
                          <a:schemeClr val="tx1"/>
                        </a:solidFill>
                      </a:endParaRPr>
                    </a:p>
                  </a:txBody>
                  <a:tcPr>
                    <a:solidFill>
                      <a:schemeClr val="bg1">
                        <a:lumMod val="85000"/>
                      </a:schemeClr>
                    </a:solidFill>
                  </a:tcPr>
                </a:tc>
                <a:tc>
                  <a:txBody>
                    <a:bodyPr/>
                    <a:lstStyle/>
                    <a:p>
                      <a:pPr>
                        <a:buNone/>
                      </a:pPr>
                      <a:endParaRPr lang="en-US"/>
                    </a:p>
                  </a:txBody>
                  <a:tcPr>
                    <a:solidFill>
                      <a:schemeClr val="bg1"/>
                    </a:solidFill>
                  </a:tcPr>
                </a:tc>
                <a:tc>
                  <a:txBody>
                    <a:bodyPr/>
                    <a:lstStyle/>
                    <a:p>
                      <a:pPr>
                        <a:buNone/>
                      </a:pPr>
                      <a:endParaRPr lang="en-US"/>
                    </a:p>
                  </a:txBody>
                  <a:tcPr>
                    <a:solidFill>
                      <a:schemeClr val="bg1"/>
                    </a:solidFill>
                  </a:tcPr>
                </a:tc>
                <a:tc>
                  <a:txBody>
                    <a:bodyPr/>
                    <a:lstStyle/>
                    <a:p>
                      <a:pPr>
                        <a:buNone/>
                      </a:pPr>
                      <a:endParaRPr lang="en-US"/>
                    </a:p>
                  </a:txBody>
                  <a:tcPr>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Rectangles 4"/>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6</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
        <p:nvSpPr>
          <p:cNvPr id="4" name="Text Box 3"/>
          <p:cNvSpPr txBox="1"/>
          <p:nvPr/>
        </p:nvSpPr>
        <p:spPr>
          <a:xfrm>
            <a:off x="109220" y="543560"/>
            <a:ext cx="6156960" cy="1043305"/>
          </a:xfrm>
          <a:prstGeom prst="rect">
            <a:avLst/>
          </a:prstGeom>
          <a:noFill/>
        </p:spPr>
        <p:txBody>
          <a:bodyPr wrap="square" rtlCol="0">
            <a:noAutofit/>
          </a:bodyPr>
          <a:lstStyle/>
          <a:p>
            <a:pPr algn="l"/>
            <a:r>
              <a:rPr lang="en-IN" altLang="en-US" sz="4800" b="1" u="sng"/>
              <a:t>METHODOLOGY FLOW</a:t>
            </a:r>
            <a:endParaRPr lang="en-IN" altLang="en-US" sz="4800" b="1" u="sng"/>
          </a:p>
        </p:txBody>
      </p:sp>
      <p:sp>
        <p:nvSpPr>
          <p:cNvPr id="15" name="Rounded Rectangle 14"/>
          <p:cNvSpPr/>
          <p:nvPr/>
        </p:nvSpPr>
        <p:spPr>
          <a:xfrm>
            <a:off x="593725" y="1745615"/>
            <a:ext cx="2960370" cy="1007745"/>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20" name="Rounded Rectangle 19"/>
          <p:cNvSpPr/>
          <p:nvPr/>
        </p:nvSpPr>
        <p:spPr>
          <a:xfrm>
            <a:off x="8665845" y="1745615"/>
            <a:ext cx="2960370" cy="1007745"/>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21" name="Rounded Rectangle 20"/>
          <p:cNvSpPr/>
          <p:nvPr/>
        </p:nvSpPr>
        <p:spPr>
          <a:xfrm>
            <a:off x="6454775" y="3676015"/>
            <a:ext cx="2960370" cy="1007745"/>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22" name="Rounded Rectangle 21"/>
          <p:cNvSpPr/>
          <p:nvPr/>
        </p:nvSpPr>
        <p:spPr>
          <a:xfrm>
            <a:off x="4629785" y="1745615"/>
            <a:ext cx="2960370" cy="1007745"/>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23" name="Rounded Rectangle 22"/>
          <p:cNvSpPr/>
          <p:nvPr/>
        </p:nvSpPr>
        <p:spPr>
          <a:xfrm>
            <a:off x="2418715" y="3676015"/>
            <a:ext cx="2960370" cy="1007745"/>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cxnSp>
        <p:nvCxnSpPr>
          <p:cNvPr id="24" name="Straight Arrow Connector 23"/>
          <p:cNvCxnSpPr>
            <a:stCxn id="15" idx="3"/>
            <a:endCxn id="22" idx="1"/>
          </p:cNvCxnSpPr>
          <p:nvPr/>
        </p:nvCxnSpPr>
        <p:spPr>
          <a:xfrm>
            <a:off x="3554095" y="2249805"/>
            <a:ext cx="1075690" cy="0"/>
          </a:xfrm>
          <a:prstGeom prst="straightConnector1">
            <a:avLst/>
          </a:prstGeom>
          <a:ln w="31750" cap="rnd">
            <a:solidFill>
              <a:schemeClr val="tx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6" name="Straight Arrow Connector 25"/>
          <p:cNvCxnSpPr/>
          <p:nvPr/>
        </p:nvCxnSpPr>
        <p:spPr>
          <a:xfrm rot="10800000">
            <a:off x="5379085" y="4179570"/>
            <a:ext cx="1075690" cy="0"/>
          </a:xfrm>
          <a:prstGeom prst="straightConnector1">
            <a:avLst/>
          </a:prstGeom>
          <a:ln w="31750" cap="rnd">
            <a:solidFill>
              <a:schemeClr val="tx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Straight Arrow Connector 26"/>
          <p:cNvCxnSpPr/>
          <p:nvPr/>
        </p:nvCxnSpPr>
        <p:spPr>
          <a:xfrm>
            <a:off x="7590155" y="2249805"/>
            <a:ext cx="1075690" cy="0"/>
          </a:xfrm>
          <a:prstGeom prst="straightConnector1">
            <a:avLst/>
          </a:prstGeom>
          <a:ln w="31750" cap="rnd">
            <a:solidFill>
              <a:schemeClr val="tx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3" name="Straight Connector 32"/>
          <p:cNvCxnSpPr/>
          <p:nvPr/>
        </p:nvCxnSpPr>
        <p:spPr>
          <a:xfrm flipH="1">
            <a:off x="10153015" y="2753360"/>
            <a:ext cx="13970" cy="142303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34" name="Straight Arrow Connector 33"/>
          <p:cNvCxnSpPr>
            <a:endCxn id="21" idx="3"/>
          </p:cNvCxnSpPr>
          <p:nvPr/>
        </p:nvCxnSpPr>
        <p:spPr>
          <a:xfrm flipH="1">
            <a:off x="9415145" y="4176395"/>
            <a:ext cx="737870" cy="3810"/>
          </a:xfrm>
          <a:prstGeom prst="straightConnector1">
            <a:avLst/>
          </a:prstGeom>
          <a:ln w="31750" cap="rnd">
            <a:solidFill>
              <a:schemeClr val="tx1"/>
            </a:solidFill>
            <a:round/>
            <a:tailEnd type="arrow" w="med" len="med"/>
          </a:ln>
        </p:spPr>
        <p:style>
          <a:lnRef idx="0">
            <a:srgbClr val="FFFFFF"/>
          </a:lnRef>
          <a:fillRef idx="0">
            <a:srgbClr val="FFFFFF"/>
          </a:fillRef>
          <a:effectRef idx="0">
            <a:srgbClr val="FFFFFF"/>
          </a:effectRef>
          <a:fontRef idx="minor">
            <a:schemeClr val="tx1"/>
          </a:fontRef>
        </p:style>
      </p:cxnSp>
      <p:sp>
        <p:nvSpPr>
          <p:cNvPr id="37" name="Text Box 36"/>
          <p:cNvSpPr txBox="1"/>
          <p:nvPr/>
        </p:nvSpPr>
        <p:spPr>
          <a:xfrm>
            <a:off x="783590" y="2038350"/>
            <a:ext cx="2387600" cy="460375"/>
          </a:xfrm>
          <a:prstGeom prst="rect">
            <a:avLst/>
          </a:prstGeom>
          <a:noFill/>
        </p:spPr>
        <p:txBody>
          <a:bodyPr wrap="square" rtlCol="0">
            <a:spAutoFit/>
          </a:bodyPr>
          <a:lstStyle/>
          <a:p>
            <a:pPr algn="ctr"/>
            <a:r>
              <a:rPr lang="en-IN" altLang="en-US" sz="2400" b="1"/>
              <a:t>Planning </a:t>
            </a:r>
            <a:endParaRPr lang="en-IN" altLang="en-US" sz="2400" b="1"/>
          </a:p>
        </p:txBody>
      </p:sp>
      <p:sp>
        <p:nvSpPr>
          <p:cNvPr id="39" name="Text Box 38"/>
          <p:cNvSpPr txBox="1"/>
          <p:nvPr/>
        </p:nvSpPr>
        <p:spPr>
          <a:xfrm>
            <a:off x="6849110" y="3947795"/>
            <a:ext cx="2387600" cy="460375"/>
          </a:xfrm>
          <a:prstGeom prst="rect">
            <a:avLst/>
          </a:prstGeom>
          <a:noFill/>
        </p:spPr>
        <p:txBody>
          <a:bodyPr wrap="square" rtlCol="0">
            <a:spAutoFit/>
          </a:bodyPr>
          <a:lstStyle/>
          <a:p>
            <a:pPr algn="ctr"/>
            <a:r>
              <a:rPr lang="en-IN" altLang="en-US" sz="2400" b="1"/>
              <a:t>Implementation</a:t>
            </a:r>
            <a:endParaRPr lang="en-IN" altLang="en-US" sz="2400" b="1"/>
          </a:p>
        </p:txBody>
      </p:sp>
      <p:sp>
        <p:nvSpPr>
          <p:cNvPr id="40" name="Text Box 39"/>
          <p:cNvSpPr txBox="1"/>
          <p:nvPr/>
        </p:nvSpPr>
        <p:spPr>
          <a:xfrm>
            <a:off x="2597150" y="3947795"/>
            <a:ext cx="2387600" cy="460375"/>
          </a:xfrm>
          <a:prstGeom prst="rect">
            <a:avLst/>
          </a:prstGeom>
          <a:noFill/>
        </p:spPr>
        <p:txBody>
          <a:bodyPr wrap="square" rtlCol="0">
            <a:spAutoFit/>
          </a:bodyPr>
          <a:lstStyle/>
          <a:p>
            <a:pPr algn="ctr"/>
            <a:r>
              <a:rPr lang="en-IN" altLang="en-US" sz="2400" b="1"/>
              <a:t>Follow Up</a:t>
            </a:r>
            <a:endParaRPr lang="en-IN" altLang="en-US" sz="2400" b="1"/>
          </a:p>
        </p:txBody>
      </p:sp>
      <p:sp>
        <p:nvSpPr>
          <p:cNvPr id="41" name="Text Box 40"/>
          <p:cNvSpPr txBox="1"/>
          <p:nvPr/>
        </p:nvSpPr>
        <p:spPr>
          <a:xfrm>
            <a:off x="8987790" y="2038350"/>
            <a:ext cx="2387600" cy="460375"/>
          </a:xfrm>
          <a:prstGeom prst="rect">
            <a:avLst/>
          </a:prstGeom>
          <a:noFill/>
        </p:spPr>
        <p:txBody>
          <a:bodyPr wrap="square" rtlCol="0">
            <a:spAutoFit/>
          </a:bodyPr>
          <a:lstStyle/>
          <a:p>
            <a:pPr algn="ctr"/>
            <a:r>
              <a:rPr lang="en-IN" altLang="en-US" sz="2400" b="1"/>
              <a:t>Design</a:t>
            </a:r>
            <a:endParaRPr lang="en-IN" altLang="en-US" sz="2400" b="1"/>
          </a:p>
        </p:txBody>
      </p:sp>
      <p:sp>
        <p:nvSpPr>
          <p:cNvPr id="42" name="Text Box 41"/>
          <p:cNvSpPr txBox="1"/>
          <p:nvPr/>
        </p:nvSpPr>
        <p:spPr>
          <a:xfrm>
            <a:off x="4885690" y="2038350"/>
            <a:ext cx="2387600" cy="460375"/>
          </a:xfrm>
          <a:prstGeom prst="rect">
            <a:avLst/>
          </a:prstGeom>
          <a:noFill/>
        </p:spPr>
        <p:txBody>
          <a:bodyPr wrap="square" rtlCol="0">
            <a:spAutoFit/>
          </a:bodyPr>
          <a:lstStyle/>
          <a:p>
            <a:pPr algn="ctr"/>
            <a:r>
              <a:rPr lang="en-IN" altLang="en-US" sz="2400" b="1"/>
              <a:t>Research</a:t>
            </a:r>
            <a:endParaRPr lang="en-IN" altLang="en-US" sz="24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7310" y="488315"/>
            <a:ext cx="6156960" cy="1043305"/>
          </a:xfrm>
          <a:prstGeom prst="rect">
            <a:avLst/>
          </a:prstGeom>
          <a:noFill/>
        </p:spPr>
        <p:txBody>
          <a:bodyPr wrap="square" rtlCol="0">
            <a:noAutofit/>
          </a:bodyPr>
          <a:lstStyle/>
          <a:p>
            <a:pPr algn="l"/>
            <a:r>
              <a:rPr lang="en-IN" altLang="en-US" sz="4800" b="1" u="sng"/>
              <a:t>EXPECTED OUTCOMES</a:t>
            </a:r>
            <a:endParaRPr lang="en-IN" altLang="en-US" sz="4800" b="1" u="sng"/>
          </a:p>
        </p:txBody>
      </p:sp>
      <p:sp>
        <p:nvSpPr>
          <p:cNvPr id="5" name="Text Box 4"/>
          <p:cNvSpPr txBox="1"/>
          <p:nvPr/>
        </p:nvSpPr>
        <p:spPr>
          <a:xfrm>
            <a:off x="619760" y="1936115"/>
            <a:ext cx="11094720" cy="3784600"/>
          </a:xfrm>
          <a:prstGeom prst="rect">
            <a:avLst/>
          </a:prstGeom>
          <a:noFill/>
        </p:spPr>
        <p:txBody>
          <a:bodyPr wrap="square" rtlCol="0">
            <a:spAutoFit/>
          </a:bodyPr>
          <a:lstStyle/>
          <a:p>
            <a:pPr indent="0">
              <a:buFont typeface="Arial" panose="020B0604020202020204" pitchFamily="34" charset="0"/>
              <a:buNone/>
            </a:pPr>
            <a:r>
              <a:rPr lang="en-IN" altLang="en-US" sz="2400" b="1" u="sng" dirty="0"/>
              <a:t>Direct outcome </a:t>
            </a:r>
            <a:endParaRPr lang="en-IN" altLang="en-US" sz="2400" b="1" u="sng" dirty="0"/>
          </a:p>
          <a:p>
            <a:pPr marL="342900" indent="-342900">
              <a:buFont typeface="Arial" panose="020B0604020202020204" pitchFamily="34" charset="0"/>
              <a:buChar char="•"/>
            </a:pPr>
            <a:r>
              <a:rPr lang="en-IN" altLang="en-US" sz="2400" dirty="0"/>
              <a:t>Web based development</a:t>
            </a:r>
            <a:r>
              <a:rPr lang="en-US" altLang="en-IN" sz="2400" dirty="0"/>
              <a:t>.</a:t>
            </a:r>
            <a:r>
              <a:rPr lang="en-IN" altLang="en-US" sz="2400" dirty="0"/>
              <a:t>  </a:t>
            </a:r>
            <a:endParaRPr lang="en-IN" altLang="en-US" sz="2400" dirty="0"/>
          </a:p>
          <a:p>
            <a:pPr marL="342900" indent="-342900">
              <a:buFont typeface="Arial" panose="020B0604020202020204" pitchFamily="34" charset="0"/>
              <a:buChar char="•"/>
            </a:pPr>
            <a:r>
              <a:rPr lang="en-IN" altLang="en-US" sz="2400" dirty="0"/>
              <a:t>Safe learning environment</a:t>
            </a:r>
            <a:r>
              <a:rPr lang="en-US" altLang="en-IN" sz="2400" dirty="0"/>
              <a:t>.</a:t>
            </a:r>
            <a:endParaRPr lang="en-IN" altLang="en-US" sz="2400" dirty="0"/>
          </a:p>
          <a:p>
            <a:pPr indent="0">
              <a:buFont typeface="Arial" panose="020B0604020202020204" pitchFamily="34" charset="0"/>
              <a:buNone/>
            </a:pPr>
            <a:endParaRPr lang="en-IN" altLang="en-US" sz="2400" dirty="0"/>
          </a:p>
          <a:p>
            <a:pPr indent="0">
              <a:buFont typeface="Arial" panose="020B0604020202020204" pitchFamily="34" charset="0"/>
              <a:buNone/>
            </a:pPr>
            <a:endParaRPr lang="en-IN" altLang="en-US" sz="2400" dirty="0"/>
          </a:p>
          <a:p>
            <a:pPr indent="0">
              <a:buFont typeface="Arial" panose="020B0604020202020204" pitchFamily="34" charset="0"/>
              <a:buNone/>
            </a:pPr>
            <a:r>
              <a:rPr lang="en-IN" altLang="en-US" sz="2400" b="1" u="sng" dirty="0"/>
              <a:t>Indirect outcome </a:t>
            </a:r>
            <a:endParaRPr lang="en-IN" altLang="en-US" sz="2400" b="1" u="sng" dirty="0"/>
          </a:p>
          <a:p>
            <a:pPr marL="342900" indent="-342900">
              <a:buFont typeface="Arial" panose="020B0604020202020204" pitchFamily="34" charset="0"/>
              <a:buChar char="•"/>
            </a:pPr>
            <a:r>
              <a:rPr lang="en-IN" altLang="en-US" sz="2400" dirty="0">
                <a:sym typeface="+mn-ea"/>
              </a:rPr>
              <a:t>Upskilling of users</a:t>
            </a:r>
            <a:r>
              <a:rPr lang="en-US" altLang="en-IN" sz="2400" dirty="0">
                <a:sym typeface="+mn-ea"/>
              </a:rPr>
              <a:t>.</a:t>
            </a:r>
            <a:endParaRPr lang="en-IN" altLang="en-US" sz="2400" dirty="0"/>
          </a:p>
          <a:p>
            <a:pPr marL="342900" indent="-342900">
              <a:buFont typeface="Arial" panose="020B0604020202020204" pitchFamily="34" charset="0"/>
              <a:buChar char="•"/>
            </a:pPr>
            <a:r>
              <a:rPr lang="en-IN" altLang="en-US" sz="2400" dirty="0"/>
              <a:t>Problem solving skills through quizes</a:t>
            </a:r>
            <a:r>
              <a:rPr lang="en-US" altLang="en-IN" sz="2400" dirty="0"/>
              <a:t>.</a:t>
            </a:r>
            <a:endParaRPr lang="en-IN" altLang="en-US" sz="2400" dirty="0"/>
          </a:p>
          <a:p>
            <a:pPr marL="342900" indent="-342900">
              <a:buFont typeface="Arial" panose="020B0604020202020204" pitchFamily="34" charset="0"/>
              <a:buChar char="•"/>
            </a:pPr>
            <a:r>
              <a:rPr lang="en-IN" altLang="en-US" sz="2400" dirty="0"/>
              <a:t>Mastery of a specific topic</a:t>
            </a:r>
            <a:r>
              <a:rPr lang="en-US" altLang="en-IN" sz="2400" dirty="0"/>
              <a:t>.</a:t>
            </a:r>
            <a:endParaRPr lang="en-IN" altLang="en-US" sz="2400" dirty="0"/>
          </a:p>
          <a:p>
            <a:pPr indent="0">
              <a:buFont typeface="Arial" panose="020B0604020202020204" pitchFamily="34" charset="0"/>
              <a:buNone/>
            </a:pPr>
            <a:endParaRPr lang="en-IN" altLang="en-US" sz="2400" dirty="0"/>
          </a:p>
        </p:txBody>
      </p:sp>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2" name="Rectangles 1"/>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7</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6200" y="543560"/>
            <a:ext cx="6156960" cy="1043305"/>
          </a:xfrm>
          <a:prstGeom prst="rect">
            <a:avLst/>
          </a:prstGeom>
          <a:noFill/>
        </p:spPr>
        <p:txBody>
          <a:bodyPr wrap="square" rtlCol="0">
            <a:noAutofit/>
          </a:bodyPr>
          <a:lstStyle/>
          <a:p>
            <a:pPr algn="l"/>
            <a:r>
              <a:rPr lang="en-IN" altLang="en-US" sz="4800" b="1" u="sng"/>
              <a:t>CONCLUSION</a:t>
            </a:r>
            <a:endParaRPr lang="en-IN" altLang="en-US" sz="4800" b="1" u="sng"/>
          </a:p>
        </p:txBody>
      </p:sp>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5" name="Rectangles 4"/>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10</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
        <p:nvSpPr>
          <p:cNvPr id="2" name="Text Box 1"/>
          <p:cNvSpPr txBox="1"/>
          <p:nvPr/>
        </p:nvSpPr>
        <p:spPr>
          <a:xfrm>
            <a:off x="957580" y="1832610"/>
            <a:ext cx="10366375" cy="2306955"/>
          </a:xfrm>
          <a:prstGeom prst="rect">
            <a:avLst/>
          </a:prstGeom>
          <a:noFill/>
        </p:spPr>
        <p:txBody>
          <a:bodyPr wrap="square" rtlCol="0">
            <a:spAutoFit/>
          </a:bodyPr>
          <a:lstStyle/>
          <a:p>
            <a:r>
              <a:rPr lang="en-US" altLang="en-US" sz="2400"/>
              <a:t>In conclusion, Notenest is a valuable </a:t>
            </a:r>
            <a:r>
              <a:rPr lang="en-IN" altLang="en-US" sz="2400"/>
              <a:t>online </a:t>
            </a:r>
            <a:r>
              <a:rPr lang="en-US" altLang="en-US" sz="2400"/>
              <a:t>platform for students and educators, offering a centralized space to access, share, and organize academic notes. It enhances learning efficiency by providing well-structured study materials, making it easier for users to grasp complex concepts. By fostering a collaborative learning environment, Notenest helps students stay prepared and succeed in their academic pursuits.</a:t>
            </a: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s 2"/>
          <p:cNvSpPr/>
          <p:nvPr/>
        </p:nvSpPr>
        <p:spPr>
          <a:xfrm>
            <a:off x="13970" y="-9525"/>
            <a:ext cx="6081395" cy="440055"/>
          </a:xfrm>
          <a:prstGeom prst="rect">
            <a:avLst/>
          </a:prstGeom>
          <a:solidFill>
            <a:schemeClr val="accent1">
              <a:lumMod val="75000"/>
            </a:schemeClr>
          </a:solidFill>
          <a:ln>
            <a:solidFill>
              <a:srgbClr val="C0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2" name="Rectangles 1"/>
          <p:cNvSpPr/>
          <p:nvPr/>
        </p:nvSpPr>
        <p:spPr>
          <a:xfrm>
            <a:off x="6095365" y="0"/>
            <a:ext cx="6096635" cy="44005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chemeClr val="bg1">
                    <a:lumMod val="75000"/>
                  </a:schemeClr>
                </a:solidFill>
              </a:ln>
            </a:endParaRPr>
          </a:p>
        </p:txBody>
      </p:sp>
      <p:sp>
        <p:nvSpPr>
          <p:cNvPr id="6" name="Rectangles 5"/>
          <p:cNvSpPr/>
          <p:nvPr/>
        </p:nvSpPr>
        <p:spPr>
          <a:xfrm>
            <a:off x="-19685" y="6542405"/>
            <a:ext cx="4649470" cy="346075"/>
          </a:xfrm>
          <a:prstGeom prst="rect">
            <a:avLst/>
          </a:prstGeom>
          <a:solidFill>
            <a:schemeClr val="accent1">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t>1.Jaishree  2.Shalu  3.Ayush  4.Kanishak </a:t>
            </a:r>
            <a:endParaRPr lang="en-US" b="1"/>
          </a:p>
        </p:txBody>
      </p:sp>
      <p:sp>
        <p:nvSpPr>
          <p:cNvPr id="7" name="Rectangles 6"/>
          <p:cNvSpPr/>
          <p:nvPr/>
        </p:nvSpPr>
        <p:spPr>
          <a:xfrm>
            <a:off x="4629785" y="6542405"/>
            <a:ext cx="3896360" cy="346075"/>
          </a:xfrm>
          <a:prstGeom prst="rect">
            <a:avLst/>
          </a:prstGeom>
          <a:solidFill>
            <a:schemeClr val="bg1">
              <a:lumMod val="85000"/>
            </a:schemeClr>
          </a:solidFill>
          <a:ln>
            <a:solidFill>
              <a:schemeClr val="bg1">
                <a:lumMod val="8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b="1">
                <a:solidFill>
                  <a:schemeClr val="tx1"/>
                </a:solidFill>
              </a:rPr>
              <a:t>[NOTENEST]</a:t>
            </a:r>
            <a:endParaRPr lang="en-US" b="1">
              <a:solidFill>
                <a:schemeClr val="tx1"/>
              </a:solidFill>
            </a:endParaRPr>
          </a:p>
        </p:txBody>
      </p:sp>
      <p:sp>
        <p:nvSpPr>
          <p:cNvPr id="13" name="Rectangles 12"/>
          <p:cNvSpPr/>
          <p:nvPr/>
        </p:nvSpPr>
        <p:spPr>
          <a:xfrm>
            <a:off x="8526145" y="6542405"/>
            <a:ext cx="3670935" cy="346075"/>
          </a:xfrm>
          <a:prstGeom prst="rect">
            <a:avLst/>
          </a:prstGeom>
          <a:solidFill>
            <a:schemeClr val="bg1">
              <a:lumMod val="75000"/>
            </a:schemeClr>
          </a:solidFill>
          <a:ln>
            <a:solidFill>
              <a:schemeClr val="bg1">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b="1">
                <a:ln>
                  <a:solidFill>
                    <a:schemeClr val="bg1">
                      <a:lumMod val="75000"/>
                    </a:schemeClr>
                  </a:solidFill>
                </a:ln>
                <a:solidFill>
                  <a:schemeClr val="tx1"/>
                </a:solidFill>
              </a:rPr>
              <a:t>Y1-2024-25-G57</a:t>
            </a:r>
            <a:r>
              <a:rPr lang="en-US" b="1">
                <a:ln>
                  <a:solidFill>
                    <a:schemeClr val="bg1">
                      <a:lumMod val="75000"/>
                    </a:schemeClr>
                  </a:solidFill>
                </a:ln>
                <a:solidFill>
                  <a:schemeClr val="tx1"/>
                </a:solidFill>
              </a:rPr>
              <a:t>		</a:t>
            </a:r>
            <a:r>
              <a:rPr lang="en-IN" altLang="en-US" b="1">
                <a:ln>
                  <a:solidFill>
                    <a:schemeClr val="bg1">
                      <a:lumMod val="75000"/>
                    </a:schemeClr>
                  </a:solidFill>
                </a:ln>
                <a:solidFill>
                  <a:schemeClr val="tx1"/>
                </a:solidFill>
              </a:rPr>
              <a:t>7</a:t>
            </a:r>
            <a:r>
              <a:rPr lang="en-US" b="1">
                <a:ln>
                  <a:solidFill>
                    <a:schemeClr val="bg1">
                      <a:lumMod val="75000"/>
                    </a:schemeClr>
                  </a:solidFill>
                </a:ln>
                <a:solidFill>
                  <a:schemeClr val="tx1"/>
                </a:solidFill>
              </a:rPr>
              <a:t>/1</a:t>
            </a:r>
            <a:r>
              <a:rPr lang="en-IN" altLang="en-US" b="1">
                <a:ln>
                  <a:solidFill>
                    <a:schemeClr val="bg1">
                      <a:lumMod val="75000"/>
                    </a:schemeClr>
                  </a:solidFill>
                </a:ln>
                <a:solidFill>
                  <a:schemeClr val="tx1"/>
                </a:solidFill>
              </a:rPr>
              <a:t>2</a:t>
            </a:r>
            <a:endParaRPr lang="en-IN" altLang="en-US" b="1">
              <a:ln>
                <a:solidFill>
                  <a:schemeClr val="bg1">
                    <a:lumMod val="75000"/>
                  </a:schemeClr>
                </a:solidFill>
              </a:ln>
              <a:solidFill>
                <a:schemeClr val="tx1"/>
              </a:solidFill>
            </a:endParaRPr>
          </a:p>
        </p:txBody>
      </p:sp>
      <p:sp>
        <p:nvSpPr>
          <p:cNvPr id="4" name="Text Box 3"/>
          <p:cNvSpPr txBox="1"/>
          <p:nvPr/>
        </p:nvSpPr>
        <p:spPr>
          <a:xfrm>
            <a:off x="3278505" y="839470"/>
            <a:ext cx="5713095" cy="829945"/>
          </a:xfrm>
          <a:prstGeom prst="rect">
            <a:avLst/>
          </a:prstGeom>
          <a:noFill/>
        </p:spPr>
        <p:txBody>
          <a:bodyPr wrap="square" rtlCol="0">
            <a:spAutoFit/>
          </a:bodyPr>
          <a:p>
            <a:pPr algn="ctr"/>
            <a:r>
              <a:rPr lang="en-IN" altLang="en-US" sz="4800" b="1" u="sng"/>
              <a:t>OUTPUT </a:t>
            </a:r>
            <a:endParaRPr lang="en-IN" altLang="en-US" sz="4800" b="1" u="sng"/>
          </a:p>
        </p:txBody>
      </p:sp>
    </p:spTree>
  </p:cSld>
  <p:clrMapOvr>
    <a:masterClrMapping/>
  </p:clrMapOvr>
</p:sld>
</file>

<file path=ppt/tags/tag1.xml><?xml version="1.0" encoding="utf-8"?>
<p:tagLst xmlns:p="http://schemas.openxmlformats.org/presentationml/2006/main">
  <p:tag name="TABLE_ENDDRAG_ORIGIN_RECT" val="805*193"/>
  <p:tag name="TABLE_ENDDRAG_RECT" val="86*168*805*193"/>
</p:tagLst>
</file>

<file path=ppt/tags/tag2.xml><?xml version="1.0" encoding="utf-8"?>
<p:tagLst xmlns:p="http://schemas.openxmlformats.org/presentationml/2006/main">
  <p:tag name="TABLE_ENDDRAG_ORIGIN_RECT" val="671*44"/>
  <p:tag name="TABLE_ENDDRAG_RECT" val="52*312*671*44"/>
</p:tagLst>
</file>

<file path=ppt/tags/tag3.xml><?xml version="1.0" encoding="utf-8"?>
<p:tagLst xmlns:p="http://schemas.openxmlformats.org/presentationml/2006/main">
  <p:tag name="MAY_IGNORE_UCW" val="true"/>
  <p:tag name="PPT/SLIDES/SLIDE11.XML" val="1968002532"/>
  <p:tag name="PPT/SLIDELAYOUTS/SLIDELAYOUT1.XML" val="1153585875"/>
  <p:tag name="PPT/SLIDELAYOUTS/SLIDELAYOUT2.XML" val="2805091596"/>
  <p:tag name="PPT/SLIDELAYOUTS/SLIDELAYOUT3.XML" val="511541814"/>
  <p:tag name="PPT/SLIDELAYOUTS/SLIDELAYOUT4.XML" val="3060114318"/>
  <p:tag name="PPT/SLIDELAYOUTS/SLIDELAYOUT5.XML" val="349340244"/>
  <p:tag name="PPT/SLIDELAYOUTS/SLIDELAYOUT6.XML" val="1472033117"/>
  <p:tag name="PPT/SLIDELAYOUTS/SLIDELAYOUT7.XML" val="3831137329"/>
  <p:tag name="PPT/SLIDELAYOUTS/SLIDELAYOUT8.XML" val="4236359895"/>
  <p:tag name="PPT/SLIDELAYOUTS/SLIDELAYOUT9.XML" val="3753641432"/>
  <p:tag name="PPT/SLIDELAYOUTS/SLIDELAYOUT10.XML" val="2244858552"/>
  <p:tag name="PPT/SLIDELAYOUTS/SLIDELAYOUT11.XML" val="1413897246"/>
  <p:tag name="PPT/SLIDELAYOUTS/SLIDELAYOUT12.XML" val="1047738109"/>
  <p:tag name="PPT/SLIDEMASTERS/SLIDEMASTER1.XML" val="306680643"/>
  <p:tag name="PPT/THEME/THEME1.XML" val="583531308"/>
  <p:tag name="PPT/SLIDES/SLIDE1.XML" val="3147784765"/>
  <p:tag name="PPT/SLIDES/SLIDE2.XML" val="3548561221"/>
  <p:tag name="PPT/SLIDES/SLIDE3.XML" val="3288972629"/>
  <p:tag name="PPT/SLIDES/SLIDE4.XML" val="164342292"/>
  <p:tag name="PPT/SLIDES/SLIDE5.XML" val="2513368067"/>
  <p:tag name="PPT/SLIDES/SLIDE6.XML" val="3516015535"/>
  <p:tag name="PPT/SLIDES/SLIDE7.XML" val="3938106782"/>
  <p:tag name="PPT/SLIDES/SLIDE8.XML" val="4265437289"/>
  <p:tag name="PPT/SLIDES/SLIDE9.XML" val="122367108"/>
  <p:tag name="PPT/SLIDES/SLIDE10.XML" val="2306657911"/>
  <p:tag name="PPT/SLIDES/SLIDE12.XML" val="2861808944"/>
  <p:tag name="PPT/DIAGRAMS/DATA1.XML" val="1744007371"/>
  <p:tag name="PPT/DIAGRAMS/LAYOUT1.XML" val="109739490"/>
  <p:tag name="PPT/DIAGRAMS/QUICKSTYLE1.XML" val="1825905777"/>
  <p:tag name="PPT/DIAGRAMS/COLORS1.XML" val="3694995274"/>
  <p:tag name="PPT/DIAGRAMS/DRAWING1.XML" val="965615194"/>
  <p:tag name="PPT/MEDIA/IMAGE1.JPEG" val="3126720268"/>
  <p:tag name="PPT/MEDIA/IMAGE2.PNG" val="372011687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2786</Words>
  <Application>WPS Slides</Application>
  <PresentationFormat>Widescreen</PresentationFormat>
  <Paragraphs>165</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Cambria Math</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Kanishak Choudhary</cp:lastModifiedBy>
  <cp:revision>3</cp:revision>
  <dcterms:created xsi:type="dcterms:W3CDTF">2025-05-03T08:56:00Z</dcterms:created>
  <dcterms:modified xsi:type="dcterms:W3CDTF">2025-05-03T16:06:31Z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3398FA4F27E9498593CA4368E82EB073_12</vt:lpwstr>
  </property>
  <property fmtid="{D5CDD505-2E9C-101B-9397-08002B2CF9AE}" pid="3" name="KSOProductBuildVer">
    <vt:lpwstr>1033-12.2.0.20795</vt:lpwstr>
  </property>
</Properties>
</file>