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shreebalaraman319@gmail.com" initials="" lastIdx="1" clrIdx="0">
    <p:extLst>
      <p:ext uri="{19B8F6BF-5375-455C-9EA6-DF929625EA0E}">
        <p15:presenceInfo xmlns:p15="http://schemas.microsoft.com/office/powerpoint/2012/main" userId="21d83f907248f1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1T16:24:33.924" idx="1">
    <p:pos x="10" y="10"/>
    <p:text>msjshs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E10F-7BC3-02D5-209B-60BEFCC58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478" y="345594"/>
            <a:ext cx="8689976" cy="2509213"/>
          </a:xfrm>
        </p:spPr>
        <p:txBody>
          <a:bodyPr/>
          <a:lstStyle/>
          <a:p>
            <a:r>
              <a:rPr lang="en-US" b="1" dirty="0"/>
              <a:t>EMPLOYEE DATA ANALYSIS USING EXCEL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8784A-E27D-FF53-8ED8-C95763A008DE}"/>
              </a:ext>
            </a:extLst>
          </p:cNvPr>
          <p:cNvSpPr txBox="1"/>
          <p:nvPr/>
        </p:nvSpPr>
        <p:spPr>
          <a:xfrm>
            <a:off x="856076" y="3429000"/>
            <a:ext cx="6936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NAME : JAISHREE B</a:t>
            </a:r>
          </a:p>
          <a:p>
            <a:pPr algn="l"/>
            <a:r>
              <a:rPr lang="en-US" sz="2400" b="1" dirty="0"/>
              <a:t>REGISTER NO : 312208487</a:t>
            </a:r>
          </a:p>
          <a:p>
            <a:pPr algn="l"/>
            <a:r>
              <a:rPr lang="en-US" sz="2400" b="1" dirty="0"/>
              <a:t>DEPARTMENT : B.COM GENERAL </a:t>
            </a:r>
          </a:p>
          <a:p>
            <a:pPr algn="l"/>
            <a:r>
              <a:rPr lang="en-US" sz="2400" b="1" dirty="0"/>
              <a:t>COLLEGE :CHELLAMAL WOMEN’SCOLLEGE </a:t>
            </a:r>
          </a:p>
          <a:p>
            <a:pPr algn="l"/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77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49B3D-3C59-9299-DCCE-A1730E9F7E06}"/>
              </a:ext>
            </a:extLst>
          </p:cNvPr>
          <p:cNvSpPr txBox="1"/>
          <p:nvPr/>
        </p:nvSpPr>
        <p:spPr>
          <a:xfrm>
            <a:off x="2027391" y="1781138"/>
            <a:ext cx="8137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- Insights and Conclusions :</a:t>
            </a:r>
          </a:p>
          <a:p>
            <a:pPr algn="l"/>
            <a:r>
              <a:rPr lang="en-US" dirty="0"/>
              <a:t>
Analyzed visualizations to identify performance patterns and </a:t>
            </a:r>
          </a:p>
          <a:p>
            <a:pPr algn="l"/>
            <a:r>
              <a:rPr lang="en-US" dirty="0"/>
              <a:t>anomalies. Delved into trends to uncover factors influencing employee </a:t>
            </a:r>
          </a:p>
          <a:p>
            <a:pPr algn="l"/>
            <a:r>
              <a:rPr lang="en-US" dirty="0"/>
              <a:t>performance.</a:t>
            </a:r>
          </a:p>
          <a:p>
            <a:pPr algn="l"/>
            <a:r>
              <a:rPr lang="en-US" dirty="0"/>
              <a:t>
- Provided actionable recommendations for improving productivity and engagement.</a:t>
            </a:r>
          </a:p>
          <a:p>
            <a:pPr algn="l"/>
            <a:r>
              <a:rPr lang="en-US" dirty="0"/>
              <a:t>Data Integration and Transformation :</a:t>
            </a:r>
          </a:p>
          <a:p>
            <a:pPr algn="l"/>
            <a:r>
              <a:rPr lang="en-US" dirty="0"/>
              <a:t>Applied transformation techniques to standardize and normalize data formats.</a:t>
            </a:r>
          </a:p>
          <a:p>
            <a:pPr algn="l"/>
            <a:r>
              <a:rPr lang="en-US" dirty="0"/>
              <a:t>Ensured consistency and accuracy across integrated data points.</a:t>
            </a:r>
          </a:p>
          <a:p>
            <a:pPr algn="l"/>
            <a:r>
              <a:rPr lang="en-US" dirty="0"/>
              <a:t>
Reporting and Presentation :</a:t>
            </a:r>
          </a:p>
          <a:p>
            <a:pPr algn="l"/>
            <a:r>
              <a:rPr lang="en-US" dirty="0"/>
              <a:t>Designed visual aids to effectively communicate insights and recommendations.</a:t>
            </a:r>
          </a:p>
          <a:p>
            <a:pPr algn="l"/>
            <a:r>
              <a:rPr lang="en-US" dirty="0"/>
              <a:t>Presented key findings and actionable steps for strategic decision-making.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C051E-C14F-0F62-8FC9-AB1F90BB5138}"/>
              </a:ext>
            </a:extLst>
          </p:cNvPr>
          <p:cNvSpPr txBox="1"/>
          <p:nvPr/>
        </p:nvSpPr>
        <p:spPr>
          <a:xfrm>
            <a:off x="3802789" y="563612"/>
            <a:ext cx="3536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1" dirty="0"/>
              <a:t>MODELLING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342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810401-B79B-A32A-D182-DFDFAE774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94" y="1326871"/>
            <a:ext cx="8180189" cy="491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7C7B2-E375-3051-E275-679EAF9BBC4E}"/>
              </a:ext>
            </a:extLst>
          </p:cNvPr>
          <p:cNvSpPr txBox="1"/>
          <p:nvPr/>
        </p:nvSpPr>
        <p:spPr>
          <a:xfrm>
            <a:off x="2534663" y="51460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Result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68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9111EF-7A0D-991A-7FD0-9B4AE0EFF885}"/>
              </a:ext>
            </a:extLst>
          </p:cNvPr>
          <p:cNvSpPr txBox="1"/>
          <p:nvPr/>
        </p:nvSpPr>
        <p:spPr>
          <a:xfrm>
            <a:off x="5181191" y="251628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697D6-22F8-1B28-C838-D22AB735259D}"/>
              </a:ext>
            </a:extLst>
          </p:cNvPr>
          <p:cNvSpPr txBox="1"/>
          <p:nvPr/>
        </p:nvSpPr>
        <p:spPr>
          <a:xfrm>
            <a:off x="1468698" y="1854653"/>
            <a:ext cx="8419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WITH THE PERFORMANCE BEING SHOWN THAT MORE THAN OR EQUAL TO </a:t>
            </a:r>
            <a:r>
              <a:rPr lang="en-US" sz="2400" b="1" dirty="0">
                <a:solidFill>
                  <a:srgbClr val="FF0000"/>
                </a:solidFill>
              </a:rPr>
              <a:t>100</a:t>
            </a:r>
            <a:r>
              <a:rPr lang="en-US" sz="2400" dirty="0"/>
              <a:t> EMPLOYEES IN BOTH MALE AND FEMALE(EACH DEPARTMENT ) HAVE FULLY MET THE PERFORMANCE) EXPECTATION AND LESS THAN OR EQUAL TO </a:t>
            </a:r>
            <a:r>
              <a:rPr lang="en-US" sz="2400" b="1" dirty="0">
                <a:solidFill>
                  <a:srgbClr val="FF0000"/>
                </a:solidFill>
              </a:rPr>
              <a:t>20</a:t>
            </a:r>
            <a:r>
              <a:rPr lang="en-US" sz="2400" dirty="0"/>
              <a:t> EMPLOYEES EACH DEPARTMENT BEING EXCEEDING THE EXPECTAION THE REST ARE TAKEN AS ‘’PIP’’ AND ‘’NEEDS IMPROVEMEN</a:t>
            </a:r>
            <a:r>
              <a:rPr lang="en-US" dirty="0"/>
              <a:t>T’’.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D11FC-12E6-5D4B-7E0B-080D1B7F5047}"/>
              </a:ext>
            </a:extLst>
          </p:cNvPr>
          <p:cNvSpPr txBox="1"/>
          <p:nvPr/>
        </p:nvSpPr>
        <p:spPr>
          <a:xfrm rot="10800000" flipV="1">
            <a:off x="3294902" y="4547610"/>
            <a:ext cx="576578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PIP &lt; 15 IN EACH DEPARTMENT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NEEDS IMPROVEMENT &lt; 25 IN EACH DEPARTMENT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AFCB8-5080-953C-FECA-CF8C7BA8CF3E}"/>
              </a:ext>
            </a:extLst>
          </p:cNvPr>
          <p:cNvSpPr txBox="1"/>
          <p:nvPr/>
        </p:nvSpPr>
        <p:spPr>
          <a:xfrm>
            <a:off x="3196295" y="600508"/>
            <a:ext cx="3579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1" i="1" u="sng" dirty="0"/>
              <a:t>Conclusion</a:t>
            </a:r>
            <a:r>
              <a:rPr lang="en-US" sz="5400" i="1" u="sng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73D23-6773-A22F-6D35-42DFDC22E8B7}"/>
              </a:ext>
            </a:extLst>
          </p:cNvPr>
          <p:cNvSpPr txBox="1"/>
          <p:nvPr/>
        </p:nvSpPr>
        <p:spPr>
          <a:xfrm>
            <a:off x="1468698" y="5950466"/>
            <a:ext cx="811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THESE NUMBER OF EMPLOYEES MIGHT NEED EXTRA MOTIVATION / TRAINING / </a:t>
            </a:r>
          </a:p>
          <a:p>
            <a:pPr algn="l"/>
            <a:r>
              <a:rPr lang="en-US" dirty="0"/>
              <a:t>PRACTICE ON EFFICIENT PERFORMANCE .</a:t>
            </a:r>
          </a:p>
        </p:txBody>
      </p:sp>
    </p:spTree>
    <p:extLst>
      <p:ext uri="{BB962C8B-B14F-4D97-AF65-F5344CB8AC3E}">
        <p14:creationId xmlns:p14="http://schemas.microsoft.com/office/powerpoint/2010/main" val="305598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5545-DF1D-30A6-DEBA-04E4B3B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35" y="2630911"/>
            <a:ext cx="10364451" cy="1596177"/>
          </a:xfrm>
        </p:spPr>
        <p:txBody>
          <a:bodyPr/>
          <a:lstStyle/>
          <a:p>
            <a:r>
              <a:rPr lang="en-US" b="1" i="1" dirty="0"/>
              <a:t>EMPLOYEE PERFORMANCE ANALYSIS USING EXCEL </a:t>
            </a:r>
          </a:p>
        </p:txBody>
      </p:sp>
    </p:spTree>
    <p:extLst>
      <p:ext uri="{BB962C8B-B14F-4D97-AF65-F5344CB8AC3E}">
        <p14:creationId xmlns:p14="http://schemas.microsoft.com/office/powerpoint/2010/main" val="5150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BC8DA-9E9D-1797-73D0-DC9C03D845BD}"/>
              </a:ext>
            </a:extLst>
          </p:cNvPr>
          <p:cNvSpPr txBox="1"/>
          <p:nvPr/>
        </p:nvSpPr>
        <p:spPr>
          <a:xfrm rot="10800000" flipV="1">
            <a:off x="2228352" y="1114973"/>
            <a:ext cx="272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389D6-39B4-BB4C-2B8D-CC93224B72E0}"/>
              </a:ext>
            </a:extLst>
          </p:cNvPr>
          <p:cNvSpPr txBox="1"/>
          <p:nvPr/>
        </p:nvSpPr>
        <p:spPr>
          <a:xfrm>
            <a:off x="4049044" y="2105579"/>
            <a:ext cx="40939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Problem statement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Project overview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End Users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Our Solution proposition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Data Description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Modelling Approach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Result and discussion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86401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7F988C-3052-74B2-F05C-2DD8C8B8D67A}"/>
              </a:ext>
            </a:extLst>
          </p:cNvPr>
          <p:cNvSpPr txBox="1"/>
          <p:nvPr/>
        </p:nvSpPr>
        <p:spPr>
          <a:xfrm>
            <a:off x="3295907" y="2358246"/>
            <a:ext cx="62487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This presentation aims to analyze existing employee performance data to uncover actionable insights develop targeted strategies for performance enhancement and support data driven decision making to foster a more efficient and motivated workforce.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6E9C8-3666-83B5-026C-B719887F1442}"/>
              </a:ext>
            </a:extLst>
          </p:cNvPr>
          <p:cNvSpPr txBox="1"/>
          <p:nvPr/>
        </p:nvSpPr>
        <p:spPr>
          <a:xfrm rot="10800000" flipV="1">
            <a:off x="1364553" y="1237497"/>
            <a:ext cx="769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PROBLEM STATEMENT </a:t>
            </a:r>
          </a:p>
        </p:txBody>
      </p:sp>
    </p:spTree>
    <p:extLst>
      <p:ext uri="{BB962C8B-B14F-4D97-AF65-F5344CB8AC3E}">
        <p14:creationId xmlns:p14="http://schemas.microsoft.com/office/powerpoint/2010/main" val="6021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45317-F6E8-2F3D-94E2-4F120F83A08A}"/>
              </a:ext>
            </a:extLst>
          </p:cNvPr>
          <p:cNvSpPr txBox="1"/>
          <p:nvPr/>
        </p:nvSpPr>
        <p:spPr>
          <a:xfrm>
            <a:off x="1592817" y="2111570"/>
            <a:ext cx="83316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employee performance data analysis project </a:t>
            </a:r>
          </a:p>
          <a:p>
            <a:pPr algn="l"/>
            <a:r>
              <a:rPr lang="en-US" sz="2800" dirty="0"/>
              <a:t>evaluates metrics like productivity, quality of </a:t>
            </a:r>
          </a:p>
          <a:p>
            <a:pPr algn="l"/>
            <a:r>
              <a:rPr lang="en-US" sz="2800" dirty="0"/>
              <a:t>work, and attendance to identify trends and areas </a:t>
            </a:r>
          </a:p>
          <a:p>
            <a:pPr algn="l"/>
            <a:r>
              <a:rPr lang="en-US" sz="2800" dirty="0"/>
              <a:t>for improvement. By analyzing this data, the </a:t>
            </a:r>
          </a:p>
          <a:p>
            <a:pPr algn="l"/>
            <a:r>
              <a:rPr lang="en-US" sz="2800" dirty="0"/>
              <a:t>project aims to uncover strengths and weaknesses, </a:t>
            </a:r>
          </a:p>
          <a:p>
            <a:pPr algn="l"/>
            <a:r>
              <a:rPr lang="en-US" sz="2800" dirty="0"/>
              <a:t>offering actionable insights and recommendations </a:t>
            </a:r>
          </a:p>
          <a:p>
            <a:pPr algn="l"/>
            <a:r>
              <a:rPr lang="en-US" sz="2800" dirty="0"/>
              <a:t>to enhance overall performance and align with </a:t>
            </a:r>
          </a:p>
          <a:p>
            <a:pPr algn="l"/>
            <a:r>
              <a:rPr lang="en-US" sz="2800" dirty="0"/>
              <a:t>organizational goal.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D14184-FB26-713D-2548-2DD5CED42673}"/>
              </a:ext>
            </a:extLst>
          </p:cNvPr>
          <p:cNvSpPr txBox="1"/>
          <p:nvPr/>
        </p:nvSpPr>
        <p:spPr>
          <a:xfrm>
            <a:off x="2154835" y="1008176"/>
            <a:ext cx="546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/>
              <a:t>PROJECT OVERVIEW </a:t>
            </a:r>
          </a:p>
        </p:txBody>
      </p:sp>
    </p:spTree>
    <p:extLst>
      <p:ext uri="{BB962C8B-B14F-4D97-AF65-F5344CB8AC3E}">
        <p14:creationId xmlns:p14="http://schemas.microsoft.com/office/powerpoint/2010/main" val="108116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2E0CE-91FB-939A-F763-794BA00F771C}"/>
              </a:ext>
            </a:extLst>
          </p:cNvPr>
          <p:cNvSpPr txBox="1"/>
          <p:nvPr/>
        </p:nvSpPr>
        <p:spPr>
          <a:xfrm>
            <a:off x="2755206" y="876758"/>
            <a:ext cx="605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WHO ARE THE END USERS?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CE4EE-B8EE-D537-27BF-E878D0705484}"/>
              </a:ext>
            </a:extLst>
          </p:cNvPr>
          <p:cNvSpPr txBox="1"/>
          <p:nvPr/>
        </p:nvSpPr>
        <p:spPr>
          <a:xfrm>
            <a:off x="5181191" y="251628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5FEE9-EA44-E1E0-ECE7-8D2B1B38E1DD}"/>
              </a:ext>
            </a:extLst>
          </p:cNvPr>
          <p:cNvSpPr txBox="1"/>
          <p:nvPr/>
        </p:nvSpPr>
        <p:spPr>
          <a:xfrm>
            <a:off x="3850329" y="1638710"/>
            <a:ext cx="44905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HR Manager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Team Leaders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Department Heads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Senior Executives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Performance Analysis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Training and Development Teams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Employee Relations Specialists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Data Analysis etc.</a:t>
            </a:r>
          </a:p>
        </p:txBody>
      </p:sp>
    </p:spTree>
    <p:extLst>
      <p:ext uri="{BB962C8B-B14F-4D97-AF65-F5344CB8AC3E}">
        <p14:creationId xmlns:p14="http://schemas.microsoft.com/office/powerpoint/2010/main" val="404214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806706-D6B7-D781-E608-C6D9B671BC0E}"/>
              </a:ext>
            </a:extLst>
          </p:cNvPr>
          <p:cNvSpPr txBox="1"/>
          <p:nvPr/>
        </p:nvSpPr>
        <p:spPr>
          <a:xfrm>
            <a:off x="5181191" y="251628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2B6C3A-E6F5-055F-C3F6-18790E3EFBAF}"/>
              </a:ext>
            </a:extLst>
          </p:cNvPr>
          <p:cNvSpPr txBox="1"/>
          <p:nvPr/>
        </p:nvSpPr>
        <p:spPr>
          <a:xfrm>
            <a:off x="1918118" y="1595021"/>
            <a:ext cx="109469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➢ </a:t>
            </a:r>
            <a:r>
              <a:rPr lang="en-US" sz="2800" u="sng" dirty="0"/>
              <a:t>Filtering</a:t>
            </a:r>
            <a:r>
              <a:rPr lang="en-US" sz="2800" dirty="0"/>
              <a:t>: Enhanced data accuracy by isolating relevant </a:t>
            </a:r>
          </a:p>
          <a:p>
            <a:pPr algn="l"/>
            <a:r>
              <a:rPr lang="en-US" sz="2800" dirty="0"/>
              <a:t>subsets, which improved focus on specific performance </a:t>
            </a:r>
          </a:p>
          <a:p>
            <a:pPr algn="l"/>
            <a:r>
              <a:rPr lang="en-US" sz="2800" dirty="0"/>
              <a:t>metrics and streamlined analysis.</a:t>
            </a:r>
          </a:p>
          <a:p>
            <a:pPr algn="l"/>
            <a:r>
              <a:rPr lang="en-US" sz="2800" dirty="0"/>
              <a:t>➢ </a:t>
            </a:r>
            <a:r>
              <a:rPr lang="en-US" sz="2800" u="sng" dirty="0"/>
              <a:t>Slicer</a:t>
            </a:r>
            <a:r>
              <a:rPr lang="en-US" sz="2800" dirty="0"/>
              <a:t>: Enabled interactive data exploration by providing </a:t>
            </a:r>
          </a:p>
          <a:p>
            <a:pPr algn="l"/>
            <a:r>
              <a:rPr lang="en-US" sz="2800" dirty="0"/>
              <a:t>dynamic filtering options, allowing users to easily segment and </a:t>
            </a:r>
          </a:p>
          <a:p>
            <a:pPr algn="l"/>
            <a:r>
              <a:rPr lang="en-US" sz="2800" dirty="0"/>
              <a:t>analyze data across different dimensions.</a:t>
            </a:r>
          </a:p>
          <a:p>
            <a:pPr algn="l"/>
            <a:r>
              <a:rPr lang="en-US" sz="2800" dirty="0"/>
              <a:t>➢ </a:t>
            </a:r>
            <a:r>
              <a:rPr lang="en-US" sz="2800" u="sng" dirty="0"/>
              <a:t>Pivot Table:</a:t>
            </a:r>
            <a:r>
              <a:rPr lang="en-US" sz="2800" dirty="0"/>
              <a:t> Summarized large datasets effectively by </a:t>
            </a:r>
          </a:p>
          <a:p>
            <a:pPr algn="l"/>
            <a:r>
              <a:rPr lang="en-US" sz="2800" dirty="0"/>
              <a:t>aggregating and reorganizing data, facilitating in-depth </a:t>
            </a:r>
          </a:p>
          <a:p>
            <a:pPr algn="l"/>
            <a:r>
              <a:rPr lang="en-US" sz="2800" dirty="0"/>
              <a:t>analysis and insight into key performance indicators.</a:t>
            </a:r>
          </a:p>
          <a:p>
            <a:pPr algn="l"/>
            <a:r>
              <a:rPr lang="en-US" sz="2800" dirty="0"/>
              <a:t>➢ </a:t>
            </a:r>
            <a:r>
              <a:rPr lang="en-US" sz="2800" u="sng" dirty="0"/>
              <a:t>Graph</a:t>
            </a:r>
            <a:r>
              <a:rPr lang="en-US" sz="2800" dirty="0"/>
              <a:t>: Visualized data trends and patterns through charts, </a:t>
            </a:r>
          </a:p>
          <a:p>
            <a:pPr algn="l"/>
            <a:r>
              <a:rPr lang="en-US" sz="2800" dirty="0"/>
              <a:t>making complex information more accessible and actionable </a:t>
            </a:r>
          </a:p>
          <a:p>
            <a:pPr algn="l"/>
            <a:r>
              <a:rPr lang="en-US" sz="2800" dirty="0"/>
              <a:t>for stakeholders.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60D8-EC43-8945-55CD-C47AC9157215}"/>
              </a:ext>
            </a:extLst>
          </p:cNvPr>
          <p:cNvSpPr txBox="1"/>
          <p:nvPr/>
        </p:nvSpPr>
        <p:spPr>
          <a:xfrm>
            <a:off x="3259824" y="148471"/>
            <a:ext cx="6317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1" dirty="0"/>
              <a:t>OUR</a:t>
            </a:r>
            <a:r>
              <a:rPr lang="en-US" sz="4400" i="1" dirty="0"/>
              <a:t> </a:t>
            </a:r>
            <a:r>
              <a:rPr lang="en-US" sz="4400" b="1" i="1" dirty="0"/>
              <a:t>SOLUTION AND ITS VALUE PROPOSITION </a:t>
            </a:r>
          </a:p>
        </p:txBody>
      </p:sp>
    </p:spTree>
    <p:extLst>
      <p:ext uri="{BB962C8B-B14F-4D97-AF65-F5344CB8AC3E}">
        <p14:creationId xmlns:p14="http://schemas.microsoft.com/office/powerpoint/2010/main" val="45845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4F5E07-9403-01E9-CD34-C86959C57A22}"/>
              </a:ext>
            </a:extLst>
          </p:cNvPr>
          <p:cNvSpPr txBox="1"/>
          <p:nvPr/>
        </p:nvSpPr>
        <p:spPr>
          <a:xfrm>
            <a:off x="3171790" y="1634107"/>
            <a:ext cx="41796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Employee dataset - Naan </a:t>
            </a:r>
            <a:r>
              <a:rPr lang="en-US" sz="2400" dirty="0" err="1"/>
              <a:t>Mudhalvan</a:t>
            </a:r>
            <a:r>
              <a:rPr lang="en-US" sz="2400" dirty="0"/>
              <a:t> Dashboard</a:t>
            </a:r>
          </a:p>
          <a:p>
            <a:pPr algn="l"/>
            <a:r>
              <a:rPr lang="en-US" sz="2400" dirty="0"/>
              <a:t>Total Features - 26</a:t>
            </a:r>
          </a:p>
          <a:p>
            <a:pPr algn="l"/>
            <a:r>
              <a:rPr lang="en-US" sz="2400" dirty="0"/>
              <a:t>Features Used - 9</a:t>
            </a:r>
          </a:p>
          <a:p>
            <a:pPr algn="l"/>
            <a:r>
              <a:rPr lang="en-US" sz="2400" dirty="0"/>
              <a:t>Employee ID - Number</a:t>
            </a:r>
          </a:p>
          <a:p>
            <a:pPr algn="l"/>
            <a:r>
              <a:rPr lang="en-US" sz="2400" dirty="0"/>
              <a:t>Name - Text</a:t>
            </a:r>
          </a:p>
          <a:p>
            <a:pPr algn="l"/>
            <a:r>
              <a:rPr lang="en-US" sz="2400" dirty="0"/>
              <a:t>Gender - Male and Female</a:t>
            </a:r>
          </a:p>
          <a:p>
            <a:pPr algn="l"/>
            <a:r>
              <a:rPr lang="en-US" sz="2400" dirty="0"/>
              <a:t>Employee type - Full time, part time, contract</a:t>
            </a:r>
          </a:p>
          <a:p>
            <a:pPr algn="l"/>
            <a:r>
              <a:rPr lang="en-US" sz="2400" dirty="0"/>
              <a:t>Employee status - Active</a:t>
            </a:r>
          </a:p>
          <a:p>
            <a:pPr algn="l"/>
            <a:r>
              <a:rPr lang="en-US" sz="2400" dirty="0"/>
              <a:t>Employee Rating - Number</a:t>
            </a:r>
          </a:p>
          <a:p>
            <a:pPr algn="l"/>
            <a:r>
              <a:rPr lang="en-US" sz="2400" dirty="0"/>
              <a:t>Business Unit -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A09D2-4AC9-DA53-1435-2B8C911F6FC1}"/>
              </a:ext>
            </a:extLst>
          </p:cNvPr>
          <p:cNvSpPr txBox="1"/>
          <p:nvPr/>
        </p:nvSpPr>
        <p:spPr>
          <a:xfrm>
            <a:off x="2602050" y="589306"/>
            <a:ext cx="5319155" cy="70788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4000" b="1" dirty="0"/>
              <a:t>DATA</a:t>
            </a:r>
            <a:r>
              <a:rPr lang="en-US" sz="4000" dirty="0"/>
              <a:t> </a:t>
            </a:r>
            <a:r>
              <a:rPr lang="en-US" sz="4000" b="1" dirty="0"/>
              <a:t>DESCRIPTION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579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CDD500-A42A-1273-39FD-480FEE71E888}"/>
              </a:ext>
            </a:extLst>
          </p:cNvPr>
          <p:cNvSpPr txBox="1"/>
          <p:nvPr/>
        </p:nvSpPr>
        <p:spPr>
          <a:xfrm>
            <a:off x="2358810" y="1608272"/>
            <a:ext cx="87909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-Data Sources and Cleaning</a:t>
            </a:r>
          </a:p>
          <a:p>
            <a:pPr algn="l"/>
            <a:r>
              <a:rPr lang="en-US" sz="1400" dirty="0"/>
              <a:t>
Data was extracted from the NM dashboard for comprehensive analysis.</a:t>
            </a:r>
          </a:p>
          <a:p>
            <a:pPr algn="l"/>
            <a:r>
              <a:rPr lang="en-US" sz="1400" dirty="0"/>
              <a:t>Cleaned data to remove inconsistencies and duplicates.</a:t>
            </a:r>
          </a:p>
          <a:p>
            <a:pPr algn="l"/>
            <a:r>
              <a:rPr lang="en-US" sz="1400" dirty="0"/>
              <a:t>Ensured accuracy and completeness for reliable analysis.</a:t>
            </a:r>
          </a:p>
          <a:p>
            <a:pPr algn="l"/>
            <a:r>
              <a:rPr lang="en-US" sz="1400" dirty="0"/>
              <a:t>
- Key Metrics and Dimensions</a:t>
            </a:r>
          </a:p>
          <a:p>
            <a:pPr algn="l"/>
            <a:r>
              <a:rPr lang="en-US" sz="1400" dirty="0"/>
              <a:t>Defined dimensions like departments and job roles for detailed analysis.</a:t>
            </a:r>
          </a:p>
          <a:p>
            <a:pPr algn="l"/>
            <a:r>
              <a:rPr lang="en-US" sz="1400" dirty="0"/>
              <a:t>Ensured metrics align with organizational performance goals.</a:t>
            </a:r>
          </a:p>
          <a:p>
            <a:pPr algn="l"/>
            <a:r>
              <a:rPr lang="en-US" sz="1400" dirty="0"/>
              <a:t>
-Pivot Table Structure</a:t>
            </a:r>
          </a:p>
          <a:p>
            <a:pPr algn="l"/>
            <a:r>
              <a:rPr lang="en-US" sz="1400" dirty="0"/>
              <a:t>Created pivot tables to summarize and analyze large data sets.</a:t>
            </a:r>
          </a:p>
          <a:p>
            <a:pPr algn="l"/>
            <a:r>
              <a:rPr lang="en-US" sz="1400" dirty="0"/>
              <a:t>Organized data by dimensions like time periods and employee groups.</a:t>
            </a:r>
          </a:p>
          <a:p>
            <a:pPr algn="l"/>
            <a:r>
              <a:rPr lang="en-US" sz="1400" dirty="0"/>
              <a:t>Enabled dynamic filtering for in-depth performance insights.</a:t>
            </a:r>
          </a:p>
          <a:p>
            <a:pPr algn="l"/>
            <a:r>
              <a:rPr lang="en-US" sz="1400" dirty="0"/>
              <a:t>
- Types of Visualizations</a:t>
            </a:r>
          </a:p>
          <a:p>
            <a:pPr algn="l"/>
            <a:r>
              <a:rPr lang="en-US" sz="1400" dirty="0"/>
              <a:t>Developed charts and graphs to illustrate performance trends.</a:t>
            </a:r>
          </a:p>
          <a:p>
            <a:pPr algn="l"/>
            <a:r>
              <a:rPr lang="en-US" sz="1400" dirty="0"/>
              <a:t>Used bar charts for departmental comparisons and line graphs for trends over time.</a:t>
            </a:r>
          </a:p>
          <a:p>
            <a:pPr algn="l"/>
            <a:r>
              <a:rPr lang="en-US" sz="1400" dirty="0"/>
              <a:t>Applied heat maps to highlight areas of high and low performance.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5ED67-BBFD-1ABA-DFE7-FEB8898F127D}"/>
              </a:ext>
            </a:extLst>
          </p:cNvPr>
          <p:cNvSpPr txBox="1"/>
          <p:nvPr/>
        </p:nvSpPr>
        <p:spPr>
          <a:xfrm>
            <a:off x="3171788" y="396611"/>
            <a:ext cx="4136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1" dirty="0"/>
              <a:t>MODELLING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7614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EMPLOYEE DATA ANALYSIS USING EXCEL </vt:lpstr>
      <vt:lpstr>EMPLOYEE PERFORMANCE ANALYSIS USING EXCEL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</dc:title>
  <dc:creator>jaishreebalaraman319@gmail.com</dc:creator>
  <cp:lastModifiedBy>jaishreebalaraman319@gmail.com</cp:lastModifiedBy>
  <cp:revision>3</cp:revision>
  <dcterms:created xsi:type="dcterms:W3CDTF">2024-08-31T09:52:04Z</dcterms:created>
  <dcterms:modified xsi:type="dcterms:W3CDTF">2024-08-31T13:49:49Z</dcterms:modified>
</cp:coreProperties>
</file>