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5"/>
  </p:normalViewPr>
  <p:slideViewPr>
    <p:cSldViewPr>
      <p:cViewPr>
        <p:scale>
          <a:sx n="76" d="100"/>
          <a:sy n="76" d="100"/>
        </p:scale>
        <p:origin x="-280" y="1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009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199" y="0"/>
                </a:moveTo>
                <a:lnTo>
                  <a:pt x="0" y="0"/>
                </a:lnTo>
                <a:lnTo>
                  <a:pt x="0" y="6858000"/>
                </a:lnTo>
                <a:lnTo>
                  <a:pt x="1600199" y="6858000"/>
                </a:lnTo>
                <a:lnTo>
                  <a:pt x="160019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597" y="0"/>
            <a:ext cx="991235" cy="6858000"/>
          </a:xfrm>
          <a:custGeom>
            <a:avLst/>
            <a:gdLst/>
            <a:ahLst/>
            <a:cxnLst/>
            <a:rect l="l" t="t" r="r" b="b"/>
            <a:pathLst>
              <a:path w="991235" h="6858000">
                <a:moveTo>
                  <a:pt x="990612" y="0"/>
                </a:moveTo>
                <a:lnTo>
                  <a:pt x="457200" y="0"/>
                </a:lnTo>
                <a:lnTo>
                  <a:pt x="228612" y="0"/>
                </a:lnTo>
                <a:lnTo>
                  <a:pt x="0" y="0"/>
                </a:lnTo>
                <a:lnTo>
                  <a:pt x="0" y="6858000"/>
                </a:lnTo>
                <a:lnTo>
                  <a:pt x="228612" y="6858000"/>
                </a:lnTo>
                <a:lnTo>
                  <a:pt x="457200" y="6858000"/>
                </a:lnTo>
                <a:lnTo>
                  <a:pt x="990612" y="6858000"/>
                </a:lnTo>
                <a:lnTo>
                  <a:pt x="990612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90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0519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6996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0997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99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990" y="6858000"/>
                </a:lnTo>
                <a:lnTo>
                  <a:pt x="91299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596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197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728" y="3486886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23"/>
                </a:moveTo>
                <a:lnTo>
                  <a:pt x="44898" y="2667221"/>
                </a:lnTo>
                <a:lnTo>
                  <a:pt x="89828" y="2669913"/>
                </a:lnTo>
                <a:lnTo>
                  <a:pt x="134823" y="2672590"/>
                </a:lnTo>
                <a:lnTo>
                  <a:pt x="179914" y="2675246"/>
                </a:lnTo>
                <a:lnTo>
                  <a:pt x="225134" y="2677875"/>
                </a:lnTo>
                <a:lnTo>
                  <a:pt x="270515" y="2680469"/>
                </a:lnTo>
                <a:lnTo>
                  <a:pt x="316090" y="2683022"/>
                </a:lnTo>
                <a:lnTo>
                  <a:pt x="361890" y="2685526"/>
                </a:lnTo>
                <a:lnTo>
                  <a:pt x="407948" y="2687974"/>
                </a:lnTo>
                <a:lnTo>
                  <a:pt x="454295" y="2690360"/>
                </a:lnTo>
                <a:lnTo>
                  <a:pt x="500965" y="2692676"/>
                </a:lnTo>
                <a:lnTo>
                  <a:pt x="547990" y="2694916"/>
                </a:lnTo>
                <a:lnTo>
                  <a:pt x="595400" y="2697073"/>
                </a:lnTo>
                <a:lnTo>
                  <a:pt x="643230" y="2699140"/>
                </a:lnTo>
                <a:lnTo>
                  <a:pt x="691511" y="2701109"/>
                </a:lnTo>
                <a:lnTo>
                  <a:pt x="740275" y="2702975"/>
                </a:lnTo>
                <a:lnTo>
                  <a:pt x="789554" y="2704729"/>
                </a:lnTo>
                <a:lnTo>
                  <a:pt x="839382" y="2706365"/>
                </a:lnTo>
                <a:lnTo>
                  <a:pt x="889789" y="2707877"/>
                </a:lnTo>
                <a:lnTo>
                  <a:pt x="940808" y="2709256"/>
                </a:lnTo>
                <a:lnTo>
                  <a:pt x="992472" y="2710497"/>
                </a:lnTo>
                <a:lnTo>
                  <a:pt x="1044812" y="2711592"/>
                </a:lnTo>
                <a:lnTo>
                  <a:pt x="1097861" y="2712535"/>
                </a:lnTo>
                <a:lnTo>
                  <a:pt x="1151651" y="2713317"/>
                </a:lnTo>
                <a:lnTo>
                  <a:pt x="1206215" y="2713933"/>
                </a:lnTo>
                <a:lnTo>
                  <a:pt x="1261583" y="2714376"/>
                </a:lnTo>
                <a:lnTo>
                  <a:pt x="1317790" y="2714638"/>
                </a:lnTo>
                <a:lnTo>
                  <a:pt x="1374866" y="2714713"/>
                </a:lnTo>
                <a:lnTo>
                  <a:pt x="1432845" y="2714594"/>
                </a:lnTo>
                <a:lnTo>
                  <a:pt x="1491758" y="2714273"/>
                </a:lnTo>
                <a:lnTo>
                  <a:pt x="1551637" y="2713744"/>
                </a:lnTo>
                <a:lnTo>
                  <a:pt x="1612515" y="2713000"/>
                </a:lnTo>
                <a:lnTo>
                  <a:pt x="1674425" y="2712034"/>
                </a:lnTo>
                <a:lnTo>
                  <a:pt x="1717553" y="2711288"/>
                </a:lnTo>
                <a:lnTo>
                  <a:pt x="1761085" y="2710534"/>
                </a:lnTo>
                <a:lnTo>
                  <a:pt x="1805014" y="2709765"/>
                </a:lnTo>
                <a:lnTo>
                  <a:pt x="1849338" y="2708979"/>
                </a:lnTo>
                <a:lnTo>
                  <a:pt x="1894050" y="2708171"/>
                </a:lnTo>
                <a:lnTo>
                  <a:pt x="1939146" y="2707337"/>
                </a:lnTo>
                <a:lnTo>
                  <a:pt x="1984623" y="2706473"/>
                </a:lnTo>
                <a:lnTo>
                  <a:pt x="2030476" y="2705574"/>
                </a:lnTo>
                <a:lnTo>
                  <a:pt x="2076699" y="2704637"/>
                </a:lnTo>
                <a:lnTo>
                  <a:pt x="2123289" y="2703656"/>
                </a:lnTo>
                <a:lnTo>
                  <a:pt x="2170241" y="2702629"/>
                </a:lnTo>
                <a:lnTo>
                  <a:pt x="2217550" y="2701550"/>
                </a:lnTo>
                <a:lnTo>
                  <a:pt x="2265212" y="2700416"/>
                </a:lnTo>
                <a:lnTo>
                  <a:pt x="2313223" y="2699223"/>
                </a:lnTo>
                <a:lnTo>
                  <a:pt x="2361578" y="2697965"/>
                </a:lnTo>
                <a:lnTo>
                  <a:pt x="2410272" y="2696640"/>
                </a:lnTo>
                <a:lnTo>
                  <a:pt x="2459301" y="2695242"/>
                </a:lnTo>
                <a:lnTo>
                  <a:pt x="2508661" y="2693769"/>
                </a:lnTo>
                <a:lnTo>
                  <a:pt x="2558346" y="2692214"/>
                </a:lnTo>
                <a:lnTo>
                  <a:pt x="2608353" y="2690575"/>
                </a:lnTo>
                <a:lnTo>
                  <a:pt x="2658676" y="2688847"/>
                </a:lnTo>
                <a:lnTo>
                  <a:pt x="2709312" y="2687026"/>
                </a:lnTo>
                <a:lnTo>
                  <a:pt x="2760256" y="2685107"/>
                </a:lnTo>
                <a:lnTo>
                  <a:pt x="2811503" y="2683087"/>
                </a:lnTo>
                <a:lnTo>
                  <a:pt x="2863049" y="2680962"/>
                </a:lnTo>
                <a:lnTo>
                  <a:pt x="2914889" y="2678726"/>
                </a:lnTo>
                <a:lnTo>
                  <a:pt x="2967020" y="2676377"/>
                </a:lnTo>
                <a:lnTo>
                  <a:pt x="3019435" y="2673909"/>
                </a:lnTo>
                <a:lnTo>
                  <a:pt x="3072131" y="2671319"/>
                </a:lnTo>
                <a:lnTo>
                  <a:pt x="3125103" y="2668602"/>
                </a:lnTo>
                <a:lnTo>
                  <a:pt x="3178347" y="2665754"/>
                </a:lnTo>
                <a:lnTo>
                  <a:pt x="3231859" y="2662772"/>
                </a:lnTo>
                <a:lnTo>
                  <a:pt x="3285633" y="2659650"/>
                </a:lnTo>
                <a:lnTo>
                  <a:pt x="3339665" y="2656385"/>
                </a:lnTo>
                <a:lnTo>
                  <a:pt x="3393951" y="2652973"/>
                </a:lnTo>
                <a:lnTo>
                  <a:pt x="3448486" y="2649408"/>
                </a:lnTo>
                <a:lnTo>
                  <a:pt x="3503265" y="2645688"/>
                </a:lnTo>
                <a:lnTo>
                  <a:pt x="3558285" y="2641807"/>
                </a:lnTo>
                <a:lnTo>
                  <a:pt x="3613541" y="2637763"/>
                </a:lnTo>
                <a:lnTo>
                  <a:pt x="3669027" y="2633550"/>
                </a:lnTo>
                <a:lnTo>
                  <a:pt x="3724740" y="2629164"/>
                </a:lnTo>
                <a:lnTo>
                  <a:pt x="3780676" y="2624601"/>
                </a:lnTo>
                <a:lnTo>
                  <a:pt x="3836829" y="2619857"/>
                </a:lnTo>
                <a:lnTo>
                  <a:pt x="3893195" y="2614928"/>
                </a:lnTo>
                <a:lnTo>
                  <a:pt x="3949769" y="2609810"/>
                </a:lnTo>
                <a:lnTo>
                  <a:pt x="4006548" y="2604498"/>
                </a:lnTo>
                <a:lnTo>
                  <a:pt x="4063526" y="2598988"/>
                </a:lnTo>
                <a:lnTo>
                  <a:pt x="4120699" y="2593276"/>
                </a:lnTo>
                <a:lnTo>
                  <a:pt x="4166073" y="2588638"/>
                </a:lnTo>
                <a:lnTo>
                  <a:pt x="4212041" y="2583873"/>
                </a:lnTo>
                <a:lnTo>
                  <a:pt x="4258581" y="2578986"/>
                </a:lnTo>
                <a:lnTo>
                  <a:pt x="4305669" y="2573976"/>
                </a:lnTo>
                <a:lnTo>
                  <a:pt x="4353284" y="2568847"/>
                </a:lnTo>
                <a:lnTo>
                  <a:pt x="4401403" y="2563601"/>
                </a:lnTo>
                <a:lnTo>
                  <a:pt x="4450004" y="2558240"/>
                </a:lnTo>
                <a:lnTo>
                  <a:pt x="4499066" y="2552765"/>
                </a:lnTo>
                <a:lnTo>
                  <a:pt x="4548564" y="2547178"/>
                </a:lnTo>
                <a:lnTo>
                  <a:pt x="4598478" y="2541483"/>
                </a:lnTo>
                <a:lnTo>
                  <a:pt x="4648785" y="2535680"/>
                </a:lnTo>
                <a:lnTo>
                  <a:pt x="4699462" y="2529772"/>
                </a:lnTo>
                <a:lnTo>
                  <a:pt x="4750488" y="2523761"/>
                </a:lnTo>
                <a:lnTo>
                  <a:pt x="4801840" y="2517649"/>
                </a:lnTo>
                <a:lnTo>
                  <a:pt x="4853496" y="2511437"/>
                </a:lnTo>
                <a:lnTo>
                  <a:pt x="4905433" y="2505129"/>
                </a:lnTo>
                <a:lnTo>
                  <a:pt x="4957629" y="2498725"/>
                </a:lnTo>
                <a:lnTo>
                  <a:pt x="5010063" y="2492229"/>
                </a:lnTo>
                <a:lnTo>
                  <a:pt x="5062711" y="2485642"/>
                </a:lnTo>
                <a:lnTo>
                  <a:pt x="5115551" y="2478965"/>
                </a:lnTo>
                <a:lnTo>
                  <a:pt x="5168562" y="2472202"/>
                </a:lnTo>
                <a:lnTo>
                  <a:pt x="5221720" y="2465355"/>
                </a:lnTo>
                <a:lnTo>
                  <a:pt x="5275004" y="2458424"/>
                </a:lnTo>
                <a:lnTo>
                  <a:pt x="5328391" y="2451413"/>
                </a:lnTo>
                <a:lnTo>
                  <a:pt x="5381859" y="2444323"/>
                </a:lnTo>
                <a:lnTo>
                  <a:pt x="5435386" y="2437156"/>
                </a:lnTo>
                <a:lnTo>
                  <a:pt x="5488949" y="2429915"/>
                </a:lnTo>
                <a:lnTo>
                  <a:pt x="5542527" y="2422601"/>
                </a:lnTo>
                <a:lnTo>
                  <a:pt x="5596096" y="2415217"/>
                </a:lnTo>
                <a:lnTo>
                  <a:pt x="5649634" y="2407764"/>
                </a:lnTo>
                <a:lnTo>
                  <a:pt x="5703120" y="2400245"/>
                </a:lnTo>
                <a:lnTo>
                  <a:pt x="5756531" y="2392661"/>
                </a:lnTo>
                <a:lnTo>
                  <a:pt x="5809844" y="2385015"/>
                </a:lnTo>
                <a:lnTo>
                  <a:pt x="5863038" y="2377309"/>
                </a:lnTo>
                <a:lnTo>
                  <a:pt x="5916090" y="2369545"/>
                </a:lnTo>
                <a:lnTo>
                  <a:pt x="5968978" y="2361724"/>
                </a:lnTo>
                <a:lnTo>
                  <a:pt x="6021680" y="2353849"/>
                </a:lnTo>
                <a:lnTo>
                  <a:pt x="6074172" y="2345922"/>
                </a:lnTo>
                <a:lnTo>
                  <a:pt x="6126434" y="2337944"/>
                </a:lnTo>
                <a:lnTo>
                  <a:pt x="6178442" y="2329919"/>
                </a:lnTo>
                <a:lnTo>
                  <a:pt x="6230175" y="2321848"/>
                </a:lnTo>
                <a:lnTo>
                  <a:pt x="6281610" y="2313732"/>
                </a:lnTo>
                <a:lnTo>
                  <a:pt x="6332724" y="2305575"/>
                </a:lnTo>
                <a:lnTo>
                  <a:pt x="6383496" y="2297378"/>
                </a:lnTo>
                <a:lnTo>
                  <a:pt x="6433904" y="2289143"/>
                </a:lnTo>
                <a:lnTo>
                  <a:pt x="6483924" y="2280872"/>
                </a:lnTo>
                <a:lnTo>
                  <a:pt x="6533536" y="2272567"/>
                </a:lnTo>
                <a:lnTo>
                  <a:pt x="6582715" y="2264230"/>
                </a:lnTo>
                <a:lnTo>
                  <a:pt x="6631441" y="2255864"/>
                </a:lnTo>
                <a:lnTo>
                  <a:pt x="6679690" y="2247470"/>
                </a:lnTo>
                <a:lnTo>
                  <a:pt x="6727441" y="2239051"/>
                </a:lnTo>
                <a:lnTo>
                  <a:pt x="6774672" y="2230608"/>
                </a:lnTo>
                <a:lnTo>
                  <a:pt x="6821359" y="2222143"/>
                </a:lnTo>
                <a:lnTo>
                  <a:pt x="6867481" y="2213659"/>
                </a:lnTo>
                <a:lnTo>
                  <a:pt x="6913016" y="2205157"/>
                </a:lnTo>
                <a:lnTo>
                  <a:pt x="6957940" y="2196640"/>
                </a:lnTo>
                <a:lnTo>
                  <a:pt x="7002233" y="2188109"/>
                </a:lnTo>
                <a:lnTo>
                  <a:pt x="7045871" y="2179568"/>
                </a:lnTo>
                <a:lnTo>
                  <a:pt x="7088832" y="2171016"/>
                </a:lnTo>
                <a:lnTo>
                  <a:pt x="7131095" y="2162458"/>
                </a:lnTo>
                <a:lnTo>
                  <a:pt x="7172636" y="2153894"/>
                </a:lnTo>
                <a:lnTo>
                  <a:pt x="7233929" y="2140968"/>
                </a:lnTo>
                <a:lnTo>
                  <a:pt x="7295240" y="2127694"/>
                </a:lnTo>
                <a:lnTo>
                  <a:pt x="7356517" y="2114092"/>
                </a:lnTo>
                <a:lnTo>
                  <a:pt x="7417708" y="2100182"/>
                </a:lnTo>
                <a:lnTo>
                  <a:pt x="7478760" y="2085982"/>
                </a:lnTo>
                <a:lnTo>
                  <a:pt x="7539621" y="2071514"/>
                </a:lnTo>
                <a:lnTo>
                  <a:pt x="7600240" y="2056797"/>
                </a:lnTo>
                <a:lnTo>
                  <a:pt x="7660563" y="2041849"/>
                </a:lnTo>
                <a:lnTo>
                  <a:pt x="7720539" y="2026691"/>
                </a:lnTo>
                <a:lnTo>
                  <a:pt x="7780116" y="2011343"/>
                </a:lnTo>
                <a:lnTo>
                  <a:pt x="7839241" y="1995824"/>
                </a:lnTo>
                <a:lnTo>
                  <a:pt x="7897862" y="1980154"/>
                </a:lnTo>
                <a:lnTo>
                  <a:pt x="7955927" y="1964352"/>
                </a:lnTo>
                <a:lnTo>
                  <a:pt x="8013384" y="1948439"/>
                </a:lnTo>
                <a:lnTo>
                  <a:pt x="8070180" y="1932433"/>
                </a:lnTo>
                <a:lnTo>
                  <a:pt x="8126263" y="1916354"/>
                </a:lnTo>
                <a:lnTo>
                  <a:pt x="8181582" y="1900223"/>
                </a:lnTo>
                <a:lnTo>
                  <a:pt x="8236083" y="1884058"/>
                </a:lnTo>
                <a:lnTo>
                  <a:pt x="8289716" y="1867880"/>
                </a:lnTo>
                <a:lnTo>
                  <a:pt x="8342426" y="1851708"/>
                </a:lnTo>
                <a:lnTo>
                  <a:pt x="8394164" y="1835561"/>
                </a:lnTo>
                <a:lnTo>
                  <a:pt x="8444875" y="1819460"/>
                </a:lnTo>
                <a:lnTo>
                  <a:pt x="8494508" y="1803424"/>
                </a:lnTo>
                <a:lnTo>
                  <a:pt x="8543011" y="1787472"/>
                </a:lnTo>
                <a:lnTo>
                  <a:pt x="8590332" y="1771624"/>
                </a:lnTo>
                <a:lnTo>
                  <a:pt x="8636418" y="1755901"/>
                </a:lnTo>
                <a:lnTo>
                  <a:pt x="8681217" y="1740321"/>
                </a:lnTo>
                <a:lnTo>
                  <a:pt x="8724677" y="1724904"/>
                </a:lnTo>
                <a:lnTo>
                  <a:pt x="8766746" y="1709670"/>
                </a:lnTo>
                <a:lnTo>
                  <a:pt x="8807371" y="1694639"/>
                </a:lnTo>
                <a:lnTo>
                  <a:pt x="8846501" y="1679830"/>
                </a:lnTo>
                <a:lnTo>
                  <a:pt x="8884083" y="1665263"/>
                </a:lnTo>
                <a:lnTo>
                  <a:pt x="8920065" y="1650957"/>
                </a:lnTo>
                <a:lnTo>
                  <a:pt x="8987020" y="1623208"/>
                </a:lnTo>
                <a:lnTo>
                  <a:pt x="9046949" y="1596742"/>
                </a:lnTo>
                <a:lnTo>
                  <a:pt x="9074148" y="1584038"/>
                </a:lnTo>
                <a:lnTo>
                  <a:pt x="9078271" y="1582028"/>
                </a:lnTo>
              </a:path>
              <a:path w="9078595" h="2715260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728" y="5137796"/>
            <a:ext cx="9078595" cy="1714500"/>
          </a:xfrm>
          <a:custGeom>
            <a:avLst/>
            <a:gdLst/>
            <a:ahLst/>
            <a:cxnLst/>
            <a:rect l="l" t="t" r="r" b="b"/>
            <a:pathLst>
              <a:path w="9078595" h="1714500">
                <a:moveTo>
                  <a:pt x="0" y="146673"/>
                </a:moveTo>
                <a:lnTo>
                  <a:pt x="37324" y="159713"/>
                </a:lnTo>
                <a:lnTo>
                  <a:pt x="74769" y="172776"/>
                </a:lnTo>
                <a:lnTo>
                  <a:pt x="112458" y="185882"/>
                </a:lnTo>
                <a:lnTo>
                  <a:pt x="150511" y="199054"/>
                </a:lnTo>
                <a:lnTo>
                  <a:pt x="189051" y="212315"/>
                </a:lnTo>
                <a:lnTo>
                  <a:pt x="228197" y="225685"/>
                </a:lnTo>
                <a:lnTo>
                  <a:pt x="268073" y="239187"/>
                </a:lnTo>
                <a:lnTo>
                  <a:pt x="308800" y="252844"/>
                </a:lnTo>
                <a:lnTo>
                  <a:pt x="350499" y="266676"/>
                </a:lnTo>
                <a:lnTo>
                  <a:pt x="393291" y="280706"/>
                </a:lnTo>
                <a:lnTo>
                  <a:pt x="437298" y="294956"/>
                </a:lnTo>
                <a:lnTo>
                  <a:pt x="482643" y="309447"/>
                </a:lnTo>
                <a:lnTo>
                  <a:pt x="529445" y="324203"/>
                </a:lnTo>
                <a:lnTo>
                  <a:pt x="577828" y="339244"/>
                </a:lnTo>
                <a:lnTo>
                  <a:pt x="627911" y="354594"/>
                </a:lnTo>
                <a:lnTo>
                  <a:pt x="679818" y="370273"/>
                </a:lnTo>
                <a:lnTo>
                  <a:pt x="733668" y="386304"/>
                </a:lnTo>
                <a:lnTo>
                  <a:pt x="789585" y="402709"/>
                </a:lnTo>
                <a:lnTo>
                  <a:pt x="847689" y="419509"/>
                </a:lnTo>
                <a:lnTo>
                  <a:pt x="908102" y="436728"/>
                </a:lnTo>
                <a:lnTo>
                  <a:pt x="970946" y="454386"/>
                </a:lnTo>
                <a:lnTo>
                  <a:pt x="1036341" y="472506"/>
                </a:lnTo>
                <a:lnTo>
                  <a:pt x="1104411" y="491109"/>
                </a:lnTo>
                <a:lnTo>
                  <a:pt x="1142884" y="501558"/>
                </a:lnTo>
                <a:lnTo>
                  <a:pt x="1182229" y="512258"/>
                </a:lnTo>
                <a:lnTo>
                  <a:pt x="1222422" y="523198"/>
                </a:lnTo>
                <a:lnTo>
                  <a:pt x="1263437" y="534366"/>
                </a:lnTo>
                <a:lnTo>
                  <a:pt x="1305252" y="545750"/>
                </a:lnTo>
                <a:lnTo>
                  <a:pt x="1347842" y="557338"/>
                </a:lnTo>
                <a:lnTo>
                  <a:pt x="1391183" y="569121"/>
                </a:lnTo>
                <a:lnTo>
                  <a:pt x="1435251" y="581085"/>
                </a:lnTo>
                <a:lnTo>
                  <a:pt x="1480022" y="593219"/>
                </a:lnTo>
                <a:lnTo>
                  <a:pt x="1525472" y="605512"/>
                </a:lnTo>
                <a:lnTo>
                  <a:pt x="1571577" y="617952"/>
                </a:lnTo>
                <a:lnTo>
                  <a:pt x="1618313" y="630528"/>
                </a:lnTo>
                <a:lnTo>
                  <a:pt x="1665656" y="643228"/>
                </a:lnTo>
                <a:lnTo>
                  <a:pt x="1713581" y="656040"/>
                </a:lnTo>
                <a:lnTo>
                  <a:pt x="1762065" y="668954"/>
                </a:lnTo>
                <a:lnTo>
                  <a:pt x="1811084" y="681957"/>
                </a:lnTo>
                <a:lnTo>
                  <a:pt x="1860614" y="695038"/>
                </a:lnTo>
                <a:lnTo>
                  <a:pt x="1910630" y="708185"/>
                </a:lnTo>
                <a:lnTo>
                  <a:pt x="1961108" y="721387"/>
                </a:lnTo>
                <a:lnTo>
                  <a:pt x="2012026" y="734632"/>
                </a:lnTo>
                <a:lnTo>
                  <a:pt x="2063357" y="747910"/>
                </a:lnTo>
                <a:lnTo>
                  <a:pt x="2115080" y="761207"/>
                </a:lnTo>
                <a:lnTo>
                  <a:pt x="2167168" y="774513"/>
                </a:lnTo>
                <a:lnTo>
                  <a:pt x="2219599" y="787816"/>
                </a:lnTo>
                <a:lnTo>
                  <a:pt x="2272348" y="801105"/>
                </a:lnTo>
                <a:lnTo>
                  <a:pt x="2325392" y="814368"/>
                </a:lnTo>
                <a:lnTo>
                  <a:pt x="2378705" y="827593"/>
                </a:lnTo>
                <a:lnTo>
                  <a:pt x="2432265" y="840769"/>
                </a:lnTo>
                <a:lnTo>
                  <a:pt x="2486047" y="853885"/>
                </a:lnTo>
                <a:lnTo>
                  <a:pt x="2540027" y="866929"/>
                </a:lnTo>
                <a:lnTo>
                  <a:pt x="2594181" y="879889"/>
                </a:lnTo>
                <a:lnTo>
                  <a:pt x="2648486" y="892753"/>
                </a:lnTo>
                <a:lnTo>
                  <a:pt x="2702916" y="905511"/>
                </a:lnTo>
                <a:lnTo>
                  <a:pt x="2757448" y="918151"/>
                </a:lnTo>
                <a:lnTo>
                  <a:pt x="2812058" y="930661"/>
                </a:lnTo>
                <a:lnTo>
                  <a:pt x="2866721" y="943030"/>
                </a:lnTo>
                <a:lnTo>
                  <a:pt x="2921415" y="955245"/>
                </a:lnTo>
                <a:lnTo>
                  <a:pt x="2976114" y="967296"/>
                </a:lnTo>
                <a:lnTo>
                  <a:pt x="3030795" y="979171"/>
                </a:lnTo>
                <a:lnTo>
                  <a:pt x="3085434" y="990859"/>
                </a:lnTo>
                <a:lnTo>
                  <a:pt x="3140006" y="1002347"/>
                </a:lnTo>
                <a:lnTo>
                  <a:pt x="3194488" y="1013625"/>
                </a:lnTo>
                <a:lnTo>
                  <a:pt x="3240447" y="1023013"/>
                </a:lnTo>
                <a:lnTo>
                  <a:pt x="3286870" y="1032411"/>
                </a:lnTo>
                <a:lnTo>
                  <a:pt x="3333739" y="1041817"/>
                </a:lnTo>
                <a:lnTo>
                  <a:pt x="3381033" y="1051227"/>
                </a:lnTo>
                <a:lnTo>
                  <a:pt x="3428732" y="1060638"/>
                </a:lnTo>
                <a:lnTo>
                  <a:pt x="3476818" y="1070045"/>
                </a:lnTo>
                <a:lnTo>
                  <a:pt x="3525270" y="1079447"/>
                </a:lnTo>
                <a:lnTo>
                  <a:pt x="3574069" y="1088839"/>
                </a:lnTo>
                <a:lnTo>
                  <a:pt x="3623195" y="1098217"/>
                </a:lnTo>
                <a:lnTo>
                  <a:pt x="3672628" y="1107580"/>
                </a:lnTo>
                <a:lnTo>
                  <a:pt x="3722350" y="1116922"/>
                </a:lnTo>
                <a:lnTo>
                  <a:pt x="3772339" y="1126241"/>
                </a:lnTo>
                <a:lnTo>
                  <a:pt x="3822577" y="1135533"/>
                </a:lnTo>
                <a:lnTo>
                  <a:pt x="3873044" y="1144795"/>
                </a:lnTo>
                <a:lnTo>
                  <a:pt x="3923719" y="1154024"/>
                </a:lnTo>
                <a:lnTo>
                  <a:pt x="3974585" y="1163215"/>
                </a:lnTo>
                <a:lnTo>
                  <a:pt x="4025620" y="1172366"/>
                </a:lnTo>
                <a:lnTo>
                  <a:pt x="4076805" y="1181473"/>
                </a:lnTo>
                <a:lnTo>
                  <a:pt x="4128121" y="1190533"/>
                </a:lnTo>
                <a:lnTo>
                  <a:pt x="4179548" y="1199542"/>
                </a:lnTo>
                <a:lnTo>
                  <a:pt x="4231067" y="1208497"/>
                </a:lnTo>
                <a:lnTo>
                  <a:pt x="4282656" y="1217394"/>
                </a:lnTo>
                <a:lnTo>
                  <a:pt x="4334298" y="1226230"/>
                </a:lnTo>
                <a:lnTo>
                  <a:pt x="4385972" y="1235002"/>
                </a:lnTo>
                <a:lnTo>
                  <a:pt x="4437659" y="1243707"/>
                </a:lnTo>
                <a:lnTo>
                  <a:pt x="4489339" y="1252339"/>
                </a:lnTo>
                <a:lnTo>
                  <a:pt x="4540992" y="1260898"/>
                </a:lnTo>
                <a:lnTo>
                  <a:pt x="4592598" y="1269378"/>
                </a:lnTo>
                <a:lnTo>
                  <a:pt x="4644139" y="1277776"/>
                </a:lnTo>
                <a:lnTo>
                  <a:pt x="4695594" y="1286090"/>
                </a:lnTo>
                <a:lnTo>
                  <a:pt x="4746944" y="1294315"/>
                </a:lnTo>
                <a:lnTo>
                  <a:pt x="4798169" y="1302449"/>
                </a:lnTo>
                <a:lnTo>
                  <a:pt x="4849249" y="1310487"/>
                </a:lnTo>
                <a:lnTo>
                  <a:pt x="4900165" y="1318427"/>
                </a:lnTo>
                <a:lnTo>
                  <a:pt x="4950897" y="1326265"/>
                </a:lnTo>
                <a:lnTo>
                  <a:pt x="5001426" y="1333997"/>
                </a:lnTo>
                <a:lnTo>
                  <a:pt x="5051731" y="1341620"/>
                </a:lnTo>
                <a:lnTo>
                  <a:pt x="5101794" y="1349131"/>
                </a:lnTo>
                <a:lnTo>
                  <a:pt x="5151594" y="1356527"/>
                </a:lnTo>
                <a:lnTo>
                  <a:pt x="5201112" y="1363803"/>
                </a:lnTo>
                <a:lnTo>
                  <a:pt x="5250328" y="1370956"/>
                </a:lnTo>
                <a:lnTo>
                  <a:pt x="5299223" y="1377984"/>
                </a:lnTo>
                <a:lnTo>
                  <a:pt x="5347776" y="1384882"/>
                </a:lnTo>
                <a:lnTo>
                  <a:pt x="5395969" y="1391647"/>
                </a:lnTo>
                <a:lnTo>
                  <a:pt x="5443781" y="1398277"/>
                </a:lnTo>
                <a:lnTo>
                  <a:pt x="5491194" y="1404766"/>
                </a:lnTo>
                <a:lnTo>
                  <a:pt x="5538186" y="1411112"/>
                </a:lnTo>
                <a:lnTo>
                  <a:pt x="5584739" y="1417312"/>
                </a:lnTo>
                <a:lnTo>
                  <a:pt x="5630833" y="1423362"/>
                </a:lnTo>
                <a:lnTo>
                  <a:pt x="5676449" y="1429258"/>
                </a:lnTo>
                <a:lnTo>
                  <a:pt x="5731868" y="1436252"/>
                </a:lnTo>
                <a:lnTo>
                  <a:pt x="5787466" y="1443046"/>
                </a:lnTo>
                <a:lnTo>
                  <a:pt x="5843208" y="1449643"/>
                </a:lnTo>
                <a:lnTo>
                  <a:pt x="5899059" y="1456047"/>
                </a:lnTo>
                <a:lnTo>
                  <a:pt x="5954986" y="1462263"/>
                </a:lnTo>
                <a:lnTo>
                  <a:pt x="6010955" y="1468295"/>
                </a:lnTo>
                <a:lnTo>
                  <a:pt x="6066930" y="1474147"/>
                </a:lnTo>
                <a:lnTo>
                  <a:pt x="6122880" y="1479823"/>
                </a:lnTo>
                <a:lnTo>
                  <a:pt x="6178768" y="1485327"/>
                </a:lnTo>
                <a:lnTo>
                  <a:pt x="6234561" y="1490664"/>
                </a:lnTo>
                <a:lnTo>
                  <a:pt x="6290225" y="1495837"/>
                </a:lnTo>
                <a:lnTo>
                  <a:pt x="6345726" y="1500851"/>
                </a:lnTo>
                <a:lnTo>
                  <a:pt x="6401029" y="1505709"/>
                </a:lnTo>
                <a:lnTo>
                  <a:pt x="6456101" y="1510417"/>
                </a:lnTo>
                <a:lnTo>
                  <a:pt x="6510907" y="1514977"/>
                </a:lnTo>
                <a:lnTo>
                  <a:pt x="6565413" y="1519395"/>
                </a:lnTo>
                <a:lnTo>
                  <a:pt x="6619585" y="1523674"/>
                </a:lnTo>
                <a:lnTo>
                  <a:pt x="6673390" y="1527818"/>
                </a:lnTo>
                <a:lnTo>
                  <a:pt x="6726792" y="1531832"/>
                </a:lnTo>
                <a:lnTo>
                  <a:pt x="6779757" y="1535720"/>
                </a:lnTo>
                <a:lnTo>
                  <a:pt x="6832253" y="1539485"/>
                </a:lnTo>
                <a:lnTo>
                  <a:pt x="6884243" y="1543133"/>
                </a:lnTo>
                <a:lnTo>
                  <a:pt x="6935695" y="1546666"/>
                </a:lnTo>
                <a:lnTo>
                  <a:pt x="6986574" y="1550090"/>
                </a:lnTo>
                <a:lnTo>
                  <a:pt x="7036847" y="1553409"/>
                </a:lnTo>
                <a:lnTo>
                  <a:pt x="7086478" y="1556625"/>
                </a:lnTo>
                <a:lnTo>
                  <a:pt x="7135433" y="1559745"/>
                </a:lnTo>
                <a:lnTo>
                  <a:pt x="7183680" y="1562771"/>
                </a:lnTo>
                <a:lnTo>
                  <a:pt x="7231183" y="1565708"/>
                </a:lnTo>
                <a:lnTo>
                  <a:pt x="7277908" y="1568560"/>
                </a:lnTo>
                <a:lnTo>
                  <a:pt x="7323821" y="1571332"/>
                </a:lnTo>
                <a:lnTo>
                  <a:pt x="7368889" y="1574027"/>
                </a:lnTo>
                <a:lnTo>
                  <a:pt x="7413077" y="1576649"/>
                </a:lnTo>
                <a:lnTo>
                  <a:pt x="7456350" y="1579203"/>
                </a:lnTo>
                <a:lnTo>
                  <a:pt x="7498675" y="1581692"/>
                </a:lnTo>
                <a:lnTo>
                  <a:pt x="7540018" y="1584122"/>
                </a:lnTo>
                <a:lnTo>
                  <a:pt x="7580344" y="1586495"/>
                </a:lnTo>
                <a:lnTo>
                  <a:pt x="7619620" y="1588817"/>
                </a:lnTo>
                <a:lnTo>
                  <a:pt x="7657810" y="1591090"/>
                </a:lnTo>
                <a:lnTo>
                  <a:pt x="7694882" y="1593321"/>
                </a:lnTo>
                <a:lnTo>
                  <a:pt x="7730801" y="1595511"/>
                </a:lnTo>
                <a:lnTo>
                  <a:pt x="7812409" y="1600309"/>
                </a:lnTo>
                <a:lnTo>
                  <a:pt x="7887152" y="1604268"/>
                </a:lnTo>
                <a:lnTo>
                  <a:pt x="7955603" y="1607454"/>
                </a:lnTo>
                <a:lnTo>
                  <a:pt x="8018334" y="1609932"/>
                </a:lnTo>
                <a:lnTo>
                  <a:pt x="8075917" y="1611766"/>
                </a:lnTo>
                <a:lnTo>
                  <a:pt x="8128927" y="1613023"/>
                </a:lnTo>
                <a:lnTo>
                  <a:pt x="8177935" y="1613767"/>
                </a:lnTo>
                <a:lnTo>
                  <a:pt x="8223515" y="1614065"/>
                </a:lnTo>
                <a:lnTo>
                  <a:pt x="8266239" y="1613980"/>
                </a:lnTo>
                <a:lnTo>
                  <a:pt x="8306680" y="1613579"/>
                </a:lnTo>
                <a:lnTo>
                  <a:pt x="8345410" y="1612926"/>
                </a:lnTo>
                <a:lnTo>
                  <a:pt x="8420032" y="1611128"/>
                </a:lnTo>
                <a:lnTo>
                  <a:pt x="8457068" y="1610113"/>
                </a:lnTo>
                <a:lnTo>
                  <a:pt x="8494685" y="1609107"/>
                </a:lnTo>
                <a:lnTo>
                  <a:pt x="8533456" y="1608176"/>
                </a:lnTo>
                <a:lnTo>
                  <a:pt x="8573954" y="1607386"/>
                </a:lnTo>
                <a:lnTo>
                  <a:pt x="8636561" y="1606021"/>
                </a:lnTo>
                <a:lnTo>
                  <a:pt x="8696089" y="1604121"/>
                </a:lnTo>
                <a:lnTo>
                  <a:pt x="8752845" y="1601738"/>
                </a:lnTo>
                <a:lnTo>
                  <a:pt x="8807136" y="1598927"/>
                </a:lnTo>
                <a:lnTo>
                  <a:pt x="8859272" y="1595742"/>
                </a:lnTo>
                <a:lnTo>
                  <a:pt x="8909559" y="1592236"/>
                </a:lnTo>
                <a:lnTo>
                  <a:pt x="8958307" y="1588462"/>
                </a:lnTo>
                <a:lnTo>
                  <a:pt x="9005822" y="1584474"/>
                </a:lnTo>
                <a:lnTo>
                  <a:pt x="9052414" y="1580326"/>
                </a:lnTo>
                <a:lnTo>
                  <a:pt x="9078271" y="1577934"/>
                </a:lnTo>
              </a:path>
              <a:path w="9078595" h="1714500">
                <a:moveTo>
                  <a:pt x="2149405" y="1714264"/>
                </a:moveTo>
                <a:lnTo>
                  <a:pt x="2181883" y="1677653"/>
                </a:lnTo>
                <a:lnTo>
                  <a:pt x="2214468" y="1641069"/>
                </a:lnTo>
                <a:lnTo>
                  <a:pt x="2247264" y="1604537"/>
                </a:lnTo>
                <a:lnTo>
                  <a:pt x="2280377" y="1568084"/>
                </a:lnTo>
                <a:lnTo>
                  <a:pt x="2313912" y="1531737"/>
                </a:lnTo>
                <a:lnTo>
                  <a:pt x="2347976" y="1495521"/>
                </a:lnTo>
                <a:lnTo>
                  <a:pt x="2382674" y="1459464"/>
                </a:lnTo>
                <a:lnTo>
                  <a:pt x="2418111" y="1423592"/>
                </a:lnTo>
                <a:lnTo>
                  <a:pt x="2454394" y="1387931"/>
                </a:lnTo>
                <a:lnTo>
                  <a:pt x="2491627" y="1352508"/>
                </a:lnTo>
                <a:lnTo>
                  <a:pt x="2529918" y="1317348"/>
                </a:lnTo>
                <a:lnTo>
                  <a:pt x="2569370" y="1282480"/>
                </a:lnTo>
                <a:lnTo>
                  <a:pt x="2610091" y="1247928"/>
                </a:lnTo>
                <a:lnTo>
                  <a:pt x="2652185" y="1213720"/>
                </a:lnTo>
                <a:lnTo>
                  <a:pt x="2695759" y="1179881"/>
                </a:lnTo>
                <a:lnTo>
                  <a:pt x="2733460" y="1151726"/>
                </a:lnTo>
                <a:lnTo>
                  <a:pt x="2772599" y="1123387"/>
                </a:lnTo>
                <a:lnTo>
                  <a:pt x="2813034" y="1094938"/>
                </a:lnTo>
                <a:lnTo>
                  <a:pt x="2854626" y="1066452"/>
                </a:lnTo>
                <a:lnTo>
                  <a:pt x="2897232" y="1038004"/>
                </a:lnTo>
                <a:lnTo>
                  <a:pt x="2940713" y="1009665"/>
                </a:lnTo>
                <a:lnTo>
                  <a:pt x="2984928" y="981509"/>
                </a:lnTo>
                <a:lnTo>
                  <a:pt x="3029736" y="953610"/>
                </a:lnTo>
                <a:lnTo>
                  <a:pt x="3074997" y="926041"/>
                </a:lnTo>
                <a:lnTo>
                  <a:pt x="3120568" y="898876"/>
                </a:lnTo>
                <a:lnTo>
                  <a:pt x="3166311" y="872186"/>
                </a:lnTo>
                <a:lnTo>
                  <a:pt x="3212084" y="846047"/>
                </a:lnTo>
                <a:lnTo>
                  <a:pt x="3257747" y="820531"/>
                </a:lnTo>
                <a:lnTo>
                  <a:pt x="3303158" y="795711"/>
                </a:lnTo>
                <a:lnTo>
                  <a:pt x="3348177" y="771661"/>
                </a:lnTo>
                <a:lnTo>
                  <a:pt x="3392664" y="748454"/>
                </a:lnTo>
                <a:lnTo>
                  <a:pt x="3436477" y="726164"/>
                </a:lnTo>
                <a:lnTo>
                  <a:pt x="3479476" y="704863"/>
                </a:lnTo>
                <a:lnTo>
                  <a:pt x="3526249" y="682270"/>
                </a:lnTo>
                <a:lnTo>
                  <a:pt x="3571115" y="661143"/>
                </a:lnTo>
                <a:lnTo>
                  <a:pt x="3614482" y="641327"/>
                </a:lnTo>
                <a:lnTo>
                  <a:pt x="3656758" y="622665"/>
                </a:lnTo>
                <a:lnTo>
                  <a:pt x="3698351" y="605001"/>
                </a:lnTo>
                <a:lnTo>
                  <a:pt x="3739671" y="588177"/>
                </a:lnTo>
                <a:lnTo>
                  <a:pt x="3781125" y="572039"/>
                </a:lnTo>
                <a:lnTo>
                  <a:pt x="3823122" y="556429"/>
                </a:lnTo>
                <a:lnTo>
                  <a:pt x="3866069" y="541190"/>
                </a:lnTo>
                <a:lnTo>
                  <a:pt x="3910376" y="526167"/>
                </a:lnTo>
                <a:lnTo>
                  <a:pt x="3956451" y="511202"/>
                </a:lnTo>
                <a:lnTo>
                  <a:pt x="4004702" y="496140"/>
                </a:lnTo>
                <a:lnTo>
                  <a:pt x="4055537" y="480824"/>
                </a:lnTo>
                <a:lnTo>
                  <a:pt x="4109365" y="465098"/>
                </a:lnTo>
                <a:lnTo>
                  <a:pt x="4166594" y="448804"/>
                </a:lnTo>
                <a:lnTo>
                  <a:pt x="4227633" y="431788"/>
                </a:lnTo>
                <a:lnTo>
                  <a:pt x="4267648" y="420886"/>
                </a:lnTo>
                <a:lnTo>
                  <a:pt x="4309928" y="409688"/>
                </a:lnTo>
                <a:lnTo>
                  <a:pt x="4354279" y="398231"/>
                </a:lnTo>
                <a:lnTo>
                  <a:pt x="4400506" y="386550"/>
                </a:lnTo>
                <a:lnTo>
                  <a:pt x="4448414" y="374682"/>
                </a:lnTo>
                <a:lnTo>
                  <a:pt x="4497809" y="362664"/>
                </a:lnTo>
                <a:lnTo>
                  <a:pt x="4548496" y="350531"/>
                </a:lnTo>
                <a:lnTo>
                  <a:pt x="4600280" y="338320"/>
                </a:lnTo>
                <a:lnTo>
                  <a:pt x="4652968" y="326068"/>
                </a:lnTo>
                <a:lnTo>
                  <a:pt x="4706363" y="313811"/>
                </a:lnTo>
                <a:lnTo>
                  <a:pt x="4760273" y="301585"/>
                </a:lnTo>
                <a:lnTo>
                  <a:pt x="4814502" y="289426"/>
                </a:lnTo>
                <a:lnTo>
                  <a:pt x="4868856" y="277371"/>
                </a:lnTo>
                <a:lnTo>
                  <a:pt x="4923139" y="265457"/>
                </a:lnTo>
                <a:lnTo>
                  <a:pt x="4977159" y="253720"/>
                </a:lnTo>
                <a:lnTo>
                  <a:pt x="5030719" y="242195"/>
                </a:lnTo>
                <a:lnTo>
                  <a:pt x="5083626" y="230920"/>
                </a:lnTo>
                <a:lnTo>
                  <a:pt x="5135684" y="219931"/>
                </a:lnTo>
                <a:lnTo>
                  <a:pt x="5186700" y="209264"/>
                </a:lnTo>
                <a:lnTo>
                  <a:pt x="5236478" y="198956"/>
                </a:lnTo>
                <a:lnTo>
                  <a:pt x="5284824" y="189042"/>
                </a:lnTo>
                <a:lnTo>
                  <a:pt x="5331544" y="179560"/>
                </a:lnTo>
                <a:lnTo>
                  <a:pt x="5376443" y="170546"/>
                </a:lnTo>
                <a:lnTo>
                  <a:pt x="5419326" y="162035"/>
                </a:lnTo>
                <a:lnTo>
                  <a:pt x="5459999" y="154066"/>
                </a:lnTo>
                <a:lnTo>
                  <a:pt x="5498268" y="146673"/>
                </a:lnTo>
                <a:lnTo>
                  <a:pt x="5567684" y="133601"/>
                </a:lnTo>
                <a:lnTo>
                  <a:pt x="5628848" y="122537"/>
                </a:lnTo>
                <a:lnTo>
                  <a:pt x="5683140" y="113235"/>
                </a:lnTo>
                <a:lnTo>
                  <a:pt x="5731937" y="105452"/>
                </a:lnTo>
                <a:lnTo>
                  <a:pt x="5776620" y="98946"/>
                </a:lnTo>
                <a:lnTo>
                  <a:pt x="5818567" y="93472"/>
                </a:lnTo>
                <a:lnTo>
                  <a:pt x="5859157" y="88788"/>
                </a:lnTo>
                <a:lnTo>
                  <a:pt x="5899769" y="84648"/>
                </a:lnTo>
                <a:lnTo>
                  <a:pt x="5941782" y="80811"/>
                </a:lnTo>
                <a:lnTo>
                  <a:pt x="5986576" y="77033"/>
                </a:lnTo>
                <a:lnTo>
                  <a:pt x="6035529" y="73070"/>
                </a:lnTo>
                <a:lnTo>
                  <a:pt x="6090020" y="68678"/>
                </a:lnTo>
                <a:lnTo>
                  <a:pt x="6151429" y="63615"/>
                </a:lnTo>
                <a:lnTo>
                  <a:pt x="6192938" y="60210"/>
                </a:lnTo>
                <a:lnTo>
                  <a:pt x="6236492" y="56789"/>
                </a:lnTo>
                <a:lnTo>
                  <a:pt x="6281898" y="53364"/>
                </a:lnTo>
                <a:lnTo>
                  <a:pt x="6328964" y="49946"/>
                </a:lnTo>
                <a:lnTo>
                  <a:pt x="6377497" y="46547"/>
                </a:lnTo>
                <a:lnTo>
                  <a:pt x="6427305" y="43178"/>
                </a:lnTo>
                <a:lnTo>
                  <a:pt x="6478195" y="39851"/>
                </a:lnTo>
                <a:lnTo>
                  <a:pt x="6529974" y="36578"/>
                </a:lnTo>
                <a:lnTo>
                  <a:pt x="6582450" y="33370"/>
                </a:lnTo>
                <a:lnTo>
                  <a:pt x="6635429" y="30239"/>
                </a:lnTo>
                <a:lnTo>
                  <a:pt x="6688720" y="27196"/>
                </a:lnTo>
                <a:lnTo>
                  <a:pt x="6742130" y="24253"/>
                </a:lnTo>
                <a:lnTo>
                  <a:pt x="6795467" y="21421"/>
                </a:lnTo>
                <a:lnTo>
                  <a:pt x="6848536" y="18713"/>
                </a:lnTo>
                <a:lnTo>
                  <a:pt x="6901147" y="16140"/>
                </a:lnTo>
                <a:lnTo>
                  <a:pt x="6953106" y="13712"/>
                </a:lnTo>
                <a:lnTo>
                  <a:pt x="7004221" y="11443"/>
                </a:lnTo>
                <a:lnTo>
                  <a:pt x="7054299" y="9344"/>
                </a:lnTo>
                <a:lnTo>
                  <a:pt x="7103147" y="7425"/>
                </a:lnTo>
                <a:lnTo>
                  <a:pt x="7150573" y="5700"/>
                </a:lnTo>
                <a:lnTo>
                  <a:pt x="7196385" y="4179"/>
                </a:lnTo>
                <a:lnTo>
                  <a:pt x="7460894" y="0"/>
                </a:lnTo>
                <a:lnTo>
                  <a:pt x="7735976" y="464"/>
                </a:lnTo>
                <a:lnTo>
                  <a:pt x="7952051" y="2786"/>
                </a:lnTo>
                <a:lnTo>
                  <a:pt x="8039538" y="4179"/>
                </a:lnTo>
                <a:lnTo>
                  <a:pt x="8645201" y="4179"/>
                </a:lnTo>
                <a:lnTo>
                  <a:pt x="8707539" y="6090"/>
                </a:lnTo>
                <a:lnTo>
                  <a:pt x="8767881" y="8729"/>
                </a:lnTo>
                <a:lnTo>
                  <a:pt x="8825529" y="11883"/>
                </a:lnTo>
                <a:lnTo>
                  <a:pt x="8879786" y="15339"/>
                </a:lnTo>
                <a:lnTo>
                  <a:pt x="8929952" y="18884"/>
                </a:lnTo>
                <a:lnTo>
                  <a:pt x="8975331" y="22306"/>
                </a:lnTo>
                <a:lnTo>
                  <a:pt x="9015224" y="25391"/>
                </a:lnTo>
                <a:lnTo>
                  <a:pt x="9048934" y="27928"/>
                </a:lnTo>
                <a:lnTo>
                  <a:pt x="9078271" y="3014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1058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583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358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86" y="402958"/>
                </a:moveTo>
                <a:lnTo>
                  <a:pt x="69410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72263" y="1564765"/>
                </a:lnTo>
              </a:path>
              <a:path w="1395095" h="1565275">
                <a:moveTo>
                  <a:pt x="627946" y="1564765"/>
                </a:moveTo>
                <a:lnTo>
                  <a:pt x="0" y="1202220"/>
                </a:lnTo>
                <a:lnTo>
                  <a:pt x="3886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933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834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91258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976884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5312283"/>
            <a:ext cx="1395095" cy="1546225"/>
          </a:xfrm>
          <a:custGeom>
            <a:avLst/>
            <a:gdLst/>
            <a:ahLst/>
            <a:cxnLst/>
            <a:rect l="l" t="t" r="r" b="b"/>
            <a:pathLst>
              <a:path w="1395095" h="1546225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804914" y="1545715"/>
                </a:lnTo>
              </a:path>
              <a:path w="1395095" h="1546225">
                <a:moveTo>
                  <a:pt x="594972" y="15457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31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8463534" y="1500692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3937" y="395036"/>
                </a:moveTo>
                <a:lnTo>
                  <a:pt x="680466" y="0"/>
                </a:lnTo>
              </a:path>
              <a:path w="680720" h="1587500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7200" y="333488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182"/>
                </a:lnTo>
                <a:lnTo>
                  <a:pt x="0" y="6185649"/>
                </a:lnTo>
                <a:lnTo>
                  <a:pt x="8229600" y="6185649"/>
                </a:lnTo>
                <a:lnTo>
                  <a:pt x="8229600" y="344182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4561205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  <a:path w="3679190"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649088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375" y="1492377"/>
            <a:ext cx="68992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93C5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2277461"/>
            <a:ext cx="6762089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731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2605"/>
            <a:chOff x="-6350" y="0"/>
            <a:chExt cx="9156700" cy="6872605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50" y="210058"/>
              <a:ext cx="9156700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  <a:lnTo>
                    <a:pt x="0" y="0"/>
                  </a:lnTo>
                  <a:lnTo>
                    <a:pt x="0" y="625033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204" y="0"/>
              <a:ext cx="3679190" cy="6250940"/>
            </a:xfrm>
            <a:custGeom>
              <a:avLst/>
              <a:gdLst/>
              <a:ahLst/>
              <a:cxnLst/>
              <a:rect l="l" t="t" r="r" b="b"/>
              <a:pathLst>
                <a:path w="3679190" h="6250940">
                  <a:moveTo>
                    <a:pt x="0" y="6250330"/>
                  </a:moveTo>
                  <a:lnTo>
                    <a:pt x="3679062" y="6250330"/>
                  </a:lnTo>
                  <a:lnTo>
                    <a:pt x="3679062" y="0"/>
                  </a:lnTo>
                </a:path>
                <a:path w="3679190" h="6250940">
                  <a:moveTo>
                    <a:pt x="0" y="0"/>
                  </a:moveTo>
                  <a:lnTo>
                    <a:pt x="0" y="6250330"/>
                  </a:lnTo>
                </a:path>
              </a:pathLst>
            </a:custGeom>
            <a:ln w="15875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089" y="0"/>
              <a:ext cx="3505200" cy="2291715"/>
            </a:xfrm>
            <a:custGeom>
              <a:avLst/>
              <a:gdLst/>
              <a:ahLst/>
              <a:cxnLst/>
              <a:rect l="l" t="t" r="r" b="b"/>
              <a:pathLst>
                <a:path w="3505200" h="2291715">
                  <a:moveTo>
                    <a:pt x="0" y="2291334"/>
                  </a:moveTo>
                  <a:lnTo>
                    <a:pt x="3505199" y="2291334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91334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866" y="6088288"/>
              <a:ext cx="3505200" cy="81915"/>
            </a:xfrm>
            <a:custGeom>
              <a:avLst/>
              <a:gdLst/>
              <a:ahLst/>
              <a:cxnLst/>
              <a:rect l="l" t="t" r="r" b="b"/>
              <a:pathLst>
                <a:path w="3505200" h="81914">
                  <a:moveTo>
                    <a:pt x="3505200" y="0"/>
                  </a:moveTo>
                  <a:lnTo>
                    <a:pt x="0" y="0"/>
                  </a:lnTo>
                  <a:lnTo>
                    <a:pt x="0" y="81739"/>
                  </a:lnTo>
                  <a:lnTo>
                    <a:pt x="3505200" y="81739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2919" y="2392807"/>
            <a:ext cx="226758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80" dirty="0"/>
              <a:t>N</a:t>
            </a:r>
            <a:r>
              <a:rPr sz="3200" spc="70" dirty="0"/>
              <a:t>e</a:t>
            </a:r>
            <a:r>
              <a:rPr sz="3200" spc="40" dirty="0"/>
              <a:t>w</a:t>
            </a:r>
            <a:r>
              <a:rPr sz="3200" spc="-265" dirty="0"/>
              <a:t> </a:t>
            </a:r>
            <a:r>
              <a:rPr sz="3200" spc="-15" dirty="0"/>
              <a:t>Credit  </a:t>
            </a:r>
            <a:r>
              <a:rPr sz="3200" spc="90" dirty="0"/>
              <a:t>Ca</a:t>
            </a:r>
            <a:r>
              <a:rPr sz="3200" spc="40" dirty="0"/>
              <a:t>r</a:t>
            </a:r>
            <a:r>
              <a:rPr sz="3200" spc="200" dirty="0"/>
              <a:t>d</a:t>
            </a:r>
            <a:r>
              <a:rPr sz="3200" spc="-250" dirty="0"/>
              <a:t> </a:t>
            </a:r>
            <a:r>
              <a:rPr sz="3200" spc="-395" dirty="0"/>
              <a:t>F</a:t>
            </a:r>
            <a:r>
              <a:rPr sz="3200" spc="-310" dirty="0"/>
              <a:t>r</a:t>
            </a:r>
            <a:r>
              <a:rPr sz="3200" spc="85" dirty="0"/>
              <a:t>a</a:t>
            </a:r>
            <a:r>
              <a:rPr sz="3200" spc="80" dirty="0"/>
              <a:t>u</a:t>
            </a:r>
            <a:r>
              <a:rPr sz="3200" spc="140" dirty="0"/>
              <a:t>d  </a:t>
            </a:r>
            <a:r>
              <a:rPr sz="3200" spc="15" dirty="0"/>
              <a:t>Detection </a:t>
            </a:r>
            <a:r>
              <a:rPr sz="3200" spc="20" dirty="0"/>
              <a:t> </a:t>
            </a:r>
            <a:r>
              <a:rPr sz="3200" spc="-225" dirty="0"/>
              <a:t>System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07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Age</a:t>
            </a:r>
            <a:r>
              <a:rPr spc="114" dirty="0"/>
              <a:t>n</a:t>
            </a:r>
            <a:r>
              <a:rPr spc="280" dirty="0"/>
              <a:t>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3299460" cy="34270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Objective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2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Background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Key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84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ns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gh</a:t>
            </a:r>
            <a:r>
              <a:rPr sz="2400" spc="-1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Cos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Benef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Analy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1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Appendix:</a:t>
            </a:r>
            <a:endParaRPr sz="240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40" dirty="0">
                <a:solidFill>
                  <a:srgbClr val="3D3C2C"/>
                </a:solidFill>
                <a:latin typeface="Verdana"/>
                <a:cs typeface="Verdana"/>
              </a:rPr>
              <a:t>Data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Attributes</a:t>
            </a:r>
            <a:endParaRPr sz="220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530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40" dirty="0">
                <a:solidFill>
                  <a:srgbClr val="3D3C2C"/>
                </a:solidFill>
                <a:latin typeface="Verdana"/>
                <a:cs typeface="Verdana"/>
              </a:rPr>
              <a:t>Data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30" dirty="0">
                <a:solidFill>
                  <a:srgbClr val="3D3C2C"/>
                </a:solidFill>
                <a:latin typeface="Verdana"/>
                <a:cs typeface="Verdana"/>
              </a:rPr>
              <a:t>Methodology</a:t>
            </a:r>
            <a:endParaRPr sz="2200">
              <a:latin typeface="Verdana"/>
              <a:cs typeface="Verdana"/>
            </a:endParaRPr>
          </a:p>
          <a:p>
            <a:pPr marL="584200" indent="-27495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Courier New"/>
              <a:buChar char="o"/>
              <a:tabLst>
                <a:tab pos="584835" algn="l"/>
              </a:tabLst>
            </a:pPr>
            <a:r>
              <a:rPr sz="2200" spc="60" dirty="0">
                <a:solidFill>
                  <a:srgbClr val="3D3C2C"/>
                </a:solidFill>
                <a:latin typeface="Verdana"/>
                <a:cs typeface="Verdana"/>
              </a:rPr>
              <a:t>Attached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45" dirty="0">
                <a:solidFill>
                  <a:srgbClr val="3D3C2C"/>
                </a:solidFill>
                <a:latin typeface="Verdana"/>
                <a:cs typeface="Verdana"/>
              </a:rPr>
              <a:t>Files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458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01726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25146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Gett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plac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ra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d  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dete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syste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urred 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costs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ncurred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ge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costs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re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ncurred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du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 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detect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70" dirty="0">
                <a:solidFill>
                  <a:srgbClr val="3D3C2C"/>
                </a:solidFill>
                <a:latin typeface="Verdana"/>
                <a:cs typeface="Verdana"/>
              </a:rPr>
              <a:t>sy</a:t>
            </a:r>
            <a:r>
              <a:rPr sz="2400" spc="-25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tem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035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0" dirty="0"/>
              <a:t>Ba</a:t>
            </a:r>
            <a:r>
              <a:rPr spc="90" dirty="0"/>
              <a:t>c</a:t>
            </a:r>
            <a:r>
              <a:rPr spc="-114" dirty="0"/>
              <a:t>kgro</a:t>
            </a:r>
            <a:r>
              <a:rPr spc="-145" dirty="0"/>
              <a:t>u</a:t>
            </a:r>
            <a:r>
              <a:rPr spc="75" dirty="0"/>
              <a:t>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42366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machine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learning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model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has </a:t>
            </a: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been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built </a:t>
            </a:r>
            <a:r>
              <a:rPr sz="2400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12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tect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frauds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ear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2400" spc="18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te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losses</a:t>
            </a:r>
            <a:endParaRPr sz="2400">
              <a:latin typeface="Verdana"/>
              <a:cs typeface="Verdana"/>
            </a:endParaRPr>
          </a:p>
          <a:p>
            <a:pPr marL="287020" marR="39370" indent="-274955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9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ost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benef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lys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een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done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for 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deployment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same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811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Key</a:t>
            </a:r>
            <a:r>
              <a:rPr spc="-290" dirty="0"/>
              <a:t> </a:t>
            </a:r>
            <a:r>
              <a:rPr spc="-30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915" y="2351023"/>
            <a:ext cx="4323106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4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ransa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ct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oun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, 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category </a:t>
            </a:r>
            <a:r>
              <a:rPr sz="2400" spc="95" dirty="0">
                <a:solidFill>
                  <a:srgbClr val="3D3C2C"/>
                </a:solidFill>
                <a:latin typeface="Verdana"/>
                <a:cs typeface="Verdana"/>
              </a:rPr>
              <a:t>and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gender </a:t>
            </a:r>
            <a:r>
              <a:rPr sz="2400" spc="-8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ar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most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mportant 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variables</a:t>
            </a:r>
            <a:endParaRPr sz="2400" dirty="0">
              <a:latin typeface="Verdana"/>
              <a:cs typeface="Verdana"/>
            </a:endParaRPr>
          </a:p>
          <a:p>
            <a:pPr marL="287020" marR="107314" indent="-274955">
              <a:lnSpc>
                <a:spcPct val="100000"/>
              </a:lnSpc>
              <a:spcBef>
                <a:spcPts val="57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lang="en-US" sz="2400" spc="30" dirty="0">
                <a:solidFill>
                  <a:srgbClr val="3D3C2C"/>
                </a:solidFill>
                <a:latin typeface="Verdana"/>
                <a:cs typeface="Verdana"/>
              </a:rPr>
              <a:t>Shopping net </a:t>
            </a:r>
            <a:r>
              <a:rPr lang="en-US" sz="2400" spc="-105" dirty="0">
                <a:solidFill>
                  <a:srgbClr val="3D3C2C"/>
                </a:solidFill>
                <a:latin typeface="Verdana"/>
                <a:cs typeface="Verdana"/>
              </a:rPr>
              <a:t>shopping pos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,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lang="en-US" sz="2400" spc="-100" dirty="0" err="1">
                <a:solidFill>
                  <a:srgbClr val="3D3C2C"/>
                </a:solidFill>
                <a:latin typeface="Verdana"/>
                <a:cs typeface="Verdana"/>
              </a:rPr>
              <a:t>misc</a:t>
            </a:r>
            <a:r>
              <a:rPr lang="en-US" sz="2400" spc="-100" dirty="0">
                <a:solidFill>
                  <a:srgbClr val="3D3C2C"/>
                </a:solidFill>
                <a:latin typeface="Verdana"/>
                <a:cs typeface="Verdana"/>
              </a:rPr>
              <a:t> net, 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ro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ery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nd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D3C2C"/>
                </a:solidFill>
                <a:latin typeface="Verdana"/>
                <a:cs typeface="Verdana"/>
              </a:rPr>
              <a:t>entertainment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 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are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the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top 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categories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DC0D9-4513-BA7F-6CED-B24B3E0C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20" y="838200"/>
            <a:ext cx="36950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5677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Curr</a:t>
            </a:r>
            <a:r>
              <a:rPr spc="-110" dirty="0"/>
              <a:t>e</a:t>
            </a:r>
            <a:r>
              <a:rPr spc="-160" dirty="0"/>
              <a:t>nt</a:t>
            </a:r>
            <a:r>
              <a:rPr spc="-285" dirty="0"/>
              <a:t> </a:t>
            </a:r>
            <a:r>
              <a:rPr spc="-120" dirty="0"/>
              <a:t>Inc</a:t>
            </a:r>
            <a:r>
              <a:rPr spc="-160" dirty="0"/>
              <a:t>u</a:t>
            </a:r>
            <a:r>
              <a:rPr spc="-140" dirty="0"/>
              <a:t>rred</a:t>
            </a:r>
            <a:r>
              <a:rPr spc="-285" dirty="0"/>
              <a:t> </a:t>
            </a:r>
            <a:r>
              <a:rPr spc="-265" dirty="0"/>
              <a:t>Losses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733" y="1413933"/>
            <a:ext cx="3990645" cy="43800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3D3C2C"/>
                </a:solidFill>
                <a:latin typeface="Verdana"/>
                <a:cs typeface="Verdana"/>
              </a:rPr>
              <a:t>77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18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ransa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ct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pe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onth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200" dirty="0">
                <a:solidFill>
                  <a:srgbClr val="3D3C2C"/>
                </a:solidFill>
                <a:latin typeface="Verdana"/>
                <a:cs typeface="Verdana"/>
              </a:rPr>
              <a:t>626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fraudulent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transact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1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30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month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53</a:t>
            </a:r>
            <a:r>
              <a:rPr lang="en-US" sz="2400" spc="-229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lang="en-US" sz="2400" spc="-145" dirty="0">
                <a:solidFill>
                  <a:srgbClr val="3D3C2C"/>
                </a:solidFill>
                <a:latin typeface="Verdana"/>
                <a:cs typeface="Verdana"/>
              </a:rPr>
              <a:t>.32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ount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pe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ra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trans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ct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endParaRPr sz="2400" dirty="0">
              <a:latin typeface="Verdana"/>
              <a:cs typeface="Verdana"/>
            </a:endParaRPr>
          </a:p>
          <a:p>
            <a:pPr marL="287020" marR="1697355" indent="-274955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4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ot</a:t>
            </a:r>
            <a:r>
              <a:rPr sz="2400" spc="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l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cos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ts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ncurred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105" dirty="0">
                <a:solidFill>
                  <a:srgbClr val="3D3C2C"/>
                </a:solidFill>
                <a:latin typeface="Verdana"/>
                <a:cs typeface="Verdana"/>
              </a:rPr>
              <a:t>d  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tran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act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lang="en-IN" sz="2400" dirty="0"/>
              <a:t>3988088.61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3D2D-37E5-F1CC-675D-8521EBC7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867" y="1600200"/>
            <a:ext cx="3797300" cy="4006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3336"/>
            <a:ext cx="666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/>
              <a:t>After</a:t>
            </a:r>
            <a:r>
              <a:rPr sz="3600" spc="-270" dirty="0"/>
              <a:t> </a:t>
            </a:r>
            <a:r>
              <a:rPr sz="3600" spc="70" dirty="0"/>
              <a:t>New</a:t>
            </a:r>
            <a:r>
              <a:rPr sz="3600" spc="-270" dirty="0"/>
              <a:t> </a:t>
            </a:r>
            <a:r>
              <a:rPr sz="3600" spc="254" dirty="0"/>
              <a:t>M</a:t>
            </a:r>
            <a:r>
              <a:rPr sz="3600" spc="170" dirty="0"/>
              <a:t>o</a:t>
            </a:r>
            <a:r>
              <a:rPr sz="3600" spc="55" dirty="0"/>
              <a:t>de</a:t>
            </a:r>
            <a:r>
              <a:rPr sz="3600" spc="25" dirty="0"/>
              <a:t>l</a:t>
            </a:r>
            <a:r>
              <a:rPr sz="3600" spc="-254" dirty="0"/>
              <a:t> </a:t>
            </a:r>
            <a:r>
              <a:rPr sz="3600" spc="-25" dirty="0"/>
              <a:t>Deployment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17495"/>
            <a:ext cx="6424295" cy="33451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8890" indent="-274955">
              <a:lnSpc>
                <a:spcPts val="2380"/>
              </a:lnSpc>
              <a:spcBef>
                <a:spcPts val="390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7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200" spc="-9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35" dirty="0">
                <a:solidFill>
                  <a:srgbClr val="3D3C2C"/>
                </a:solidFill>
                <a:latin typeface="Verdana"/>
                <a:cs typeface="Verdana"/>
              </a:rPr>
              <a:t>le</a:t>
            </a:r>
            <a:r>
              <a:rPr sz="2200" spc="-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20" dirty="0">
                <a:solidFill>
                  <a:srgbClr val="3D3C2C"/>
                </a:solidFill>
                <a:latin typeface="Verdana"/>
                <a:cs typeface="Verdana"/>
              </a:rPr>
              <a:t>ransac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200" spc="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85" dirty="0">
                <a:solidFill>
                  <a:srgbClr val="3D3C2C"/>
                </a:solidFill>
                <a:latin typeface="Verdana"/>
                <a:cs typeface="Verdana"/>
              </a:rPr>
              <a:t>ect</a:t>
            </a:r>
            <a:r>
              <a:rPr sz="2200" spc="125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he  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model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  <a:spcBef>
                <a:spcPts val="225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4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co</a:t>
            </a:r>
            <a:r>
              <a:rPr sz="2200" spc="1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1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3D3C2C"/>
                </a:solidFill>
                <a:latin typeface="Verdana"/>
                <a:cs typeface="Verdana"/>
              </a:rPr>
              <a:t>pro</a:t>
            </a:r>
            <a:r>
              <a:rPr sz="2200" spc="-20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120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9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200" spc="10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24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35" dirty="0">
                <a:solidFill>
                  <a:srgbClr val="3D3C2C"/>
                </a:solidFill>
                <a:latin typeface="Verdana"/>
                <a:cs typeface="Verdana"/>
              </a:rPr>
              <a:t>omer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65" dirty="0">
                <a:solidFill>
                  <a:srgbClr val="3D3C2C"/>
                </a:solidFill>
                <a:latin typeface="Verdana"/>
                <a:cs typeface="Verdana"/>
              </a:rPr>
              <a:t>suppor</a:t>
            </a:r>
            <a:r>
              <a:rPr sz="2200" spc="-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14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1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endParaRPr sz="2200">
              <a:latin typeface="Verdana"/>
              <a:cs typeface="Verdana"/>
            </a:endParaRPr>
          </a:p>
          <a:p>
            <a:pPr marL="287020">
              <a:lnSpc>
                <a:spcPts val="2510"/>
              </a:lnSpc>
            </a:pP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30" dirty="0">
                <a:solidFill>
                  <a:srgbClr val="3D3C2C"/>
                </a:solidFill>
                <a:latin typeface="Verdana"/>
                <a:cs typeface="Verdana"/>
              </a:rPr>
              <a:t>hese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20" dirty="0">
                <a:solidFill>
                  <a:srgbClr val="3D3C2C"/>
                </a:solidFill>
                <a:latin typeface="Verdana"/>
                <a:cs typeface="Verdana"/>
              </a:rPr>
              <a:t>ransac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hat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4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58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200" spc="-14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235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8</a:t>
            </a:r>
            <a:r>
              <a:rPr sz="22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tal</a:t>
            </a:r>
            <a:endParaRPr sz="2200">
              <a:latin typeface="Verdana"/>
              <a:cs typeface="Verdana"/>
            </a:endParaRPr>
          </a:p>
          <a:p>
            <a:pPr marL="287020" marR="319405" indent="-274955">
              <a:lnSpc>
                <a:spcPts val="2380"/>
              </a:lnSpc>
              <a:spcBef>
                <a:spcPts val="560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6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8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fra</a:t>
            </a:r>
            <a:r>
              <a:rPr sz="2200" spc="-9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3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-35" dirty="0">
                <a:solidFill>
                  <a:srgbClr val="3D3C2C"/>
                </a:solidFill>
                <a:latin typeface="Verdana"/>
                <a:cs typeface="Verdana"/>
              </a:rPr>
              <a:t>le</a:t>
            </a:r>
            <a:r>
              <a:rPr sz="2200" spc="-4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20" dirty="0">
                <a:solidFill>
                  <a:srgbClr val="3D3C2C"/>
                </a:solidFill>
                <a:latin typeface="Verdana"/>
                <a:cs typeface="Verdana"/>
              </a:rPr>
              <a:t>ransac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ons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not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3D3C2C"/>
                </a:solidFill>
                <a:latin typeface="Verdana"/>
                <a:cs typeface="Verdana"/>
              </a:rPr>
              <a:t>de</a:t>
            </a:r>
            <a:r>
              <a:rPr sz="2200" spc="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85" dirty="0">
                <a:solidFill>
                  <a:srgbClr val="3D3C2C"/>
                </a:solidFill>
                <a:latin typeface="Verdana"/>
                <a:cs typeface="Verdana"/>
              </a:rPr>
              <a:t>ect</a:t>
            </a:r>
            <a:r>
              <a:rPr sz="2200" spc="125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Verdana"/>
                <a:cs typeface="Verdana"/>
              </a:rPr>
              <a:t>by  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model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w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110" dirty="0">
                <a:solidFill>
                  <a:srgbClr val="3D3C2C"/>
                </a:solidFill>
                <a:latin typeface="Verdana"/>
                <a:cs typeface="Verdana"/>
              </a:rPr>
              <a:t>ch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10" dirty="0">
                <a:solidFill>
                  <a:srgbClr val="3D3C2C"/>
                </a:solidFill>
                <a:latin typeface="Verdana"/>
                <a:cs typeface="Verdana"/>
              </a:rPr>
              <a:t>amou</a:t>
            </a:r>
            <a:r>
              <a:rPr sz="2200" spc="1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1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200" spc="-21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908</a:t>
            </a:r>
            <a:r>
              <a:rPr sz="2200" spc="-14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235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9</a:t>
            </a:r>
            <a:r>
              <a:rPr sz="22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loss</a:t>
            </a:r>
            <a:endParaRPr sz="2200">
              <a:latin typeface="Verdana"/>
              <a:cs typeface="Verdana"/>
            </a:endParaRPr>
          </a:p>
          <a:p>
            <a:pPr marL="287020" marR="1322070" indent="-274955">
              <a:lnSpc>
                <a:spcPts val="2380"/>
              </a:lnSpc>
              <a:spcBef>
                <a:spcPts val="525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200" spc="-44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cost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ncurred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af</a:t>
            </a:r>
            <a:r>
              <a:rPr sz="2200" spc="-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85" dirty="0">
                <a:solidFill>
                  <a:srgbClr val="3D3C2C"/>
                </a:solidFill>
                <a:latin typeface="Verdana"/>
                <a:cs typeface="Verdana"/>
              </a:rPr>
              <a:t>er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70" dirty="0">
                <a:solidFill>
                  <a:srgbClr val="3D3C2C"/>
                </a:solidFill>
                <a:latin typeface="Verdana"/>
                <a:cs typeface="Verdana"/>
              </a:rPr>
              <a:t>ew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3D3C2C"/>
                </a:solidFill>
                <a:latin typeface="Verdana"/>
                <a:cs typeface="Verdana"/>
              </a:rPr>
              <a:t>model  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deplo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8</a:t>
            </a:r>
            <a:r>
              <a:rPr sz="2200" spc="-215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48</a:t>
            </a:r>
            <a:r>
              <a:rPr sz="2200" spc="-170" dirty="0">
                <a:solidFill>
                  <a:srgbClr val="3D3C2C"/>
                </a:solidFill>
                <a:latin typeface="Verdana"/>
                <a:cs typeface="Verdana"/>
              </a:rPr>
              <a:t>8</a:t>
            </a:r>
            <a:r>
              <a:rPr sz="2200" spc="-14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235" dirty="0">
                <a:solidFill>
                  <a:srgbClr val="3D3C2C"/>
                </a:solidFill>
                <a:latin typeface="Verdana"/>
                <a:cs typeface="Verdana"/>
              </a:rPr>
              <a:t>4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6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  <a:spcBef>
                <a:spcPts val="225"/>
              </a:spcBef>
            </a:pPr>
            <a:r>
              <a:rPr sz="1650" spc="-1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1650" spc="-204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200" spc="-10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nal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75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80" dirty="0">
                <a:solidFill>
                  <a:srgbClr val="3D3C2C"/>
                </a:solidFill>
                <a:latin typeface="Verdana"/>
                <a:cs typeface="Verdana"/>
              </a:rPr>
              <a:t>ngs</a:t>
            </a:r>
            <a:r>
              <a:rPr sz="22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3D3C2C"/>
                </a:solidFill>
                <a:latin typeface="Verdana"/>
                <a:cs typeface="Verdana"/>
              </a:rPr>
              <a:t>aft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200" spc="-28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new</a:t>
            </a:r>
            <a:r>
              <a:rPr sz="22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model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55" dirty="0">
                <a:solidFill>
                  <a:srgbClr val="3D3C2C"/>
                </a:solidFill>
                <a:latin typeface="Verdana"/>
                <a:cs typeface="Verdana"/>
              </a:rPr>
              <a:t>dep</a:t>
            </a:r>
            <a:r>
              <a:rPr sz="2200" spc="2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200" spc="-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200" spc="-3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2200">
              <a:latin typeface="Verdana"/>
              <a:cs typeface="Verdana"/>
            </a:endParaRPr>
          </a:p>
          <a:p>
            <a:pPr marL="287020">
              <a:lnSpc>
                <a:spcPts val="2510"/>
              </a:lnSpc>
            </a:pP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$</a:t>
            </a:r>
            <a:r>
              <a:rPr sz="2200" spc="-195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74,9</a:t>
            </a:r>
            <a:r>
              <a:rPr sz="2200" spc="-190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200" spc="-14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r>
              <a:rPr sz="2200" spc="-235" dirty="0">
                <a:solidFill>
                  <a:srgbClr val="3D3C2C"/>
                </a:solidFill>
                <a:latin typeface="Verdana"/>
                <a:cs typeface="Verdana"/>
              </a:rPr>
              <a:t>7</a:t>
            </a:r>
            <a:r>
              <a:rPr sz="2200" spc="-185" dirty="0">
                <a:solidFill>
                  <a:srgbClr val="3D3C2C"/>
                </a:solidFill>
                <a:latin typeface="Verdana"/>
                <a:cs typeface="Verdana"/>
              </a:rPr>
              <a:t>6</a:t>
            </a:r>
            <a:r>
              <a:rPr sz="22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2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hat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red</a:t>
            </a:r>
            <a:r>
              <a:rPr sz="2200" spc="-3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200" spc="75" dirty="0">
                <a:solidFill>
                  <a:srgbClr val="3D3C2C"/>
                </a:solidFill>
                <a:latin typeface="Verdana"/>
                <a:cs typeface="Verdana"/>
              </a:rPr>
              <a:t>ct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2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200" spc="-5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2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110" dirty="0">
                <a:solidFill>
                  <a:srgbClr val="3D3C2C"/>
                </a:solidFill>
                <a:latin typeface="Verdana"/>
                <a:cs typeface="Verdana"/>
              </a:rPr>
              <a:t>loss</a:t>
            </a:r>
            <a:r>
              <a:rPr sz="2200" spc="-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200" spc="-2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2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220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2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200" spc="-290" dirty="0">
                <a:solidFill>
                  <a:srgbClr val="3D3C2C"/>
                </a:solidFill>
                <a:latin typeface="Verdana"/>
                <a:cs typeface="Verdana"/>
              </a:rPr>
              <a:t>~8</a:t>
            </a:r>
            <a:r>
              <a:rPr sz="2200" spc="-265" dirty="0">
                <a:solidFill>
                  <a:srgbClr val="3D3C2C"/>
                </a:solidFill>
                <a:latin typeface="Verdana"/>
                <a:cs typeface="Verdana"/>
              </a:rPr>
              <a:t>2</a:t>
            </a:r>
            <a:r>
              <a:rPr sz="2200" spc="-670" dirty="0">
                <a:solidFill>
                  <a:srgbClr val="3D3C2C"/>
                </a:solidFill>
                <a:latin typeface="Verdana"/>
                <a:cs typeface="Verdana"/>
              </a:rPr>
              <a:t>%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642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Appendix:</a:t>
            </a:r>
            <a:r>
              <a:rPr spc="-295" dirty="0"/>
              <a:t> </a:t>
            </a:r>
            <a:r>
              <a:rPr spc="75" dirty="0"/>
              <a:t>Data</a:t>
            </a:r>
            <a:r>
              <a:rPr spc="-300" dirty="0"/>
              <a:t> </a:t>
            </a:r>
            <a:r>
              <a:rPr spc="-145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325116"/>
            <a:ext cx="16370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sz="750" spc="-8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</a:t>
            </a:r>
            <a:r>
              <a:rPr sz="1000" spc="-19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1000" spc="-3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1000" spc="7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000" spc="5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1000" spc="-55" dirty="0">
                <a:solidFill>
                  <a:srgbClr val="3D3C2C"/>
                </a:solidFill>
                <a:latin typeface="Verdana"/>
                <a:cs typeface="Verdana"/>
              </a:rPr>
              <a:t>sho</a:t>
            </a:r>
            <a:r>
              <a:rPr sz="1000" spc="-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0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1000" spc="-4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10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000" spc="-5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000" spc="-3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1000" spc="5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1000" spc="-5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000" spc="7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000" spc="-180" dirty="0">
                <a:solidFill>
                  <a:srgbClr val="3D3C2C"/>
                </a:solidFill>
                <a:latin typeface="Verdana"/>
                <a:cs typeface="Verdana"/>
              </a:rPr>
              <a:t>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505" y="2613152"/>
            <a:ext cx="2418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trans</a:t>
            </a:r>
            <a:r>
              <a:rPr sz="900" i="1" spc="-35" dirty="0">
                <a:solidFill>
                  <a:srgbClr val="3D3C2C"/>
                </a:solidFill>
                <a:latin typeface="Verdana"/>
                <a:cs typeface="Verdana"/>
              </a:rPr>
              <a:t>date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trans_time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Transaction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DateTime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505" y="2750311"/>
            <a:ext cx="2426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cc</a:t>
            </a:r>
            <a:r>
              <a:rPr sz="900" spc="-120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be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2505" y="2887471"/>
            <a:ext cx="1591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505" y="3024885"/>
            <a:ext cx="1892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or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Ca</a:t>
            </a:r>
            <a:r>
              <a:rPr sz="900" spc="1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or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505" y="3162046"/>
            <a:ext cx="1603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ou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505" y="3299205"/>
            <a:ext cx="2099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2505" y="3436365"/>
            <a:ext cx="2124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la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t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5" dirty="0">
                <a:solidFill>
                  <a:srgbClr val="3D3C2C"/>
                </a:solidFill>
                <a:latin typeface="Verdana"/>
                <a:cs typeface="Verdana"/>
              </a:rPr>
              <a:t>ol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2505" y="3573526"/>
            <a:ext cx="2190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8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2505" y="3710685"/>
            <a:ext cx="24434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ee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7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ee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dd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2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1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2505" y="3847845"/>
            <a:ext cx="176466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2505" y="3985005"/>
            <a:ext cx="191071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7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2505" y="4122166"/>
            <a:ext cx="1656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900" spc="-4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80" dirty="0">
                <a:solidFill>
                  <a:srgbClr val="3D3C2C"/>
                </a:solidFill>
                <a:latin typeface="Verdana"/>
                <a:cs typeface="Verdana"/>
              </a:rPr>
              <a:t>Z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2505" y="4259326"/>
            <a:ext cx="2455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la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L</a:t>
            </a:r>
            <a:r>
              <a:rPr sz="900" spc="75" dirty="0">
                <a:solidFill>
                  <a:srgbClr val="3D3C2C"/>
                </a:solidFill>
                <a:latin typeface="Verdana"/>
                <a:cs typeface="Verdana"/>
              </a:rPr>
              <a:t>oc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2505" y="4396485"/>
            <a:ext cx="2666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lon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2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15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75" dirty="0">
                <a:solidFill>
                  <a:srgbClr val="3D3C2C"/>
                </a:solidFill>
                <a:latin typeface="Verdana"/>
                <a:cs typeface="Verdana"/>
              </a:rPr>
              <a:t>oc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2505" y="4533722"/>
            <a:ext cx="26054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125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3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ed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9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7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er</a:t>
            </a:r>
            <a:r>
              <a:rPr sz="900" spc="-95" dirty="0">
                <a:solidFill>
                  <a:srgbClr val="3D3C2C"/>
                </a:solidFill>
                <a:latin typeface="Verdana"/>
                <a:cs typeface="Verdana"/>
              </a:rPr>
              <a:t>'s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1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3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3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2505" y="4671186"/>
            <a:ext cx="1735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5" dirty="0">
                <a:solidFill>
                  <a:srgbClr val="3D3C2C"/>
                </a:solidFill>
                <a:latin typeface="Verdana"/>
                <a:cs typeface="Verdana"/>
              </a:rPr>
              <a:t>j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ob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25" dirty="0">
                <a:solidFill>
                  <a:srgbClr val="3D3C2C"/>
                </a:solidFill>
                <a:latin typeface="Verdana"/>
                <a:cs typeface="Verdana"/>
              </a:rPr>
              <a:t>J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Cr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2505" y="4808346"/>
            <a:ext cx="2262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ob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Da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25" dirty="0">
                <a:solidFill>
                  <a:srgbClr val="3D3C2C"/>
                </a:solidFill>
                <a:latin typeface="Verdana"/>
                <a:cs typeface="Verdana"/>
              </a:rPr>
              <a:t>B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Card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Hold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2505" y="4945507"/>
            <a:ext cx="1807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135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9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ber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2505" y="5082667"/>
            <a:ext cx="1982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un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9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85" dirty="0">
                <a:solidFill>
                  <a:srgbClr val="3D3C2C"/>
                </a:solidFill>
                <a:latin typeface="Verdana"/>
                <a:cs typeface="Verdana"/>
              </a:rPr>
              <a:t>tr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30" dirty="0">
                <a:solidFill>
                  <a:srgbClr val="3D3C2C"/>
                </a:solidFill>
                <a:latin typeface="Verdana"/>
                <a:cs typeface="Verdana"/>
              </a:rPr>
              <a:t>sa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2505" y="5219827"/>
            <a:ext cx="23704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-120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la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tit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L</a:t>
            </a:r>
            <a:r>
              <a:rPr sz="900" spc="75" dirty="0">
                <a:solidFill>
                  <a:srgbClr val="3D3C2C"/>
                </a:solidFill>
                <a:latin typeface="Verdana"/>
                <a:cs typeface="Verdana"/>
              </a:rPr>
              <a:t>oc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Me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62505" y="5356986"/>
            <a:ext cx="25806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merch_long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Longitude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5" dirty="0">
                <a:solidFill>
                  <a:srgbClr val="3D3C2C"/>
                </a:solidFill>
                <a:latin typeface="Verdana"/>
                <a:cs typeface="Verdana"/>
              </a:rPr>
              <a:t>Location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Merchant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8186" y="2439896"/>
            <a:ext cx="2339975" cy="321183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286385" algn="l"/>
              </a:tabLst>
            </a:pPr>
            <a:r>
              <a:rPr sz="650" spc="20" dirty="0">
                <a:solidFill>
                  <a:srgbClr val="93C500"/>
                </a:solidFill>
                <a:latin typeface="Courier New"/>
                <a:cs typeface="Courier New"/>
              </a:rPr>
              <a:t>o	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105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Un</a:t>
            </a:r>
            <a:r>
              <a:rPr sz="900" spc="-2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10" dirty="0">
                <a:solidFill>
                  <a:srgbClr val="3D3C2C"/>
                </a:solidFill>
                <a:latin typeface="Verdana"/>
                <a:cs typeface="Verdana"/>
              </a:rPr>
              <a:t>q</a:t>
            </a:r>
            <a:r>
              <a:rPr sz="900" spc="1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7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15" dirty="0">
                <a:solidFill>
                  <a:srgbClr val="3D3C2C"/>
                </a:solidFill>
                <a:latin typeface="Verdana"/>
                <a:cs typeface="Verdana"/>
              </a:rPr>
              <a:t>ie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or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1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25" dirty="0">
                <a:solidFill>
                  <a:srgbClr val="3D3C2C"/>
                </a:solidFill>
                <a:latin typeface="Verdana"/>
                <a:cs typeface="Verdana"/>
              </a:rPr>
              <a:t>ow</a:t>
            </a:r>
            <a:endParaRPr sz="900">
              <a:latin typeface="Verdana"/>
              <a:cs typeface="Verdana"/>
            </a:endParaRPr>
          </a:p>
          <a:p>
            <a:pPr marL="12700" marR="2266950" algn="just">
              <a:lnSpc>
                <a:spcPts val="1080"/>
              </a:lnSpc>
              <a:spcBef>
                <a:spcPts val="35"/>
              </a:spcBef>
            </a:pPr>
            <a:r>
              <a:rPr sz="650" spc="20" dirty="0">
                <a:solidFill>
                  <a:srgbClr val="93C500"/>
                </a:solidFill>
                <a:latin typeface="Courier New"/>
                <a:cs typeface="Courier New"/>
              </a:rPr>
              <a:t>o  o  o</a:t>
            </a:r>
            <a:endParaRPr sz="650">
              <a:latin typeface="Courier New"/>
              <a:cs typeface="Courier New"/>
            </a:endParaRPr>
          </a:p>
          <a:p>
            <a:pPr marL="12700" marR="2266950" algn="just">
              <a:lnSpc>
                <a:spcPts val="1080"/>
              </a:lnSpc>
            </a:pPr>
            <a:r>
              <a:rPr sz="650" spc="20" dirty="0">
                <a:solidFill>
                  <a:srgbClr val="93C500"/>
                </a:solidFill>
                <a:latin typeface="Courier New"/>
                <a:cs typeface="Courier New"/>
              </a:rPr>
              <a:t>o  o  o  o  o  o  o  o  o  o  o</a:t>
            </a:r>
            <a:endParaRPr sz="650">
              <a:latin typeface="Courier New"/>
              <a:cs typeface="Courier New"/>
            </a:endParaRPr>
          </a:p>
          <a:p>
            <a:pPr marL="12700" marR="2266950" algn="just">
              <a:lnSpc>
                <a:spcPts val="1080"/>
              </a:lnSpc>
              <a:spcBef>
                <a:spcPts val="5"/>
              </a:spcBef>
            </a:pPr>
            <a:r>
              <a:rPr sz="650" spc="20" dirty="0">
                <a:solidFill>
                  <a:srgbClr val="93C500"/>
                </a:solidFill>
                <a:latin typeface="Courier New"/>
                <a:cs typeface="Courier New"/>
              </a:rPr>
              <a:t>o  o  o  o  o  o  o  o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2505" y="5494121"/>
            <a:ext cx="2039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135" dirty="0">
                <a:solidFill>
                  <a:srgbClr val="3D3C2C"/>
                </a:solidFill>
                <a:latin typeface="Verdana"/>
                <a:cs typeface="Verdana"/>
              </a:rPr>
              <a:t>_</a:t>
            </a:r>
            <a:r>
              <a:rPr sz="900" spc="-3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90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900" spc="5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3D3C2C"/>
                </a:solidFill>
                <a:latin typeface="Verdana"/>
                <a:cs typeface="Verdana"/>
              </a:rPr>
              <a:t>Fl</a:t>
            </a:r>
            <a:r>
              <a:rPr sz="900" spc="-4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4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200" dirty="0">
                <a:solidFill>
                  <a:srgbClr val="3D3C2C"/>
                </a:solidFill>
                <a:latin typeface="Verdana"/>
                <a:cs typeface="Verdana"/>
              </a:rPr>
              <a:t>&lt;</a:t>
            </a:r>
            <a:r>
              <a:rPr sz="900" spc="-110" dirty="0">
                <a:solidFill>
                  <a:srgbClr val="3D3C2C"/>
                </a:solidFill>
                <a:latin typeface="Verdana"/>
                <a:cs typeface="Verdana"/>
              </a:rPr>
              <a:t>---</a:t>
            </a:r>
            <a:r>
              <a:rPr sz="9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19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900" spc="-114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900" spc="30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900" spc="45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900" spc="-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9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Verdana"/>
                <a:cs typeface="Verdana"/>
              </a:rPr>
              <a:t>Cla</a:t>
            </a:r>
            <a:r>
              <a:rPr sz="900" spc="-1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900" spc="-1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3336"/>
            <a:ext cx="6693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/>
              <a:t>Appen</a:t>
            </a:r>
            <a:r>
              <a:rPr sz="3600" spc="165" dirty="0"/>
              <a:t>d</a:t>
            </a:r>
            <a:r>
              <a:rPr sz="3600" spc="-434" dirty="0"/>
              <a:t>ix</a:t>
            </a:r>
            <a:r>
              <a:rPr sz="3600" spc="-450" dirty="0"/>
              <a:t>:</a:t>
            </a:r>
            <a:r>
              <a:rPr sz="3600" spc="-295" dirty="0"/>
              <a:t> </a:t>
            </a:r>
            <a:r>
              <a:rPr sz="3600" spc="65" dirty="0"/>
              <a:t>Dat</a:t>
            </a:r>
            <a:r>
              <a:rPr sz="3600" spc="75" dirty="0"/>
              <a:t>a</a:t>
            </a:r>
            <a:r>
              <a:rPr sz="3600" spc="-260" dirty="0"/>
              <a:t> </a:t>
            </a:r>
            <a:r>
              <a:rPr sz="3600" spc="55" dirty="0"/>
              <a:t>Methodology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51700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876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1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ando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3D3C2C"/>
                </a:solidFill>
                <a:latin typeface="Verdana"/>
                <a:cs typeface="Verdana"/>
              </a:rPr>
              <a:t>forest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class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05" dirty="0">
                <a:solidFill>
                  <a:srgbClr val="3D3C2C"/>
                </a:solidFill>
                <a:latin typeface="Verdana"/>
                <a:cs typeface="Verdana"/>
              </a:rPr>
              <a:t>f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ie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on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top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3D3C2C"/>
                </a:solidFill>
                <a:latin typeface="Verdana"/>
                <a:cs typeface="Verdana"/>
              </a:rPr>
              <a:t>a  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Kaggle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3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mulated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data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et</a:t>
            </a:r>
            <a:endParaRPr sz="2400">
              <a:latin typeface="Verdana"/>
              <a:cs typeface="Verdana"/>
            </a:endParaRPr>
          </a:p>
          <a:p>
            <a:pPr marL="287020" marR="84455" indent="-274955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Cl</a:t>
            </a:r>
            <a:r>
              <a:rPr sz="2400" spc="114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32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32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mbalance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Verdana"/>
                <a:cs typeface="Verdana"/>
              </a:rPr>
              <a:t>ad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j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ted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Adapt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90" dirty="0">
                <a:solidFill>
                  <a:srgbClr val="3D3C2C"/>
                </a:solidFill>
                <a:latin typeface="Verdana"/>
                <a:cs typeface="Verdana"/>
              </a:rPr>
              <a:t>e 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Synthe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(ADA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Y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N)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1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75" dirty="0">
                <a:solidFill>
                  <a:srgbClr val="3D3C2C"/>
                </a:solidFill>
                <a:latin typeface="Verdana"/>
                <a:cs typeface="Verdana"/>
              </a:rPr>
              <a:t>m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pl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29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met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hod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Ma</a:t>
            </a:r>
            <a:r>
              <a:rPr sz="2400" spc="25" dirty="0">
                <a:solidFill>
                  <a:srgbClr val="3D3C2C"/>
                </a:solidFill>
                <a:latin typeface="Verdana"/>
                <a:cs typeface="Verdana"/>
              </a:rPr>
              <a:t>nu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l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hy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erparameter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n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Verdana"/>
                <a:cs typeface="Verdana"/>
              </a:rPr>
              <a:t>done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D3C2C"/>
                </a:solidFill>
                <a:latin typeface="Verdana"/>
                <a:cs typeface="Verdana"/>
              </a:rPr>
              <a:t>due 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x</a:t>
            </a:r>
            <a:r>
              <a:rPr sz="2400" spc="-125" dirty="0">
                <a:solidFill>
                  <a:srgbClr val="3D3C2C"/>
                </a:solidFill>
                <a:latin typeface="Verdana"/>
                <a:cs typeface="Verdana"/>
              </a:rPr>
              <a:t>tens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v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9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215" dirty="0">
                <a:solidFill>
                  <a:srgbClr val="3D3C2C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mputat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onal</a:t>
            </a:r>
            <a:r>
              <a:rPr sz="2400" spc="-1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mes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wh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n  </a:t>
            </a:r>
            <a:r>
              <a:rPr sz="2400" spc="-210" dirty="0">
                <a:solidFill>
                  <a:srgbClr val="3D3C2C"/>
                </a:solidFill>
                <a:latin typeface="Verdana"/>
                <a:cs typeface="Verdana"/>
              </a:rPr>
              <a:t>u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30" dirty="0">
                <a:solidFill>
                  <a:srgbClr val="3D3C2C"/>
                </a:solidFill>
                <a:latin typeface="Verdana"/>
                <a:cs typeface="Verdana"/>
              </a:rPr>
              <a:t>ng</a:t>
            </a:r>
            <a:r>
              <a:rPr sz="2400" spc="-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G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45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Se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r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Cross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Val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i</a:t>
            </a:r>
            <a:r>
              <a:rPr sz="2400" spc="10" dirty="0">
                <a:solidFill>
                  <a:srgbClr val="3D3C2C"/>
                </a:solidFill>
                <a:latin typeface="Verdana"/>
                <a:cs typeface="Verdana"/>
              </a:rPr>
              <a:t>dation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472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Courier New</vt:lpstr>
      <vt:lpstr>Microsoft Sans Serif</vt:lpstr>
      <vt:lpstr>Verdana</vt:lpstr>
      <vt:lpstr>Office Theme</vt:lpstr>
      <vt:lpstr>New Credit  Card Fraud  Detection  System</vt:lpstr>
      <vt:lpstr>Agenda</vt:lpstr>
      <vt:lpstr>Objective</vt:lpstr>
      <vt:lpstr>Background</vt:lpstr>
      <vt:lpstr>Key Insights</vt:lpstr>
      <vt:lpstr>Current Incurred Losses</vt:lpstr>
      <vt:lpstr>After New Model Deployment</vt:lpstr>
      <vt:lpstr>Appendix: Data Attributes</vt:lpstr>
      <vt:lpstr>Appendix: Data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Bhavin</dc:creator>
  <cp:lastModifiedBy>JAISINGH PONRAJ</cp:lastModifiedBy>
  <cp:revision>2</cp:revision>
  <dcterms:created xsi:type="dcterms:W3CDTF">2023-04-08T11:54:11Z</dcterms:created>
  <dcterms:modified xsi:type="dcterms:W3CDTF">2023-07-10T19:46:55Z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2023-04-08T00:00:00Z</vt:filetime>
  </property>
</Properties>
</file>