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3" y="3008947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</a:t>
            </a:r>
            <a:r>
              <a:rPr altLang="en-GB" sz="2400" lang="en-US" smtClean="0"/>
              <a:t>J</a:t>
            </a:r>
            <a:r>
              <a:rPr altLang="en-GB" sz="2400" lang="en-US" smtClean="0"/>
              <a:t>A</a:t>
            </a:r>
            <a:r>
              <a:rPr altLang="en-GB" sz="2400" lang="en-US" smtClean="0"/>
              <a:t>I</a:t>
            </a:r>
            <a:r>
              <a:rPr altLang="en-GB" sz="2400" lang="en-US" smtClean="0"/>
              <a:t>S</a:t>
            </a:r>
            <a:r>
              <a:rPr altLang="en-GB" sz="2400" lang="en-US" smtClean="0"/>
              <a:t>O</a:t>
            </a:r>
            <a:r>
              <a:rPr altLang="en-GB" sz="2400" lang="en-US" smtClean="0"/>
              <a:t>N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7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(asunm1657312216672</a:t>
            </a:r>
            <a:r>
              <a:rPr altLang="en-GB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IST 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O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EGE </a:t>
            </a:r>
            <a:r>
              <a:rPr altLang="en-GB" dirty="0" sz="2400" lang="en-US" smtClean="0"/>
              <a:t>OF 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TS </a:t>
            </a:r>
            <a:r>
              <a:rPr altLang="en-GB" dirty="0" sz="2400" lang="en-US" smtClean="0"/>
              <a:t>AND </a:t>
            </a:r>
            <a:r>
              <a:rPr altLang="en-GB" dirty="0" sz="2400" lang="en-US" smtClean="0"/>
              <a:t>SCIENCES </a:t>
            </a:r>
            <a:r>
              <a:rPr altLang="en-GB" dirty="0" sz="2400" lang="en-US" smtClean="0"/>
              <a:t>K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E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50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649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71943" cy="396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71943" cy="396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749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97839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920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550719"/>
            <a:ext cx="9829800" cy="4892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626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580358"/>
            <a:ext cx="6624637" cy="252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5618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520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95023af7121e4211b9ada6154785d897</vt:lpwstr>
  </property>
</Properties>
</file>