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6" r:id="rId13"/>
    <p:sldId id="317" r:id="rId14"/>
    <p:sldId id="318" r:id="rId15"/>
    <p:sldId id="319" r:id="rId16"/>
    <p:sldId id="320"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3" y="2628899"/>
            <a:ext cx="8640766" cy="3342640"/>
          </a:xfrm>
          <a:prstGeom prst="rect"/>
          <a:noFill/>
        </p:spPr>
        <p:txBody>
          <a:bodyPr rtlCol="0" wrap="square">
            <a:spAutoFit/>
          </a:bodyPr>
          <a:p>
            <a:r>
              <a:rPr dirty="0" sz="2400" lang="en-US"/>
              <a:t>STUDENT NAME: </a:t>
            </a:r>
            <a:r>
              <a:rPr altLang="en-IN" dirty="0" sz="2400" lang="en-US"/>
              <a:t> </a:t>
            </a:r>
            <a:r>
              <a:rPr altLang="en-GB" dirty="0" sz="2400" lang="en-US"/>
              <a:t>S</a:t>
            </a:r>
            <a:r>
              <a:rPr altLang="en-GB" dirty="0" sz="2400" lang="en-US"/>
              <a:t>.</a:t>
            </a:r>
            <a:r>
              <a:rPr altLang="en-GB" dirty="0" sz="2400" lang="en-US"/>
              <a:t>j</a:t>
            </a:r>
            <a:r>
              <a:rPr altLang="en-GB" dirty="0" sz="2400" lang="en-US"/>
              <a:t>a</a:t>
            </a:r>
            <a:r>
              <a:rPr altLang="en-GB" dirty="0" sz="2400" lang="en-US"/>
              <a:t>i</a:t>
            </a:r>
            <a:r>
              <a:rPr altLang="en-GB" dirty="0" sz="2400" lang="en-US"/>
              <a:t>s</a:t>
            </a:r>
            <a:r>
              <a:rPr altLang="en-GB" dirty="0" sz="2400" lang="en-US"/>
              <a:t>r</a:t>
            </a:r>
            <a:r>
              <a:rPr altLang="en-GB" dirty="0" sz="2400" lang="en-US"/>
              <a:t>e</a:t>
            </a:r>
            <a:r>
              <a:rPr altLang="en-GB" dirty="0" sz="2400" lang="en-US"/>
              <a:t>e</a:t>
            </a:r>
            <a:endParaRPr altLang="en-US" lang="zh-CN"/>
          </a:p>
          <a:p>
            <a:r>
              <a:rPr dirty="0" sz="2400" lang="en-US"/>
              <a:t>REGISTER NO      : 1222042</a:t>
            </a:r>
            <a:r>
              <a:rPr altLang="en-GB" dirty="0" sz="2400" lang="en-US"/>
              <a:t>5</a:t>
            </a:r>
            <a:r>
              <a:rPr altLang="en-GB" dirty="0" sz="2400" lang="en-US"/>
              <a:t>5</a:t>
            </a:r>
            <a:endParaRPr altLang="en-US" lang="zh-CN"/>
          </a:p>
          <a:p>
            <a:r>
              <a:rPr dirty="0" sz="2400" lang="en-US"/>
              <a:t>DEPARTMENT     :  BCOM ( CORPORATE  SECRETARYSHIP)</a:t>
            </a:r>
          </a:p>
          <a:p>
            <a:r>
              <a:rPr dirty="0" sz="2400" lang="en-US"/>
              <a:t>COLLEGE              : GOVT ARTS AND SCIENCE COLLEGE RK </a:t>
            </a:r>
          </a:p>
          <a:p>
            <a:r>
              <a:rPr dirty="0" sz="2400" lang="en-US"/>
              <a:t>                                </a:t>
            </a:r>
            <a:r>
              <a:rPr altLang="en-IN" dirty="0" sz="2400" lang="en-US"/>
              <a:t>N</a:t>
            </a:r>
            <a:r>
              <a:rPr altLang="en-IN" dirty="0" sz="2400" lang="en-US"/>
              <a:t>A</a:t>
            </a:r>
            <a:r>
              <a:rPr altLang="en-IN" dirty="0" sz="2400" lang="en-US"/>
              <a:t>G</a:t>
            </a:r>
            <a:r>
              <a:rPr altLang="en-IN" dirty="0" sz="2400" lang="en-US"/>
              <a:t>A</a:t>
            </a:r>
            <a:r>
              <a:rPr altLang="en-IN" dirty="0" sz="2400" lang="en-US"/>
              <a:t>R</a:t>
            </a:r>
            <a:r>
              <a:rPr altLang="en-IN" dirty="0" sz="2400" lang="en-US"/>
              <a:t> </a:t>
            </a:r>
            <a:r>
              <a:rPr dirty="0" sz="2400" lang="en-US"/>
              <a:t>CHENNAI - 81</a:t>
            </a:r>
            <a:endParaRPr dirty="0" sz="2400" lang="en-IN"/>
          </a:p>
          <a:p>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C</a:t>
            </a:r>
            <a:r>
              <a:rPr altLang="en-IN" dirty="0" sz="2400" lang="en-US"/>
              <a:t>O</a:t>
            </a:r>
            <a:r>
              <a:rPr altLang="en-IN" dirty="0" sz="2400" lang="en-US"/>
              <a:t>D</a:t>
            </a:r>
            <a:r>
              <a:rPr altLang="en-IN" dirty="0" sz="2400" lang="en-US"/>
              <a:t>E</a:t>
            </a:r>
            <a:r>
              <a:rPr altLang="en-IN" dirty="0" sz="2400" lang="en-US"/>
              <a:t> </a:t>
            </a:r>
            <a:r>
              <a:rPr altLang="en-IN" dirty="0" sz="2400" lang="en-US"/>
              <a:t> </a:t>
            </a:r>
            <a:r>
              <a:rPr altLang="en-IN" dirty="0" sz="2400" lang="en-US"/>
              <a:t>:</a:t>
            </a:r>
            <a:r>
              <a:rPr altLang="en-IN" dirty="0" sz="2400" lang="en-US"/>
              <a:t> </a:t>
            </a:r>
            <a:r>
              <a:rPr altLang="en-IN" dirty="0" sz="2400" lang="en-US"/>
              <a:t>1</a:t>
            </a:r>
            <a:r>
              <a:rPr altLang="en-IN" dirty="0" sz="2400" lang="en-US"/>
              <a:t>6</a:t>
            </a:r>
            <a:r>
              <a:rPr altLang="en-IN" dirty="0" sz="2400" lang="en-US"/>
              <a:t>8</a:t>
            </a:r>
            <a:r>
              <a:rPr altLang="en-IN" dirty="0" sz="2400" lang="en-US"/>
              <a:t>3</a:t>
            </a:r>
            <a:endParaRPr dirty="0" sz="2400" lang="en-IN"/>
          </a:p>
          <a:p>
            <a:r>
              <a:rPr altLang="en-GB" dirty="0" sz="2400" lang="en-US"/>
              <a:t>N</a:t>
            </a:r>
            <a:r>
              <a:rPr altLang="en-GB" dirty="0" sz="2400" lang="en-US"/>
              <a:t>.</a:t>
            </a:r>
            <a:r>
              <a:rPr altLang="en-GB" dirty="0" sz="2400" lang="en-US"/>
              <a:t>M</a:t>
            </a:r>
            <a:r>
              <a:rPr altLang="en-GB" dirty="0" sz="2400" lang="en-US"/>
              <a:t>.</a:t>
            </a:r>
            <a:r>
              <a:rPr altLang="en-GB" dirty="0" sz="2400" lang="en-US"/>
              <a:t> </a:t>
            </a:r>
            <a:r>
              <a:rPr altLang="en-GB" dirty="0" sz="2400" lang="en-US"/>
              <a:t>I</a:t>
            </a:r>
            <a:r>
              <a:rPr altLang="en-GB" dirty="0" sz="2400" lang="en-US"/>
              <a:t>D</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CCB5782DD7ABE0492D3470DC2E1438B1</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4770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794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9596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9695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8506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6442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652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355312"/>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2024-03-27T19:07:22Z</dcterms:created>
  <dcterms:modified xsi:type="dcterms:W3CDTF">2024-09-10T04:40:30Z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7465286ece5f45e48b326bd1daec6295</vt:lpwstr>
  </property>
</Properties>
</file>