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524375" y="2959566"/>
            <a:ext cx="8610600" cy="1938992"/>
          </a:xfrm>
          <a:prstGeom prst="rect">
            <a:avLst/>
          </a:prstGeom>
          <a:noFill/>
        </p:spPr>
        <p:txBody>
          <a:bodyPr wrap="square" rtlCol="0">
            <a:spAutoFit/>
          </a:bodyPr>
          <a:lstStyle/>
          <a:p>
            <a:r>
              <a:rPr lang="en-US" sz="2400" dirty="0"/>
              <a:t>STUDENT NAME: </a:t>
            </a:r>
            <a:r>
              <a:rPr lang="en-IN" sz="2400" dirty="0"/>
              <a:t>JAISREE D</a:t>
            </a:r>
            <a:endParaRPr lang="en-US" sz="2400" dirty="0"/>
          </a:p>
          <a:p>
            <a:r>
              <a:rPr lang="en-US" sz="2400" dirty="0"/>
              <a:t>REGISTER NO: </a:t>
            </a:r>
            <a:r>
              <a:rPr lang="en-IN" sz="2400" dirty="0"/>
              <a:t>312200983</a:t>
            </a:r>
            <a:r>
              <a:rPr lang="en-US" sz="2400" dirty="0"/>
              <a:t>(asunm109425</a:t>
            </a:r>
            <a:r>
              <a:rPr lang="en-IN" sz="2400" dirty="0"/>
              <a:t>42</a:t>
            </a:r>
            <a:r>
              <a:rPr lang="en-US" sz="2400" dirty="0"/>
              <a:t>)</a:t>
            </a:r>
          </a:p>
          <a:p>
            <a:r>
              <a:rPr lang="en-US" sz="2400" dirty="0"/>
              <a:t>DEPARTMENT: </a:t>
            </a:r>
            <a:r>
              <a:rPr lang="en-US" sz="2400" dirty="0" err="1"/>
              <a:t>B.Com</a:t>
            </a:r>
            <a:r>
              <a:rPr lang="en-US" sz="2400" dirty="0"/>
              <a:t> 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C6361CF1-4391-608D-3981-45162BB8FCB9}"/>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FA489504-896A-04CF-F18B-0E3E59520D30}"/>
              </a:ext>
            </a:extLst>
          </p:cNvPr>
          <p:cNvSpPr txBox="1"/>
          <p:nvPr/>
        </p:nvSpPr>
        <p:spPr>
          <a:xfrm>
            <a:off x="596859" y="1152005"/>
            <a:ext cx="3589735" cy="3970318"/>
          </a:xfrm>
          <a:prstGeom prst="rect">
            <a:avLst/>
          </a:prstGeom>
          <a:noFill/>
        </p:spPr>
        <p:txBody>
          <a:bodyPr wrap="square" rtlCol="0">
            <a:spAutoFit/>
          </a:bodyPr>
          <a:lstStyle/>
          <a:p>
            <a:pPr algn="l"/>
            <a:endParaRPr lang="en-IN" dirty="0"/>
          </a:p>
          <a:p>
            <a:pPr algn="l"/>
            <a:r>
              <a:rPr lang="en-IN" b="1" dirty="0"/>
              <a:t>1.Data Collection</a:t>
            </a:r>
          </a:p>
          <a:p>
            <a:pPr algn="l"/>
            <a:r>
              <a:rPr lang="en-IN" dirty="0"/>
              <a:t>. Gather data</a:t>
            </a:r>
          </a:p>
          <a:p>
            <a:pPr algn="l"/>
            <a:r>
              <a:rPr lang="en-IN" dirty="0"/>
              <a:t>. Format data</a:t>
            </a:r>
          </a:p>
          <a:p>
            <a:pPr algn="l"/>
            <a:r>
              <a:rPr lang="en-IN" b="1" dirty="0"/>
              <a:t>2.Data preparation</a:t>
            </a:r>
          </a:p>
          <a:p>
            <a:pPr algn="l"/>
            <a:r>
              <a:rPr lang="en-IN" dirty="0"/>
              <a:t>. Clean data</a:t>
            </a:r>
          </a:p>
          <a:p>
            <a:pPr algn="l"/>
            <a:r>
              <a:rPr lang="en-IN" dirty="0"/>
              <a:t>. Normalize data</a:t>
            </a:r>
          </a:p>
          <a:p>
            <a:pPr algn="l"/>
            <a:r>
              <a:rPr lang="en-IN" b="1" dirty="0"/>
              <a:t>3.Data analysis</a:t>
            </a:r>
          </a:p>
          <a:p>
            <a:pPr algn="l"/>
            <a:r>
              <a:rPr lang="en-IN" dirty="0"/>
              <a:t>. Descriptive statistics</a:t>
            </a:r>
          </a:p>
          <a:p>
            <a:pPr algn="l"/>
            <a:r>
              <a:rPr lang="en-IN" dirty="0"/>
              <a:t>. Create pivot tables</a:t>
            </a:r>
          </a:p>
          <a:p>
            <a:pPr algn="l"/>
            <a:r>
              <a:rPr lang="en-IN" dirty="0"/>
              <a:t>. Trend analysis</a:t>
            </a:r>
          </a:p>
          <a:p>
            <a:pPr algn="l"/>
            <a:r>
              <a:rPr lang="en-IN" b="1" dirty="0"/>
              <a:t>4.Performance Metrics</a:t>
            </a:r>
          </a:p>
          <a:p>
            <a:pPr algn="l"/>
            <a:r>
              <a:rPr lang="en-IN" dirty="0"/>
              <a:t>. Scorecards</a:t>
            </a:r>
          </a:p>
          <a:p>
            <a:pPr algn="l"/>
            <a:r>
              <a:rPr lang="en-IN" dirty="0"/>
              <a:t>. Benchmarks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E26D9D9-8C2F-66AE-69C2-98E1442751DA}"/>
              </a:ext>
            </a:extLst>
          </p:cNvPr>
          <p:cNvSpPr txBox="1"/>
          <p:nvPr/>
        </p:nvSpPr>
        <p:spPr>
          <a:xfrm>
            <a:off x="755332" y="1824336"/>
            <a:ext cx="6107906" cy="923330"/>
          </a:xfrm>
          <a:prstGeom prst="rect">
            <a:avLst/>
          </a:prstGeom>
          <a:noFill/>
        </p:spPr>
        <p:txBody>
          <a:bodyPr wrap="square">
            <a:spAutoFit/>
          </a:bodyPr>
          <a:lstStyle/>
          <a:p>
            <a:r>
              <a:rPr lang="en-US" dirty="0"/>
              <a:t>After conducting a thorough analysis of employee performance using Excel, several key insights and actionable recommendations emerged:</a:t>
            </a:r>
          </a:p>
        </p:txBody>
      </p:sp>
      <p:sp>
        <p:nvSpPr>
          <p:cNvPr id="6" name="TextBox 5">
            <a:extLst>
              <a:ext uri="{FF2B5EF4-FFF2-40B4-BE49-F238E27FC236}">
                <a16:creationId xmlns:a16="http://schemas.microsoft.com/office/drawing/2014/main" id="{0CED0E6C-5ECF-7A16-9687-B31A46EC4FE3}"/>
              </a:ext>
            </a:extLst>
          </p:cNvPr>
          <p:cNvSpPr txBox="1"/>
          <p:nvPr/>
        </p:nvSpPr>
        <p:spPr>
          <a:xfrm>
            <a:off x="755332" y="3187005"/>
            <a:ext cx="6107906" cy="923330"/>
          </a:xfrm>
          <a:prstGeom prst="rect">
            <a:avLst/>
          </a:prstGeom>
          <a:noFill/>
        </p:spPr>
        <p:txBody>
          <a:bodyPr wrap="square">
            <a:spAutoFit/>
          </a:bodyPr>
          <a:lstStyle/>
          <a:p>
            <a:r>
              <a:rPr lang="en-US" dirty="0"/>
              <a:t>The analysis underscores the value of data-driven decision-making in managing and enhancing employee performance, ensuring that interventions are targeted and effective.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rot="234124">
            <a:off x="1600200" y="3595687"/>
            <a:ext cx="5410200" cy="4448175"/>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182BA316-F32C-3645-E10F-B8771A217F98}"/>
              </a:ext>
            </a:extLst>
          </p:cNvPr>
          <p:cNvSpPr txBox="1"/>
          <p:nvPr/>
        </p:nvSpPr>
        <p:spPr>
          <a:xfrm>
            <a:off x="1438275" y="2146826"/>
            <a:ext cx="7723584" cy="1200329"/>
          </a:xfrm>
          <a:prstGeom prst="rect">
            <a:avLst/>
          </a:prstGeom>
          <a:noFill/>
        </p:spPr>
        <p:txBody>
          <a:bodyPr wrap="square">
            <a:spAutoFit/>
          </a:bodyPr>
          <a:lstStyle/>
          <a:p>
            <a:r>
              <a:rPr lang="en-US" dirty="0"/>
              <a:t>You are tasked with evaluating and improving the performance of employees in your organization using Excel. The company wants to analyze employee performance based on various metrics to make informed decisions regarding promotions, training needs, and rewards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t>The objective of this project is to design and implement a robust system for analyzing, managing, and optimizing employee performance across the organization. The system aims to address current challenges in performance evaluation, provide actionable insights, and align employee efforts with organizational goals.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066800" y="2046339"/>
            <a:ext cx="6100916" cy="923330"/>
          </a:xfrm>
          <a:prstGeom prst="rect">
            <a:avLst/>
          </a:prstGeom>
          <a:noFill/>
        </p:spPr>
        <p:txBody>
          <a:bodyPr wrap="square">
            <a:spAutoFit/>
          </a:bodyPr>
          <a:lstStyle/>
          <a:p>
            <a:pPr marL="342900" indent="-342900">
              <a:buAutoNum type="arabicPeriod"/>
            </a:pPr>
            <a:r>
              <a:rPr lang="en-IN" b="1" dirty="0"/>
              <a:t>Employees</a:t>
            </a:r>
          </a:p>
          <a:p>
            <a:pPr marL="342900" indent="-342900">
              <a:buAutoNum type="arabicPeriod"/>
            </a:pPr>
            <a:r>
              <a:rPr lang="en-IN" b="1" dirty="0"/>
              <a:t>Managers and Supervisors</a:t>
            </a:r>
          </a:p>
          <a:p>
            <a:pPr marL="342900" indent="-342900">
              <a:buAutoNum type="arabicPeriod"/>
            </a:pPr>
            <a:r>
              <a:rPr lang="en-IN" b="1" dirty="0"/>
              <a:t>Human resource Department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D5F6A068-2BDC-8C4B-E1BA-419F0DFEA003}"/>
              </a:ext>
            </a:extLst>
          </p:cNvPr>
          <p:cNvSpPr txBox="1"/>
          <p:nvPr/>
        </p:nvSpPr>
        <p:spPr>
          <a:xfrm>
            <a:off x="3505200" y="2667000"/>
            <a:ext cx="49530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Conditional Formatting- To highlight the missing values</a:t>
            </a:r>
          </a:p>
          <a:p>
            <a:pPr marL="285750" indent="-285750">
              <a:buFont typeface="Arial" panose="020B0604020202020204" pitchFamily="34" charset="0"/>
              <a:buChar char="•"/>
            </a:pPr>
            <a:r>
              <a:rPr lang="en-IN" dirty="0"/>
              <a:t>Filter- To remove blanks</a:t>
            </a:r>
          </a:p>
          <a:p>
            <a:pPr marL="285750" indent="-285750">
              <a:buFont typeface="Arial" panose="020B0604020202020204" pitchFamily="34" charset="0"/>
              <a:buChar char="•"/>
            </a:pPr>
            <a:r>
              <a:rPr lang="en-IN" dirty="0"/>
              <a:t>Formula- To calculate the employee performance level</a:t>
            </a:r>
          </a:p>
          <a:p>
            <a:pPr marL="285750" indent="-285750">
              <a:buFont typeface="Arial" panose="020B0604020202020204" pitchFamily="34" charset="0"/>
              <a:buChar char="•"/>
            </a:pPr>
            <a:r>
              <a:rPr lang="en-IN" dirty="0"/>
              <a:t>Pivot table- To summarize the data</a:t>
            </a:r>
          </a:p>
          <a:p>
            <a:pPr marL="285750" indent="-285750">
              <a:buFont typeface="Arial" panose="020B0604020202020204" pitchFamily="34" charset="0"/>
              <a:buChar char="•"/>
            </a:pPr>
            <a:r>
              <a:rPr lang="en-IN" dirty="0"/>
              <a:t>Graph- To visualize the data</a:t>
            </a:r>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E53600F-20D1-8533-F684-C4F7F359318A}"/>
              </a:ext>
            </a:extLst>
          </p:cNvPr>
          <p:cNvSpPr txBox="1"/>
          <p:nvPr/>
        </p:nvSpPr>
        <p:spPr>
          <a:xfrm>
            <a:off x="1219200" y="1600200"/>
            <a:ext cx="7010400" cy="2585323"/>
          </a:xfrm>
          <a:prstGeom prst="rect">
            <a:avLst/>
          </a:prstGeom>
          <a:noFill/>
        </p:spPr>
        <p:txBody>
          <a:bodyPr wrap="square" rtlCol="0">
            <a:spAutoFit/>
          </a:bodyPr>
          <a:lstStyle/>
          <a:p>
            <a:r>
              <a:rPr lang="en-IN" dirty="0"/>
              <a:t>Employee dataset </a:t>
            </a:r>
          </a:p>
          <a:p>
            <a:r>
              <a:rPr lang="en-IN" dirty="0"/>
              <a:t>    The data consist of 26 features, here features used are</a:t>
            </a:r>
          </a:p>
          <a:p>
            <a:pPr marL="342900" indent="-342900">
              <a:buAutoNum type="arabicPeriod"/>
            </a:pPr>
            <a:r>
              <a:rPr lang="en-IN" dirty="0"/>
              <a:t>Employee Id- which has numerical values</a:t>
            </a:r>
          </a:p>
          <a:p>
            <a:pPr marL="342900" indent="-342900">
              <a:buAutoNum type="arabicPeriod"/>
            </a:pPr>
            <a:r>
              <a:rPr lang="en-IN" dirty="0"/>
              <a:t>Employee Name -which contains text</a:t>
            </a:r>
          </a:p>
          <a:p>
            <a:pPr marL="342900" indent="-342900">
              <a:buAutoNum type="arabicPeriod"/>
            </a:pPr>
            <a:r>
              <a:rPr lang="en-IN" dirty="0"/>
              <a:t>Employee Type-</a:t>
            </a:r>
          </a:p>
          <a:p>
            <a:pPr marL="342900" indent="-342900">
              <a:buAutoNum type="arabicPeriod"/>
            </a:pPr>
            <a:r>
              <a:rPr lang="en-IN" dirty="0"/>
              <a:t>Performance Level of the Employee  </a:t>
            </a:r>
          </a:p>
          <a:p>
            <a:pPr marL="342900" indent="-342900">
              <a:buAutoNum type="arabicPeriod"/>
            </a:pPr>
            <a:r>
              <a:rPr lang="en-IN" dirty="0"/>
              <a:t>Gender of the employee </a:t>
            </a:r>
          </a:p>
          <a:p>
            <a:pPr marL="342900" indent="-342900">
              <a:buAutoNum type="arabicPeriod"/>
            </a:pPr>
            <a:r>
              <a:rPr lang="en-IN" dirty="0"/>
              <a:t>Employee rating – which has numerical values</a:t>
            </a:r>
          </a:p>
          <a:p>
            <a:pPr marL="342900" indent="-342900">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419</Words>
  <Application>Microsoft Office PowerPoint</Application>
  <PresentationFormat>Widescreen</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Jaisree D</cp:lastModifiedBy>
  <cp:revision>18</cp:revision>
  <dcterms:created xsi:type="dcterms:W3CDTF">2024-03-29T15:07:22Z</dcterms:created>
  <dcterms:modified xsi:type="dcterms:W3CDTF">2024-09-06T08:43:29Z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