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379" autoAdjust="0"/>
  </p:normalViewPr>
  <p:slideViewPr>
    <p:cSldViewPr snapToGrid="0">
      <p:cViewPr varScale="1">
        <p:scale>
          <a:sx n="78" d="100"/>
          <a:sy n="78" d="100"/>
        </p:scale>
        <p:origin x="878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76FBA-FCC0-FF48-FC87-08902C67C2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3AECF1-1803-519E-16E6-74691FFE94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6A11B-03F4-0195-C59E-272D9E7C4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3F07-5DC9-4C70-A29C-9F68C7680103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1644A-1313-D968-FB08-C535CC685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EA3E5B-6A06-F731-FB36-A525C9F5C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DF03-AB4E-4BFB-9271-6E502BD9F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9142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EC288-A575-CEB1-0395-EB686B278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57BBF2-C080-3FDC-40A3-D9F37872D7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6994A-B486-83C1-8879-E924F4464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3F07-5DC9-4C70-A29C-9F68C7680103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D6D17-23E8-720F-D6F8-231FC42F75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8ECC7E-79D1-6BA9-E937-0D0D0720BF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DF03-AB4E-4BFB-9271-6E502BD9F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334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C059489-C5A8-DCFF-2EC6-79CA6B9DCC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FD79C3-C822-D4B2-BA59-2A314A1E36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53143A-8CC3-6673-7005-68859FE27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3F07-5DC9-4C70-A29C-9F68C7680103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B91B15-F440-3BB8-97DD-B9C30B9E66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71AE2-B135-8C82-6E52-9F0B69E21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DF03-AB4E-4BFB-9271-6E502BD9F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02320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D2A213-3C99-1155-3916-AD4DBACD2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290B19-283B-E266-5A64-7114255F1E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F5159A-9B22-132F-0267-BD1C259CC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3F07-5DC9-4C70-A29C-9F68C7680103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40E12D-FD77-A1EE-1BEA-E1CA0B2EE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7B4B39-8541-4169-A116-4C93B8B84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DF03-AB4E-4BFB-9271-6E502BD9F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211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9F615-388C-CA83-63CB-4062F4A30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EF1C38-A7BD-A7E3-B500-C2D32EA27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80570-D487-4671-BC08-7C5D5ADC1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3F07-5DC9-4C70-A29C-9F68C7680103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26E246-A132-5390-446D-FF56912471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CC7DE-FA5E-2004-5704-559544778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DF03-AB4E-4BFB-9271-6E502BD9F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6867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4AAC84-C3C4-9455-604D-8F6D03FFF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BEFF81-CC6A-1836-EC8E-FAE9FBE75E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58A891-2C0D-0D8E-2A09-6CAC4690D9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2722F0-B124-27D8-410A-E132D76A96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3F07-5DC9-4C70-A29C-9F68C7680103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6F9164-8DDE-0132-9FB8-A22F8F21EE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B1DDDA-3514-BC85-B03C-C1600F9592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DF03-AB4E-4BFB-9271-6E502BD9F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18913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E5B6A-8498-A368-8BE1-49C0AA63C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F068C8-4C16-2B02-42C3-92FBE48615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236E7A-E423-904C-FEC7-27D1BE26F0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CFC9A5-C76E-A21F-88EE-101B1B4D2D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D5A953-7BE0-E970-F8D5-DF84A2C2EAC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83F62F-472E-29CE-D408-D164090CB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3F07-5DC9-4C70-A29C-9F68C7680103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4E40A4-4FB8-05E6-E6BD-9FB240A6D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5B88DF-F16C-2644-9851-1440509A93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DF03-AB4E-4BFB-9271-6E502BD9F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21658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92F095-8BBD-CAF7-1DA6-43C378956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BC36060-BEFD-6C73-62DA-23A52A124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3F07-5DC9-4C70-A29C-9F68C7680103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214B0A-03FE-D956-0072-D994702F2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0BEEDE-55CE-67A6-A6DA-9D7287B56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DF03-AB4E-4BFB-9271-6E502BD9F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7110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F46039-6DFF-C5BD-BE07-EA4107BEE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3F07-5DC9-4C70-A29C-9F68C7680103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0829C63-5E38-B0CE-5B74-44259E45C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172760-5F84-F6E4-11A8-7210D98F4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DF03-AB4E-4BFB-9271-6E502BD9F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2452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FF15EB-56E4-F896-C0D3-A3FBDD7A81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A77FAF-080B-34B4-FF0C-F608B87AE6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757F41-713E-4666-EBA7-E9C0C4330F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7048AF-1F3C-7CDF-67DF-DE2F368A9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3F07-5DC9-4C70-A29C-9F68C7680103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1D1C07-60BE-1D82-E95F-C0424DC75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ED497-CD64-5229-04F5-60E9541DD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DF03-AB4E-4BFB-9271-6E502BD9F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8805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B8C8E-3077-1650-CB20-75262AD53F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4DD004-57B0-CAE2-3CFD-D7AFA43796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063134-1CBB-B3B4-505A-9ADD546A77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C3C7A-FD5B-2AC3-B843-75159CEC5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A3F07-5DC9-4C70-A29C-9F68C7680103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B3EB43-41F9-A9D4-BC87-44AFDDC8F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251FB9-1126-0C82-CDA1-84DA85293E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8BDF03-AB4E-4BFB-9271-6E502BD9F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12324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35DC720-A749-6F9C-07C0-2C4417E689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597FE-06EE-47C4-D3C5-8D8F662074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279B2C-0E8B-A9A9-B0EE-36A78ABA8D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0A3F07-5DC9-4C70-A29C-9F68C7680103}" type="datetimeFigureOut">
              <a:rPr lang="en-IN" smtClean="0"/>
              <a:t>15-07-2025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F6B6AA-8743-6FC2-08AA-CE656838CD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7646B-088D-5C10-DFFF-DBB0E65627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8BDF03-AB4E-4BFB-9271-6E502BD9FCE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3347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ricsheet.org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83A0A-3F72-1DD1-7476-E3EB6EC9BC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797818"/>
          </a:xfrm>
        </p:spPr>
        <p:txBody>
          <a:bodyPr/>
          <a:lstStyle/>
          <a:p>
            <a:r>
              <a:rPr lang="en-IN" b="1" dirty="0" err="1"/>
              <a:t>Cricsheet</a:t>
            </a:r>
            <a:r>
              <a:rPr lang="en-IN" b="1" dirty="0"/>
              <a:t> Match Data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18E9E3-16C3-AACA-3090-FD3F563136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998840"/>
            <a:ext cx="9144000" cy="1015662"/>
          </a:xfrm>
        </p:spPr>
        <p:txBody>
          <a:bodyPr>
            <a:noAutofit/>
          </a:bodyPr>
          <a:lstStyle/>
          <a:p>
            <a:r>
              <a:rPr lang="en-US" sz="3600" dirty="0"/>
              <a:t>Visual Insights from International and League Cricket</a:t>
            </a:r>
            <a:endParaRPr lang="en-IN" sz="3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D4E303-4C03-E3DF-030B-0B7F687EC7F8}"/>
              </a:ext>
            </a:extLst>
          </p:cNvPr>
          <p:cNvSpPr txBox="1"/>
          <p:nvPr/>
        </p:nvSpPr>
        <p:spPr>
          <a:xfrm>
            <a:off x="2428568" y="4719974"/>
            <a:ext cx="7895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3200" dirty="0"/>
              <a:t>Presented by </a:t>
            </a:r>
            <a:r>
              <a:rPr lang="en-IN" sz="3200" i="1" dirty="0" err="1"/>
              <a:t>Jaisrinivas</a:t>
            </a:r>
            <a:r>
              <a:rPr lang="en-IN" sz="3200" i="1" dirty="0"/>
              <a:t> P K</a:t>
            </a:r>
            <a:endParaRPr lang="en-IN" sz="3000" dirty="0"/>
          </a:p>
        </p:txBody>
      </p:sp>
    </p:spTree>
    <p:extLst>
      <p:ext uri="{BB962C8B-B14F-4D97-AF65-F5344CB8AC3E}">
        <p14:creationId xmlns:p14="http://schemas.microsoft.com/office/powerpoint/2010/main" val="15469700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4090E-4129-D0C9-25A7-049C679F0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Teams with the Most Wins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EF5ED7F-BDC0-9A3B-5EB1-27AD1BB2CA7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729" y="1396181"/>
            <a:ext cx="9655277" cy="436552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B55F488-FC4E-1683-0317-7388B2D90B07}"/>
              </a:ext>
            </a:extLst>
          </p:cNvPr>
          <p:cNvSpPr txBox="1"/>
          <p:nvPr/>
        </p:nvSpPr>
        <p:spPr>
          <a:xfrm>
            <a:off x="838200" y="6070087"/>
            <a:ext cx="6526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Australia and India lead the pack in total wins across formats.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4842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3F98E4-5CE2-FC14-496B-EEE692931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Toss Decision Trends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6281B73-09E7-6821-AF54-163FB204C5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685" y="1297858"/>
            <a:ext cx="8355430" cy="4474945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50C8D4A-2A0B-91D6-CA39-BA0B64217545}"/>
              </a:ext>
            </a:extLst>
          </p:cNvPr>
          <p:cNvSpPr txBox="1"/>
          <p:nvPr/>
        </p:nvSpPr>
        <p:spPr>
          <a:xfrm>
            <a:off x="838200" y="5772804"/>
            <a:ext cx="6084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Teams prefer to bat first in Tests, while chasing is popular in T20s and ODIs.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178296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ED44D-4C3D-703A-28F3-8C92DD8A4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Tools &amp; Tech Used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31BFBDD-3C2A-D638-DF89-F32FC92CB8D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816025"/>
            <a:ext cx="9583994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Python: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processing (Pandas, JSON)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Selenium: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Scraping from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Cricsheet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SQLite: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 storage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Matplotlib, Seaborn,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Plotly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Visualization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PowerPoint: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Manual report presentation</a:t>
            </a:r>
          </a:p>
        </p:txBody>
      </p:sp>
    </p:spTree>
    <p:extLst>
      <p:ext uri="{BB962C8B-B14F-4D97-AF65-F5344CB8AC3E}">
        <p14:creationId xmlns:p14="http://schemas.microsoft.com/office/powerpoint/2010/main" val="2249060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337DD-64FA-1DB0-2CFA-31BFDED3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Project</a:t>
            </a:r>
            <a:r>
              <a:rPr lang="en-IN" dirty="0"/>
              <a:t> </a:t>
            </a:r>
            <a:r>
              <a:rPr lang="en-IN" b="1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022603-79E4-CA92-5074-96CF3D465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" panose="05000000000000000000" pitchFamily="2" charset="2"/>
              <a:buChar char="§"/>
            </a:pPr>
            <a:r>
              <a:rPr lang="en-US" sz="3000" dirty="0"/>
              <a:t>This project analyzes cricket match data scraped from </a:t>
            </a:r>
            <a:r>
              <a:rPr lang="en-US" sz="3000" dirty="0">
                <a:hlinkClick r:id="rId2"/>
              </a:rPr>
              <a:t>cricsheet.org</a:t>
            </a:r>
            <a:r>
              <a:rPr lang="en-US" sz="3000" dirty="0"/>
              <a:t>. The dataset includes 11,000+ matches across formats like Tests, ODIs, T20Is, and IPL.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/>
              <a:t>Transformed data into structured tables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3000" dirty="0"/>
              <a:t>We built visualizations using Python libraries like Matplotlib, Seaborn, and </a:t>
            </a:r>
            <a:r>
              <a:rPr lang="en-US" sz="3000" dirty="0" err="1"/>
              <a:t>Plotly</a:t>
            </a:r>
            <a:r>
              <a:rPr lang="en-US" sz="3000" dirty="0"/>
              <a:t> to uncover trends in player and team performance.</a:t>
            </a:r>
          </a:p>
        </p:txBody>
      </p:sp>
    </p:spTree>
    <p:extLst>
      <p:ext uri="{BB962C8B-B14F-4D97-AF65-F5344CB8AC3E}">
        <p14:creationId xmlns:p14="http://schemas.microsoft.com/office/powerpoint/2010/main" val="568922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D06E7-A831-6576-90B2-86F6E6F3C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Match Count by Format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BC9767E-AB04-CD19-BCD4-0A27318E56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6684" y="1385910"/>
            <a:ext cx="9045677" cy="380552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9A1166E-05CE-49A7-5D2E-7ADB1EEA7F18}"/>
              </a:ext>
            </a:extLst>
          </p:cNvPr>
          <p:cNvSpPr txBox="1"/>
          <p:nvPr/>
        </p:nvSpPr>
        <p:spPr>
          <a:xfrm>
            <a:off x="838200" y="5472090"/>
            <a:ext cx="78756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matches dominate in terms of volume, followed by ODIs and T20s. Useful for understanding the dataset’s distribution.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34818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51705-8349-6C93-A7AF-3D09C9308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16423"/>
          </a:xfrm>
        </p:spPr>
        <p:txBody>
          <a:bodyPr/>
          <a:lstStyle/>
          <a:p>
            <a:r>
              <a:rPr lang="en-IN" b="1" dirty="0"/>
              <a:t>Matches Over the Seasons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464132A-AF24-EC88-A814-2817270155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577" y="1081548"/>
            <a:ext cx="10515600" cy="509541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DCD9247-D6C6-4BB2-DF2B-92DFC70988F9}"/>
              </a:ext>
            </a:extLst>
          </p:cNvPr>
          <p:cNvSpPr txBox="1"/>
          <p:nvPr/>
        </p:nvSpPr>
        <p:spPr>
          <a:xfrm>
            <a:off x="838200" y="5940989"/>
            <a:ext cx="83967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Cricket matches have steadily increased over the years, with a visible rise in T20 leagues like IPL post-2008.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645829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036630-0C94-FC87-8D7C-FD59824A8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3572"/>
          </a:xfrm>
        </p:spPr>
        <p:txBody>
          <a:bodyPr/>
          <a:lstStyle/>
          <a:p>
            <a:r>
              <a:rPr lang="en-US" b="1" dirty="0"/>
              <a:t>Top 10 Batsmen by Runs in ODIs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D2591B-6226-3E6F-FF6E-A2EE4F5B07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342" y="1248698"/>
            <a:ext cx="9370143" cy="428686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F507A96-B844-025A-BF72-7F2B6A644258}"/>
              </a:ext>
            </a:extLst>
          </p:cNvPr>
          <p:cNvSpPr txBox="1"/>
          <p:nvPr/>
        </p:nvSpPr>
        <p:spPr>
          <a:xfrm>
            <a:off x="838200" y="5609302"/>
            <a:ext cx="66564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Virat Kohli leads the run charts in ODIs, followed by Rohit Sharma. This reflects consistency across long careers.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20814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FD1CD4-A497-0C2A-5069-C900D7B95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6758"/>
          </a:xfrm>
        </p:spPr>
        <p:txBody>
          <a:bodyPr/>
          <a:lstStyle/>
          <a:p>
            <a:r>
              <a:rPr lang="en-IN" b="1" dirty="0"/>
              <a:t>Top Wicket Takers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F17FE06-D5D3-9473-C4C7-30174F784D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95" y="1061884"/>
            <a:ext cx="8748720" cy="491612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F341BF-6F73-134E-5355-9F226366FD93}"/>
              </a:ext>
            </a:extLst>
          </p:cNvPr>
          <p:cNvSpPr txBox="1"/>
          <p:nvPr/>
        </p:nvSpPr>
        <p:spPr>
          <a:xfrm>
            <a:off x="973395" y="5978012"/>
            <a:ext cx="810178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James Anderson, Broad, and Lyon are among the most successful bowlers in Tests.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4266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A4DD8-08C7-9D02-081D-9E1FD8FA8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32733"/>
          </a:xfrm>
        </p:spPr>
        <p:txBody>
          <a:bodyPr>
            <a:normAutofit fontScale="90000"/>
          </a:bodyPr>
          <a:lstStyle/>
          <a:p>
            <a:r>
              <a:rPr lang="en-IN" b="1" dirty="0"/>
              <a:t>Top Six Hitters</a:t>
            </a:r>
            <a:br>
              <a:rPr lang="en-IN" b="1" dirty="0"/>
            </a:b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563414A-651B-0DA8-E197-76FB646077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1" y="845574"/>
            <a:ext cx="10128222" cy="5270091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40DB577-40F0-AB83-36CA-E3D87CB4C63B}"/>
              </a:ext>
            </a:extLst>
          </p:cNvPr>
          <p:cNvSpPr txBox="1"/>
          <p:nvPr/>
        </p:nvSpPr>
        <p:spPr>
          <a:xfrm>
            <a:off x="838200" y="5792499"/>
            <a:ext cx="7059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Rohit Sharma and Chris Gayle dominate the six-hitting leaderboard across ODIs and T20s.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696899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B147E-B4FF-69DC-B730-389B3FCD7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18652"/>
            <a:ext cx="10515600" cy="78658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Distribution of Runs per Ball</a:t>
            </a:r>
            <a:br>
              <a:rPr lang="en-IN" b="1" dirty="0"/>
            </a:b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D26B17-8E2A-662F-12F0-0902FC6460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9367" y="911942"/>
            <a:ext cx="9370141" cy="5034116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928EF5C-4583-9BD3-734E-337E9536DA40}"/>
              </a:ext>
            </a:extLst>
          </p:cNvPr>
          <p:cNvSpPr txBox="1"/>
          <p:nvPr/>
        </p:nvSpPr>
        <p:spPr>
          <a:xfrm>
            <a:off x="838200" y="5847875"/>
            <a:ext cx="8318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Dot balls are most common, followed by singles and boundaries—highlighting the balance of risk vs. rotation.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9780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BAA9C-1489-9FD5-A2E4-8BA1DBA561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8155"/>
            <a:ext cx="10515600" cy="1248697"/>
          </a:xfrm>
        </p:spPr>
        <p:txBody>
          <a:bodyPr/>
          <a:lstStyle/>
          <a:p>
            <a:r>
              <a:rPr lang="en-US" b="1" dirty="0"/>
              <a:t>Top T20 Teams by Average Score</a:t>
            </a:r>
            <a:endParaRPr lang="en-IN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251E185-3A3F-F9A2-0EC1-562AEA0CEE2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3226" y="1101213"/>
            <a:ext cx="9464112" cy="4670322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8774225-FC12-123F-D0B4-9734B709FACF}"/>
              </a:ext>
            </a:extLst>
          </p:cNvPr>
          <p:cNvSpPr txBox="1"/>
          <p:nvPr/>
        </p:nvSpPr>
        <p:spPr>
          <a:xfrm>
            <a:off x="838200" y="5943600"/>
            <a:ext cx="68899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RCB top the scoring charts with average team totals above 175 runs.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7884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306</Words>
  <Application>Microsoft Office PowerPoint</Application>
  <PresentationFormat>Widescreen</PresentationFormat>
  <Paragraphs>31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Wingdings</vt:lpstr>
      <vt:lpstr>Office Theme</vt:lpstr>
      <vt:lpstr>Cricsheet Match Data Analysis</vt:lpstr>
      <vt:lpstr>Project Summary</vt:lpstr>
      <vt:lpstr>Match Count by Format</vt:lpstr>
      <vt:lpstr>Matches Over the Seasons</vt:lpstr>
      <vt:lpstr>Top 10 Batsmen by Runs in ODIs</vt:lpstr>
      <vt:lpstr>Top Wicket Takers</vt:lpstr>
      <vt:lpstr>Top Six Hitters </vt:lpstr>
      <vt:lpstr>Distribution of Runs per Ball </vt:lpstr>
      <vt:lpstr>Top T20 Teams by Average Score</vt:lpstr>
      <vt:lpstr>Teams with the Most Wins</vt:lpstr>
      <vt:lpstr>Toss Decision Trends</vt:lpstr>
      <vt:lpstr>Tools &amp; Tech Used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JAISRINIVAS P K</dc:creator>
  <cp:lastModifiedBy>JAISRINIVAS P K</cp:lastModifiedBy>
  <cp:revision>1</cp:revision>
  <dcterms:created xsi:type="dcterms:W3CDTF">2025-07-15T16:04:33Z</dcterms:created>
  <dcterms:modified xsi:type="dcterms:W3CDTF">2025-07-15T16:42:47Z</dcterms:modified>
</cp:coreProperties>
</file>