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Width val="150"/>
        <c:axId val="0"/>
        <c:axId val="1"/>
      </c:bar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6" name=""/>
        <p:cNvGrpSpPr/>
        <p:nvPr/>
      </p:nvGrpSpPr>
      <p:grpSpPr>
        <a:xfrm>
          <a:off x="0" y="0"/>
          <a:ext cx="0" cy="0"/>
          <a:chOff x="0" y="0"/>
          <a:chExt cx="0" cy="0"/>
        </a:xfrm>
      </p:grpSpPr>
      <p:sp>
        <p:nvSpPr>
          <p:cNvPr id="104881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16"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17"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8/31/2024</a:t>
            </a:fld>
            <a:endParaRPr altLang="en-US" sz="1200" lang="zh-CN">
              <a:latin typeface="Calibri" pitchFamily="0" charset="0"/>
              <a:ea typeface="等线" pitchFamily="0" charset="0"/>
              <a:cs typeface="Calibri" pitchFamily="0" charset="0"/>
            </a:endParaRPr>
          </a:p>
        </p:txBody>
      </p:sp>
      <p:sp>
        <p:nvSpPr>
          <p:cNvPr id="1048818"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9"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20"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41" name="文本框"/>
          <p:cNvSpPr>
            <a:spLocks noGrp="1"/>
          </p:cNvSpPr>
          <p:nvPr>
            <p:ph type="sldImg"/>
          </p:nvPr>
        </p:nvSpPr>
        <p:spPr/>
      </p:sp>
      <p:sp>
        <p:nvSpPr>
          <p:cNvPr id="1048742" name="文本框"/>
          <p:cNvSpPr>
            <a:spLocks noGrp="1"/>
          </p:cNvSpPr>
          <p:nvPr>
            <p:ph type="body" idx="1"/>
          </p:nvPr>
        </p:nvSpPr>
        <p:spPr/>
        <p:txBody>
          <a:bodyPr/>
          <a:p>
            <a:endParaRPr altLang="en-US" lang="zh-CN"/>
          </a:p>
        </p:txBody>
      </p:sp>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749" name="文本框"/>
          <p:cNvSpPr>
            <a:spLocks noGrp="1"/>
          </p:cNvSpPr>
          <p:nvPr>
            <p:ph type="sldImg"/>
          </p:nvPr>
        </p:nvSpPr>
        <p:spPr/>
      </p:sp>
      <p:sp>
        <p:nvSpPr>
          <p:cNvPr id="1048750" name="文本框"/>
          <p:cNvSpPr>
            <a:spLocks noGrp="1"/>
          </p:cNvSpPr>
          <p:nvPr>
            <p:ph type="body" idx="1"/>
          </p:nvPr>
        </p:nvSpPr>
        <p:spPr/>
        <p:txBody>
          <a:bodyPr/>
          <a:p>
            <a:endParaRPr altLang="en-US" lang="zh-CN"/>
          </a:p>
        </p:txBody>
      </p:sp>
      <p:sp>
        <p:nvSpPr>
          <p:cNvPr id="104875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54" name="文本框"/>
          <p:cNvSpPr>
            <a:spLocks noGrp="1"/>
          </p:cNvSpPr>
          <p:nvPr>
            <p:ph type="sldImg"/>
          </p:nvPr>
        </p:nvSpPr>
        <p:spPr/>
      </p:sp>
      <p:sp>
        <p:nvSpPr>
          <p:cNvPr id="1048755" name="文本框"/>
          <p:cNvSpPr>
            <a:spLocks noGrp="1"/>
          </p:cNvSpPr>
          <p:nvPr>
            <p:ph type="body" idx="1"/>
          </p:nvPr>
        </p:nvSpPr>
        <p:spPr/>
        <p:txBody>
          <a:bodyPr/>
          <a:p>
            <a:endParaRPr altLang="en-US" lang="zh-CN"/>
          </a:p>
        </p:txBody>
      </p:sp>
      <p:sp>
        <p:nvSpPr>
          <p:cNvPr id="104875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1" name="文本框"/>
          <p:cNvSpPr>
            <a:spLocks noGrp="1"/>
          </p:cNvSpPr>
          <p:nvPr>
            <p:ph type="sldImg"/>
          </p:nvPr>
        </p:nvSpPr>
        <p:spPr/>
      </p:sp>
      <p:sp>
        <p:nvSpPr>
          <p:cNvPr id="1048692" name="文本框"/>
          <p:cNvSpPr>
            <a:spLocks noGrp="1"/>
          </p:cNvSpPr>
          <p:nvPr>
            <p:ph type="body" idx="1"/>
          </p:nvPr>
        </p:nvSpPr>
        <p:spPr/>
        <p:txBody>
          <a:bodyPr/>
          <a:p>
            <a:endParaRPr altLang="en-US" lang="zh-CN"/>
          </a:p>
        </p:txBody>
      </p:sp>
      <p:sp>
        <p:nvSpPr>
          <p:cNvPr id="10486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9" name="文本框"/>
          <p:cNvSpPr>
            <a:spLocks noGrp="1"/>
          </p:cNvSpPr>
          <p:nvPr>
            <p:ph type="sldImg"/>
          </p:nvPr>
        </p:nvSpPr>
        <p:spPr/>
      </p:sp>
      <p:sp>
        <p:nvSpPr>
          <p:cNvPr id="1048710" name="文本框"/>
          <p:cNvSpPr>
            <a:spLocks noGrp="1"/>
          </p:cNvSpPr>
          <p:nvPr>
            <p:ph type="body" idx="1"/>
          </p:nvPr>
        </p:nvSpPr>
        <p:spPr/>
        <p:txBody>
          <a:bodyPr/>
          <a:p>
            <a:endParaRPr altLang="en-US" lang="zh-CN"/>
          </a:p>
        </p:txBody>
      </p:sp>
      <p:sp>
        <p:nvSpPr>
          <p:cNvPr id="104871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8" name="文本框"/>
          <p:cNvSpPr>
            <a:spLocks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23" name="文本框"/>
          <p:cNvSpPr>
            <a:spLocks noGrp="1"/>
          </p:cNvSpPr>
          <p:nvPr>
            <p:ph type="sldImg"/>
          </p:nvPr>
        </p:nvSpPr>
        <p:spPr/>
      </p:sp>
      <p:sp>
        <p:nvSpPr>
          <p:cNvPr id="1048724" name="文本框"/>
          <p:cNvSpPr>
            <a:spLocks noGrp="1"/>
          </p:cNvSpPr>
          <p:nvPr>
            <p:ph type="body" idx="1"/>
          </p:nvPr>
        </p:nvSpPr>
        <p:spPr/>
        <p:txBody>
          <a:bodyPr/>
          <a:p>
            <a:endParaRPr altLang="en-US" lang="zh-CN"/>
          </a:p>
        </p:txBody>
      </p:sp>
      <p:sp>
        <p:nvSpPr>
          <p:cNvPr id="104872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33" name="文本框"/>
          <p:cNvSpPr>
            <a:spLocks noGrp="1"/>
          </p:cNvSpPr>
          <p:nvPr>
            <p:ph type="sldImg"/>
          </p:nvPr>
        </p:nvSpPr>
        <p:spPr/>
      </p:sp>
      <p:sp>
        <p:nvSpPr>
          <p:cNvPr id="1048734" name="文本框"/>
          <p:cNvSpPr>
            <a:spLocks noGrp="1"/>
          </p:cNvSpPr>
          <p:nvPr>
            <p:ph type="body" idx="1"/>
          </p:nvPr>
        </p:nvSpPr>
        <p:spPr/>
        <p:txBody>
          <a:bodyPr/>
          <a:p>
            <a:endParaRPr altLang="en-US" lang="zh-CN"/>
          </a:p>
        </p:txBody>
      </p:sp>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5" name=""/>
        <p:cNvGrpSpPr/>
        <p:nvPr/>
      </p:nvGrpSpPr>
      <p:grpSpPr>
        <a:xfrm>
          <a:off x="0" y="0"/>
          <a:ext cx="0" cy="0"/>
          <a:chOff x="0" y="0"/>
          <a:chExt cx="0" cy="0"/>
        </a:xfrm>
      </p:grpSpPr>
      <p:sp>
        <p:nvSpPr>
          <p:cNvPr id="104875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5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3" name=""/>
        <p:cNvGrpSpPr/>
        <p:nvPr/>
      </p:nvGrpSpPr>
      <p:grpSpPr>
        <a:xfrm>
          <a:off x="0" y="0"/>
          <a:ext cx="0" cy="0"/>
          <a:chOff x="0" y="0"/>
          <a:chExt cx="0" cy="0"/>
        </a:xfrm>
      </p:grpSpPr>
      <p:sp>
        <p:nvSpPr>
          <p:cNvPr id="1048798" name="文本框"/>
          <p:cNvSpPr>
            <a:spLocks noGrp="1"/>
          </p:cNvSpPr>
          <p:nvPr>
            <p:ph type="title"/>
          </p:nvPr>
        </p:nvSpPr>
        <p:spPr/>
        <p:txBody>
          <a:bodyPr/>
          <a:p>
            <a:r>
              <a:rPr altLang="en-US" lang="zh-CN" smtClean="0"/>
              <a:t>单击此处编辑母版标题样式</a:t>
            </a:r>
            <a:endParaRPr altLang="en-US" lang="zh-CN"/>
          </a:p>
        </p:txBody>
      </p:sp>
      <p:sp>
        <p:nvSpPr>
          <p:cNvPr id="104879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7" name=""/>
        <p:cNvGrpSpPr/>
        <p:nvPr/>
      </p:nvGrpSpPr>
      <p:grpSpPr>
        <a:xfrm>
          <a:off x="0" y="0"/>
          <a:ext cx="0" cy="0"/>
          <a:chOff x="0" y="0"/>
          <a:chExt cx="0" cy="0"/>
        </a:xfrm>
      </p:grpSpPr>
      <p:sp>
        <p:nvSpPr>
          <p:cNvPr id="104876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6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5" name=""/>
        <p:cNvGrpSpPr/>
        <p:nvPr/>
      </p:nvGrpSpPr>
      <p:grpSpPr>
        <a:xfrm>
          <a:off x="0" y="0"/>
          <a:ext cx="0" cy="0"/>
          <a:chOff x="0" y="0"/>
          <a:chExt cx="0" cy="0"/>
        </a:xfrm>
      </p:grpSpPr>
      <p:sp>
        <p:nvSpPr>
          <p:cNvPr id="104867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7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7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81"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82"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83"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84"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2"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6" name="文本框"/>
          <p:cNvSpPr>
            <a:spLocks noGrp="1"/>
          </p:cNvSpPr>
          <p:nvPr>
            <p:ph type="ftr" sz="quarter" idx="11"/>
          </p:nvPr>
        </p:nvSpPr>
        <p:spPr/>
        <p:txBody>
          <a:bodyPr/>
          <a:p>
            <a:endParaRPr altLang="en-US" lang="zh-CN"/>
          </a:p>
        </p:txBody>
      </p:sp>
      <p:sp>
        <p:nvSpPr>
          <p:cNvPr id="104879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9" name=""/>
        <p:cNvGrpSpPr/>
        <p:nvPr/>
      </p:nvGrpSpPr>
      <p:grpSpPr>
        <a:xfrm>
          <a:off x="0" y="0"/>
          <a:ext cx="0" cy="0"/>
          <a:chOff x="0" y="0"/>
          <a:chExt cx="0" cy="0"/>
        </a:xfrm>
      </p:grpSpPr>
      <p:sp>
        <p:nvSpPr>
          <p:cNvPr id="104877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7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4" name=""/>
        <p:cNvGrpSpPr/>
        <p:nvPr/>
      </p:nvGrpSpPr>
      <p:grpSpPr>
        <a:xfrm>
          <a:off x="0" y="0"/>
          <a:ext cx="0" cy="0"/>
          <a:chOff x="0" y="0"/>
          <a:chExt cx="0" cy="0"/>
        </a:xfrm>
      </p:grpSpPr>
      <p:sp>
        <p:nvSpPr>
          <p:cNvPr id="1048803" name="文本框"/>
          <p:cNvSpPr>
            <a:spLocks noGrp="1"/>
          </p:cNvSpPr>
          <p:nvPr>
            <p:ph type="title"/>
          </p:nvPr>
        </p:nvSpPr>
        <p:spPr/>
        <p:txBody>
          <a:bodyPr/>
          <a:p>
            <a:r>
              <a:rPr altLang="en-US" lang="zh-CN" smtClean="0"/>
              <a:t>单击此处编辑母版标题样式</a:t>
            </a:r>
            <a:endParaRPr altLang="en-US" lang="zh-CN"/>
          </a:p>
        </p:txBody>
      </p:sp>
      <p:sp>
        <p:nvSpPr>
          <p:cNvPr id="104880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7" name="文本框"/>
          <p:cNvSpPr>
            <a:spLocks noGrp="1"/>
          </p:cNvSpPr>
          <p:nvPr>
            <p:ph type="ftr" sz="quarter" idx="11"/>
          </p:nvPr>
        </p:nvSpPr>
        <p:spPr/>
        <p:txBody>
          <a:bodyPr/>
          <a:p>
            <a:endParaRPr altLang="en-US" lang="zh-CN"/>
          </a:p>
        </p:txBody>
      </p:sp>
      <p:sp>
        <p:nvSpPr>
          <p:cNvPr id="104880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0" name=""/>
        <p:cNvGrpSpPr/>
        <p:nvPr/>
      </p:nvGrpSpPr>
      <p:grpSpPr>
        <a:xfrm>
          <a:off x="0" y="0"/>
          <a:ext cx="0" cy="0"/>
          <a:chOff x="0" y="0"/>
          <a:chExt cx="0" cy="0"/>
        </a:xfrm>
      </p:grpSpPr>
      <p:sp>
        <p:nvSpPr>
          <p:cNvPr id="1048782" name="文本框"/>
          <p:cNvSpPr>
            <a:spLocks noGrp="1"/>
          </p:cNvSpPr>
          <p:nvPr>
            <p:ph type="title"/>
          </p:nvPr>
        </p:nvSpPr>
        <p:spPr/>
        <p:txBody>
          <a:bodyPr/>
          <a:p>
            <a:r>
              <a:rPr altLang="en-US" lang="zh-CN" smtClean="0"/>
              <a:t>单击此处编辑母版标题样式</a:t>
            </a:r>
            <a:endParaRPr altLang="en-US" lang="zh-CN"/>
          </a:p>
        </p:txBody>
      </p:sp>
      <p:sp>
        <p:nvSpPr>
          <p:cNvPr id="104878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8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6" name=""/>
        <p:cNvGrpSpPr/>
        <p:nvPr/>
      </p:nvGrpSpPr>
      <p:grpSpPr>
        <a:xfrm>
          <a:off x="0" y="0"/>
          <a:ext cx="0" cy="0"/>
          <a:chOff x="0" y="0"/>
          <a:chExt cx="0" cy="0"/>
        </a:xfrm>
      </p:grpSpPr>
      <p:sp>
        <p:nvSpPr>
          <p:cNvPr id="1048762" name="文本框"/>
          <p:cNvSpPr>
            <a:spLocks noGrp="1"/>
          </p:cNvSpPr>
          <p:nvPr>
            <p:ph type="title"/>
          </p:nvPr>
        </p:nvSpPr>
        <p:spPr/>
        <p:txBody>
          <a:bodyPr/>
          <a:p>
            <a:r>
              <a:rPr altLang="en-US" lang="zh-CN" smtClean="0"/>
              <a:t>单击此处编辑母版标题样式</a:t>
            </a:r>
            <a:endParaRPr altLang="en-US" lang="zh-CN"/>
          </a:p>
        </p:txBody>
      </p:sp>
      <p:sp>
        <p:nvSpPr>
          <p:cNvPr id="10487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1" name=""/>
        <p:cNvGrpSpPr/>
        <p:nvPr/>
      </p:nvGrpSpPr>
      <p:grpSpPr>
        <a:xfrm>
          <a:off x="0" y="0"/>
          <a:ext cx="0" cy="0"/>
          <a:chOff x="0" y="0"/>
          <a:chExt cx="0" cy="0"/>
        </a:xfrm>
      </p:grpSpPr>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5" name=""/>
        <p:cNvGrpSpPr/>
        <p:nvPr/>
      </p:nvGrpSpPr>
      <p:grpSpPr>
        <a:xfrm>
          <a:off x="0" y="0"/>
          <a:ext cx="0" cy="0"/>
          <a:chOff x="0" y="0"/>
          <a:chExt cx="0" cy="0"/>
        </a:xfrm>
      </p:grpSpPr>
      <p:sp>
        <p:nvSpPr>
          <p:cNvPr id="104880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1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1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13" name="文本框"/>
          <p:cNvSpPr>
            <a:spLocks noGrp="1"/>
          </p:cNvSpPr>
          <p:nvPr>
            <p:ph type="ftr" sz="quarter" idx="11"/>
          </p:nvPr>
        </p:nvSpPr>
        <p:spPr/>
        <p:txBody>
          <a:bodyPr/>
          <a:p>
            <a:endParaRPr altLang="en-US" lang="zh-CN"/>
          </a:p>
        </p:txBody>
      </p:sp>
      <p:sp>
        <p:nvSpPr>
          <p:cNvPr id="10488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8" name=""/>
        <p:cNvGrpSpPr/>
        <p:nvPr/>
      </p:nvGrpSpPr>
      <p:grpSpPr>
        <a:xfrm>
          <a:off x="0" y="0"/>
          <a:ext cx="0" cy="0"/>
          <a:chOff x="0" y="0"/>
          <a:chExt cx="0" cy="0"/>
        </a:xfrm>
      </p:grpSpPr>
      <p:sp>
        <p:nvSpPr>
          <p:cNvPr id="104877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7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7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grpSp>
        <p:nvGrpSpPr>
          <p:cNvPr id="29"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105024" y="2774852"/>
            <a:ext cx="8950004" cy="1996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E.Jayashree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 312200374/</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812A12301EDBDA69A784E2CF9D4B7CDD</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 B.COM 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 S.I.V.E.T. COLLEGE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7"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0" name="文本框"/>
          <p:cNvSpPr>
            <a:spLocks noGrp="1"/>
          </p:cNvSpPr>
          <p:nvPr>
            <p:ph type="body" idx="1"/>
          </p:nvPr>
        </p:nvSpPr>
        <p:spPr>
          <a:xfrm rot="0">
            <a:off x="739774" y="1577340"/>
            <a:ext cx="9278112" cy="4154983"/>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a:rPr>
              <a:t>Data Collection</a:t>
            </a:r>
            <a:r>
              <a:rPr altLang="zh-CN" baseline="0" b="0" cap="none" sz="1800" i="0" kern="0" lang="en-US" spc="0" strike="noStrike" u="none">
                <a:latin typeface="Calibri" pitchFamily="0" charset="0"/>
                <a:ea typeface="宋体" pitchFamily="0" charset="0"/>
                <a:cs typeface="Lucida Sans"/>
              </a:rPr>
              <a:t>
Gather data from various sources such as performance reviews, KPIs, attendance records, and employee surveys.
</a:t>
            </a:r>
            <a:endParaRPr altLang="zh-CN" baseline="0" b="0" cap="none" sz="1800" i="0" kern="0" lang="en-US" spc="0" strike="noStrike" u="none">
              <a:latin typeface="Calibri" pitchFamily="0" charset="0"/>
              <a:ea typeface="宋体" pitchFamily="0" charset="0"/>
              <a:cs typeface="Lucida Sans"/>
            </a:endParaRPr>
          </a:p>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a:rPr>
              <a:t>Data Preparation</a:t>
            </a:r>
            <a:r>
              <a:rPr altLang="zh-CN" baseline="0" b="0" cap="none" sz="1800" i="0" kern="0" lang="en-US" spc="0" strike="noStrike" u="none">
                <a:latin typeface="Calibri" pitchFamily="0" charset="0"/>
                <a:ea typeface="宋体" pitchFamily="0" charset="0"/>
                <a:cs typeface="Lucida Sans"/>
              </a:rPr>
              <a:t>
Ensure that data is accurate and complete. Address any inconsistencies or missing values.
Combine data from different sources to get a comprehensive view of performance.</a:t>
            </a:r>
            <a:endParaRPr altLang="zh-CN" baseline="0" b="0" cap="none" sz="1800" i="0" kern="0" lang="en-US" spc="0" strike="noStrike" u="none">
              <a:latin typeface="Calibri" pitchFamily="0" charset="0"/>
              <a:ea typeface="宋体" pitchFamily="0" charset="0"/>
              <a:cs typeface="Lucida Sans"/>
            </a:endParaRPr>
          </a:p>
          <a:p>
            <a:pPr algn="l" indent="0" marL="0">
              <a:lnSpc>
                <a:spcPct val="100000"/>
              </a:lnSpc>
              <a:spcBef>
                <a:spcPts val="0"/>
              </a:spcBef>
              <a:spcAft>
                <a:spcPts val="0"/>
              </a:spcAft>
              <a:buNone/>
            </a:pPr>
            <a:endParaRPr altLang="zh-CN" baseline="0" b="1" cap="none" sz="1800" i="0" kern="0" lang="en-US" spc="0" strike="noStrike" u="none">
              <a:latin typeface="Calibri" pitchFamily="0" charset="0"/>
              <a:ea typeface="宋体" pitchFamily="0" charset="0"/>
              <a:cs typeface="Lucida Sans"/>
            </a:endParaRPr>
          </a:p>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a:rPr>
              <a:t>Visualization and Reporting</a:t>
            </a:r>
            <a:r>
              <a:rPr altLang="zh-CN" baseline="0" b="0" cap="none" sz="1800" i="0" kern="0" lang="en-US" spc="0" strike="noStrike" u="none">
                <a:latin typeface="Calibri" pitchFamily="0" charset="0"/>
                <a:ea typeface="宋体" pitchFamily="0" charset="0"/>
                <a:cs typeface="Lucida Sans"/>
              </a:rPr>
              <a:t>
Create interactive dashboards to visualize performance metrics and trends.
Generate detailed reports highlighting key insights, trends, and recommendations.
</a:t>
            </a:r>
            <a:endParaRPr altLang="zh-CN" baseline="0" b="0" cap="none" sz="1800" i="0" kern="0" lang="en-US" spc="0" strike="noStrike" u="none">
              <a:latin typeface="Calibri" pitchFamily="0" charset="0"/>
              <a:ea typeface="宋体" pitchFamily="0" charset="0"/>
              <a:cs typeface="Lucida Sans"/>
            </a:endParaRPr>
          </a:p>
          <a:p>
            <a:pPr algn="l" indent="0" marL="0">
              <a:lnSpc>
                <a:spcPct val="100000"/>
              </a:lnSpc>
              <a:spcBef>
                <a:spcPts val="0"/>
              </a:spcBef>
              <a:spcAft>
                <a:spcPts val="0"/>
              </a:spcAft>
              <a:buNone/>
            </a:pPr>
            <a:r>
              <a:rPr altLang="zh-CN" baseline="0" b="1" cap="none" sz="1800" i="0" kern="0" lang="en-US" spc="0" strike="noStrike" u="none">
                <a:latin typeface="Calibri" pitchFamily="0" charset="0"/>
                <a:ea typeface="宋体" pitchFamily="0" charset="0"/>
                <a:cs typeface="Lucida Sans"/>
              </a:rPr>
              <a:t>Analysis and Interpretation</a:t>
            </a:r>
            <a:r>
              <a:rPr altLang="zh-CN" baseline="0" b="0" cap="none" sz="1800" i="0" kern="0" lang="en-US" spc="0" strike="noStrike" u="none">
                <a:latin typeface="Calibri" pitchFamily="0" charset="0"/>
                <a:ea typeface="宋体" pitchFamily="0" charset="0"/>
                <a:cs typeface="Lucida Sans"/>
              </a:rPr>
              <a:t>
Look for patterns in the data that might indicate high or low performance.
Compare performance across different teams, departments, or time periods.</a:t>
            </a:r>
            <a:endParaRPr altLang="zh-CN" baseline="0" b="0" cap="none" sz="1800" i="0" kern="0" lang="en-US" spc="0" strike="noStrike" u="none">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1800" i="0" kern="0" lang="zh-CN" spc="0" strike="noStrike" u="none">
              <a:latin typeface="Calibri"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4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4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4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47"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5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53" name="文本框"/>
          <p:cNvSpPr>
            <a:spLocks noGrp="1"/>
          </p:cNvSpPr>
          <p:nvPr>
            <p:ph type="body" idx="1"/>
          </p:nvPr>
        </p:nvSpPr>
        <p:spPr>
          <a:xfrm rot="0">
            <a:off x="609600" y="1577340"/>
            <a:ext cx="7985760" cy="4062650"/>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0" lang="en-US" spc="0" strike="noStrike" u="none">
                <a:latin typeface="Calibri" pitchFamily="0" charset="0"/>
                <a:ea typeface="宋体" pitchFamily="0" charset="0"/>
                <a:cs typeface="Lucida Sans"/>
              </a:rPr>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endParaRPr altLang="en-US" baseline="0" b="0" cap="none" sz="2400" i="0" kern="0" lang="zh-CN" spc="0" strike="noStrike" u="none">
              <a:latin typeface="Calibri"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5"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6"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562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259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Performance </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0"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1"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2833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1427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7991475" y="2933700"/>
            <a:ext cx="2762249" cy="3257550"/>
            <a:chOff x="7991475" y="2933700"/>
            <a:chExt cx="2762249" cy="3257550"/>
          </a:xfrm>
        </p:grpSpPr>
        <p:sp>
          <p:nvSpPr>
            <p:cNvPr id="104868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8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8" name="文本框"/>
          <p:cNvSpPr>
            <a:spLocks noGrp="1"/>
          </p:cNvSpPr>
          <p:nvPr>
            <p:ph type="title"/>
          </p:nvPr>
        </p:nvSpPr>
        <p:spPr>
          <a:xfrm rot="0">
            <a:off x="755332" y="385444"/>
            <a:ext cx="10681335" cy="5626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8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0" name="文本框"/>
          <p:cNvSpPr>
            <a:spLocks noGrp="1"/>
          </p:cNvSpPr>
          <p:nvPr>
            <p:ph type="body" idx="1"/>
          </p:nvPr>
        </p:nvSpPr>
        <p:spPr>
          <a:xfrm rot="0">
            <a:off x="609600" y="1577340"/>
            <a:ext cx="5852160" cy="3266441"/>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0" lang="en-US" spc="0" strike="noStrike" u="none">
                <a:latin typeface="Calibri" pitchFamily="0" charset="0"/>
                <a:ea typeface="宋体" pitchFamily="0" charset="0"/>
                <a:cs typeface="Lucida Sans"/>
              </a:rPr>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altLang="en-US" baseline="0" b="0" cap="none" sz="2400" i="0" kern="0" lang="zh-CN" spc="0" strike="noStrike" u="none">
              <a:latin typeface="Calibri" pitchFamily="0" charset="0"/>
              <a:ea typeface="宋体" pitchFamily="0" charset="0"/>
              <a:cs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98"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9" name="文本框"/>
          <p:cNvSpPr>
            <a:spLocks noGrp="1"/>
          </p:cNvSpPr>
          <p:nvPr>
            <p:ph type="body" idx="1"/>
          </p:nvPr>
        </p:nvSpPr>
        <p:spPr>
          <a:xfrm rot="0">
            <a:off x="609600" y="1577340"/>
            <a:ext cx="5900928" cy="4431983"/>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0" lang="en-US" spc="0" strike="noStrike" u="none">
                <a:latin typeface="Calibri" pitchFamily="0" charset="0"/>
                <a:ea typeface="宋体" pitchFamily="0" charset="0"/>
                <a:cs typeface="Lucida Sans"/>
              </a:rPr>
              <a:t>The project aims to evaluate employee performance by collecting and </a:t>
            </a:r>
            <a:r>
              <a:rPr altLang="zh-CN" baseline="0" b="0" cap="none" sz="2400" i="0" kern="0" lang="en-US" spc="0" strike="noStrike" u="none">
                <a:latin typeface="Calibri" pitchFamily="0" charset="0"/>
                <a:ea typeface="宋体" pitchFamily="0" charset="0"/>
                <a:cs typeface="Lucida Sans"/>
              </a:rPr>
              <a:t>analyzing</a:t>
            </a:r>
            <a:r>
              <a:rPr altLang="zh-CN" baseline="0" b="0" cap="none" sz="2400" i="0" kern="0" lang="en-US" spc="0" strike="noStrike" u="none">
                <a:latin typeface="Calibri" pitchFamily="0" charset="0"/>
                <a:ea typeface="宋体" pitchFamily="0" charset="0"/>
                <a:cs typeface="Lucida Sans"/>
              </a:rPr>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altLang="en-US" baseline="0" b="0" cap="none" sz="2400" i="0" kern="0" lang="zh-CN" spc="0" strike="noStrike" u="none">
              <a:latin typeface="Calibri" pitchFamily="0" charset="0"/>
              <a:ea typeface="宋体" pitchFamily="0" charset="0"/>
              <a:cs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70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6" name="文本框"/>
          <p:cNvSpPr>
            <a:spLocks noGrp="1"/>
          </p:cNvSpPr>
          <p:nvPr>
            <p:ph type="title"/>
          </p:nvPr>
        </p:nvSpPr>
        <p:spPr>
          <a:xfrm rot="0">
            <a:off x="755332" y="385444"/>
            <a:ext cx="10681335" cy="5022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sp>
        <p:nvSpPr>
          <p:cNvPr id="1048707"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708" name="文本框"/>
          <p:cNvSpPr>
            <a:spLocks noGrp="1"/>
          </p:cNvSpPr>
          <p:nvPr>
            <p:ph type="body" idx="1"/>
          </p:nvPr>
        </p:nvSpPr>
        <p:spPr>
          <a:xfrm rot="0">
            <a:off x="609600" y="1577340"/>
            <a:ext cx="10972800" cy="1723549"/>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a:rPr>
              <a:t>HR Managers</a:t>
            </a:r>
            <a:endParaRPr altLang="zh-CN" baseline="0" b="0" cap="none" sz="2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a:rPr>
              <a:t>Team Leaders/Managers</a:t>
            </a:r>
            <a:endParaRPr altLang="zh-CN" baseline="0" b="0" cap="none" sz="2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a:rPr>
              <a:t>Senior Management/Executives</a:t>
            </a:r>
            <a:endParaRPr altLang="zh-CN" baseline="0" b="0" cap="none" sz="28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2800" i="0" kern="0" lang="en-US" spc="0" strike="noStrike" u="none">
                <a:latin typeface="Calibri" pitchFamily="0" charset="0"/>
                <a:ea typeface="宋体" pitchFamily="0" charset="0"/>
                <a:cs typeface="Lucida Sans"/>
              </a:rPr>
              <a:t>Employees</a:t>
            </a:r>
            <a:endParaRPr altLang="en-US" baseline="0" b="0" cap="none" sz="2800" i="0" kern="0" lang="zh-CN" spc="0" strike="noStrike" u="none">
              <a:latin typeface="Calibri" pitchFamily="0" charset="0"/>
              <a:ea typeface="宋体" pitchFamily="0" charset="0"/>
              <a:cs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71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5"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sp>
        <p:nvSpPr>
          <p:cNvPr id="1048716"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17" name="文本框"/>
          <p:cNvSpPr>
            <a:spLocks noGrp="1"/>
          </p:cNvSpPr>
          <p:nvPr>
            <p:ph type="body" idx="1"/>
          </p:nvPr>
        </p:nvSpPr>
        <p:spPr>
          <a:xfrm rot="0">
            <a:off x="2999232" y="2422672"/>
            <a:ext cx="8668512" cy="2215991"/>
          </a:xfrm>
          <a:prstGeom prst="rect"/>
          <a:noFill/>
          <a:ln w="12700" cap="flat" cmpd="sng">
            <a:noFill/>
            <a:prstDash val="solid"/>
            <a:miter/>
          </a:ln>
        </p:spPr>
        <p:txBody>
          <a:bodyPr anchor="t" anchorCtr="0" bIns="45720" lIns="91440" rIns="91440" tIns="45720" vert="horz" wrap="square">
            <a:prstTxWarp prst="textNoShape"/>
          </a:bodyPr>
          <a:p>
            <a:pPr algn="l" indent="-342900" marL="342900">
              <a:lnSpc>
                <a:spcPct val="100000"/>
              </a:lnSpc>
              <a:spcBef>
                <a:spcPts val="0"/>
              </a:spcBef>
              <a:spcAft>
                <a:spcPts val="0"/>
              </a:spcAft>
              <a:buFont typeface="Arial" pitchFamily="34" charset="0"/>
              <a:buChar char="•"/>
            </a:pPr>
            <a:r>
              <a:rPr altLang="zh-CN" baseline="0" b="0" cap="none" sz="2400" i="0" kern="0" lang="en-US" spc="0" strike="noStrike" u="none">
                <a:latin typeface="Calibri" pitchFamily="0" charset="0"/>
                <a:ea typeface="宋体" pitchFamily="0" charset="0"/>
                <a:cs typeface="Lucida Sans"/>
              </a:rPr>
              <a:t>Conditional Formatting: Missing
Filter: Remove
Formula: Performance
Pivot: Summary
Graph: Data Visualization</a:t>
            </a:r>
            <a:endParaRPr altLang="zh-CN" baseline="0" b="0" cap="none" sz="2400" i="0" kern="0" lang="en-US" spc="0" strike="noStrike" u="none">
              <a:latin typeface="Calibri" pitchFamily="0" charset="0"/>
              <a:ea typeface="宋体" pitchFamily="0" charset="0"/>
              <a:cs typeface="Lucida Sans"/>
            </a:endParaRPr>
          </a:p>
          <a:p>
            <a:pPr algn="l" indent="0" marL="0">
              <a:lnSpc>
                <a:spcPct val="100000"/>
              </a:lnSpc>
              <a:spcBef>
                <a:spcPts val="0"/>
              </a:spcBef>
              <a:spcAft>
                <a:spcPts val="0"/>
              </a:spcAft>
              <a:buNone/>
            </a:pPr>
            <a:endParaRPr altLang="en-US" baseline="0" b="0" cap="none" sz="2400" i="0" kern="0" lang="zh-CN" spc="0" strike="noStrike" u="none">
              <a:latin typeface="Calibri"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21"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2" name="文本框"/>
          <p:cNvSpPr>
            <a:spLocks noGrp="1"/>
          </p:cNvSpPr>
          <p:nvPr>
            <p:ph type="body" idx="1"/>
          </p:nvPr>
        </p:nvSpPr>
        <p:spPr>
          <a:xfrm rot="0">
            <a:off x="755332" y="1425035"/>
            <a:ext cx="10972800" cy="4431983"/>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Employee: Naan </a:t>
            </a:r>
            <a:r>
              <a:rPr altLang="zh-CN" baseline="0" b="0" cap="none" sz="3200" i="0" kern="0" lang="en-US" spc="0" strike="noStrike" u="none">
                <a:latin typeface="Calibri" pitchFamily="0" charset="0"/>
                <a:ea typeface="宋体" pitchFamily="0" charset="0"/>
                <a:cs typeface="Lucida Sans"/>
              </a:rPr>
              <a:t>Mudhalvan</a:t>
            </a:r>
            <a:r>
              <a:rPr altLang="zh-CN" baseline="0" b="0" cap="none" sz="3200" i="0" kern="0" lang="en-US" spc="0" strike="noStrike" u="none">
                <a:latin typeface="Calibri" pitchFamily="0" charset="0"/>
                <a:ea typeface="宋体" pitchFamily="0" charset="0"/>
                <a:cs typeface="Lucida Sans"/>
              </a:rPr>
              <a:t> Portal</a:t>
            </a:r>
            <a:endParaRPr altLang="zh-CN" baseline="0" b="0" cap="none" sz="32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26 features</a:t>
            </a:r>
            <a:endParaRPr altLang="zh-CN" baseline="0" b="0" cap="none" sz="32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9 features</a:t>
            </a:r>
            <a:endParaRPr altLang="zh-CN" baseline="0" b="0" cap="none" sz="32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Employee ID: Numerical Values</a:t>
            </a:r>
            <a:endParaRPr altLang="zh-CN" baseline="0" b="0" cap="none" sz="32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Name: Text</a:t>
            </a:r>
            <a:endParaRPr altLang="zh-CN" baseline="0" b="0" cap="none" sz="32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Employee Type</a:t>
            </a:r>
            <a:endParaRPr altLang="zh-CN" baseline="0" b="0" cap="none" sz="32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Performance level</a:t>
            </a:r>
            <a:endParaRPr altLang="zh-CN" baseline="0" b="0" cap="none" sz="32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Gender: Male and Female</a:t>
            </a:r>
            <a:endParaRPr altLang="zh-CN" baseline="0" b="0" cap="none" sz="3200" i="0" kern="0" lang="en-US" spc="0" strike="noStrike" u="none">
              <a:latin typeface="Calibri" pitchFamily="0" charset="0"/>
              <a:ea typeface="宋体" pitchFamily="0" charset="0"/>
              <a:cs typeface="Lucida Sans"/>
            </a:endParaRPr>
          </a:p>
          <a:p>
            <a:pPr algn="l" indent="-285750" marL="285750">
              <a:lnSpc>
                <a:spcPct val="100000"/>
              </a:lnSpc>
              <a:spcBef>
                <a:spcPts val="0"/>
              </a:spcBef>
              <a:spcAft>
                <a:spcPts val="0"/>
              </a:spcAft>
              <a:buFont typeface="Arial" pitchFamily="34" charset="0"/>
              <a:buChar char="•"/>
            </a:pPr>
            <a:r>
              <a:rPr altLang="zh-CN" baseline="0" b="0" cap="none" sz="3200" i="0" kern="0" lang="en-US" spc="0" strike="noStrike" u="none">
                <a:latin typeface="Calibri" pitchFamily="0" charset="0"/>
                <a:ea typeface="宋体" pitchFamily="0" charset="0"/>
                <a:cs typeface="Lucida Sans"/>
              </a:rPr>
              <a:t>Employee Rating: Numerical Values</a:t>
            </a:r>
            <a:endParaRPr altLang="en-US" baseline="0" b="0" cap="none" sz="3200" i="0" kern="0" lang="zh-CN" spc="0" strike="noStrike" u="none">
              <a:latin typeface="Calibri" pitchFamily="0" charset="0"/>
              <a:ea typeface="宋体" pitchFamily="0" charset="0"/>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6"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3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2" name="文本框"/>
          <p:cNvSpPr>
            <a:spLocks noGrp="1"/>
          </p:cNvSpPr>
          <p:nvPr>
            <p:ph type="body" idx="1"/>
          </p:nvPr>
        </p:nvSpPr>
        <p:spPr>
          <a:xfrm rot="0">
            <a:off x="2526030" y="2392293"/>
            <a:ext cx="8741664" cy="2255021"/>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0" lang="en-US" spc="0" strike="noStrike" u="none">
                <a:latin typeface="Calibri" pitchFamily="0" charset="0"/>
                <a:ea typeface="宋体" pitchFamily="0" charset="0"/>
                <a:cs typeface="Lucida Sans"/>
              </a:rPr>
              <a:t>=IFS(Z9&gt;=5,”VERY HIGH”,Z9&gt;=4,”HIGH”,Z9&gt;=3,”MED”,TRUE,”LOW”)</a:t>
            </a:r>
            <a:endParaRPr altLang="zh-CN" baseline="0" b="0" cap="none" sz="2800" i="0" kern="0" lang="en-US" spc="0" strike="noStrike" u="none">
              <a:latin typeface="Calibri" pitchFamily="0" charset="0"/>
              <a:ea typeface="宋体" pitchFamily="0" charset="0"/>
              <a:cs typeface="Lucida Sans"/>
            </a:endParaRPr>
          </a:p>
          <a:p>
            <a:pPr algn="just" indent="0" marL="0">
              <a:lnSpc>
                <a:spcPct val="100000"/>
              </a:lnSpc>
              <a:spcBef>
                <a:spcPts val="0"/>
              </a:spcBef>
              <a:spcAft>
                <a:spcPts val="0"/>
              </a:spcAft>
              <a:buNone/>
            </a:pPr>
            <a:endParaRPr altLang="en-US" baseline="0" b="0" cap="none" sz="2800" i="0" kern="0" lang="zh-CN" spc="0" strike="noStrike" u="none">
              <a:latin typeface="Calibri" pitchFamily="0" charset="0"/>
              <a:ea typeface="宋体" pitchFamily="0" charset="0"/>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2024-08-31T13:57:04Z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b7bcbecd883c405b80e44530b3d3169f</vt:lpwstr>
  </property>
</Properties>
</file>