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4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9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24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6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880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901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35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1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7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9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0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4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5FE6-94BC-4244-80EA-F3CF3C0926B4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555F91-5FA2-4EF9-B016-9F4B5F82B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9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1B57-DF17-432C-8B14-40F48E1E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067" y="10414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SALES DATASET ANALYSIS </a:t>
            </a:r>
            <a:endParaRPr lang="en-IN" sz="4800" b="1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E9A09-DBE4-B716-CC96-B1EE212F4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349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JAISURYA R</a:t>
            </a:r>
          </a:p>
          <a:p>
            <a:r>
              <a:rPr lang="en-US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16-12-2024</a:t>
            </a:r>
          </a:p>
          <a:p>
            <a:r>
              <a:rPr lang="en-US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DA&amp;DS</a:t>
            </a:r>
          </a:p>
          <a:p>
            <a:r>
              <a:rPr lang="en-US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OCT 24</a:t>
            </a:r>
            <a:endParaRPr lang="en-IN" b="1" dirty="0"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4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DA1-0472-C5B8-0CA1-94008B76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A57E-BE75-FBF0-B2CB-428B9C08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Draft Orders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Improve in November and December months.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Baby Formula as the top-selling product with feeding and weaning products.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sales in September, with consistent year-over-year growth.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65DB-0847-2E0A-634E-BA34213F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836" y="288650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86D7-4E21-8071-1BA3-108CBC7D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226691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02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29D9-8EBB-5CEE-5540-196AA9E4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3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&amp;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D7E1-C08F-4317-9FD7-F9E856F0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821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</a:p>
          <a:p>
            <a:pPr>
              <a:lnSpc>
                <a:spcPct val="150000"/>
              </a:lnSpc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Organize, analyze, and visualize data effectively,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enabling insightful decision-making.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pPr>
              <a:lnSpc>
                <a:spcPct val="150000"/>
              </a:lnSpc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time.</a:t>
            </a:r>
          </a:p>
          <a:p>
            <a:pPr>
              <a:lnSpc>
                <a:spcPct val="150000"/>
              </a:lnSpc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products and sales channels. </a:t>
            </a:r>
          </a:p>
          <a:p>
            <a:pPr>
              <a:lnSpc>
                <a:spcPct val="150000"/>
              </a:lnSpc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dynamic dashboard with key metrics</a:t>
            </a:r>
            <a:r>
              <a:rPr lang="en-US" sz="51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0B8A8-FD74-D3FA-CF20-BD00F91B8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00941"/>
            <a:ext cx="336154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435E-7108-AA07-C2DC-F7F0816E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&amp; Preparation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7A89-DFC9-BF65-4D74-769D8B00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2D846-F9F5-70CC-4BD2-26A0A595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186" y="2742859"/>
            <a:ext cx="4380614" cy="2987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D33ED-8AF8-8A50-D6E2-1360485EF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51" y="3575437"/>
            <a:ext cx="4380614" cy="21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E5D3-16E0-5C23-58E2-E94270E1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Calculations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63F-B010-4F44-1598-C238EF34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Calculations: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per Order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Rates , Return Rates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73AFCE-7EB6-4DD9-3FE9-592DCA733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88" y="4821724"/>
            <a:ext cx="3611220" cy="1524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B47E5-B5F2-5D5B-49BD-376E85CD8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43" y="4493220"/>
            <a:ext cx="5598887" cy="15242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C9E77A-52A5-AA54-7246-0CDD18C4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43" y="2184027"/>
            <a:ext cx="3646272" cy="16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5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7B86-6FE7-6BEC-3668-0902F7DA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Pivot Charts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0E3B-AACA-88A4-FAB4-9149D724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Summary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F6344-F4CA-E81F-A1FE-0020D128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16" y="3820312"/>
            <a:ext cx="3127100" cy="1814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CAA7EB-7C5F-98B3-F434-D0E39258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39"/>
          <a:stretch/>
        </p:blipFill>
        <p:spPr>
          <a:xfrm>
            <a:off x="6000307" y="2626242"/>
            <a:ext cx="4930203" cy="30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0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54CD-3D27-97C0-7014-EA7CD74B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EAEA-9373-D77E-387E-7CBC6AA5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BD87D-4954-F32B-3E08-7E081EFA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1"/>
          <a:stretch/>
        </p:blipFill>
        <p:spPr>
          <a:xfrm>
            <a:off x="3382591" y="1584251"/>
            <a:ext cx="8132075" cy="45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6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72F9-966C-10FC-0A08-B43FF774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 &amp; Goal Seek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DB8-4ACC-39D9-6728-5B7F9C76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 Scenarios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Seek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81EBA6-462C-BDC1-C5C8-7E6EBB3D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62" y="4489072"/>
            <a:ext cx="7527910" cy="1836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F5A46F-DC94-500F-E1C7-0A2EB7F00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362" y="1563482"/>
            <a:ext cx="7527910" cy="26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0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C41A-5744-BF66-A944-2508EBE4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 and Automation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B5B1-9A74-3132-2170-027E4A43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 Recording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Benefits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C6D8A-1E4F-EEB1-7BAF-F8DB4FB4F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47" y="1658680"/>
            <a:ext cx="7470096" cy="42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2256-34D0-921D-01E5-A43EADD0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86A1-9230-952B-24CB-062D319A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sales period 2023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Channels-Point of sale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Online Store , Draft Orders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7DA53-047F-C2CF-BCD8-219E2BE5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79" y="1413020"/>
            <a:ext cx="4229690" cy="2314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8E7C0-D98F-FB79-2AE1-D0BAC3E8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43012"/>
            <a:ext cx="407726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4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178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Tempus Sans ITC</vt:lpstr>
      <vt:lpstr>Times New Roman</vt:lpstr>
      <vt:lpstr>Trebuchet MS</vt:lpstr>
      <vt:lpstr>Wingdings 3</vt:lpstr>
      <vt:lpstr>Facet</vt:lpstr>
      <vt:lpstr>SALES DATASET ANALYSIS </vt:lpstr>
      <vt:lpstr>Project Overview &amp; Objectives</vt:lpstr>
      <vt:lpstr>Data description &amp; Preparation</vt:lpstr>
      <vt:lpstr>Key Metrics Calculations</vt:lpstr>
      <vt:lpstr>Pivot Tables and Pivot Charts</vt:lpstr>
      <vt:lpstr>Dashboard Overview</vt:lpstr>
      <vt:lpstr>What-If Analysis &amp; Goal Seek</vt:lpstr>
      <vt:lpstr>Macros and Automation</vt:lpstr>
      <vt:lpstr>Insights and Recommendations</vt:lpstr>
      <vt:lpstr>Conclusion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</cp:revision>
  <dcterms:created xsi:type="dcterms:W3CDTF">2024-12-11T20:49:45Z</dcterms:created>
  <dcterms:modified xsi:type="dcterms:W3CDTF">2024-12-15T18:14:20Z</dcterms:modified>
</cp:coreProperties>
</file>