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F774-0632-424B-A2E3-E3D941B28892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C67F4-FACC-4F12-8EF0-CE0AF328A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C67F4-FACC-4F12-8EF0-CE0AF328AD6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3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2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3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49267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1837-FE18-62B9-C4E7-6DEBA831A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/>
              <a:t>reinforcement project-</a:t>
            </a:r>
            <a:r>
              <a:rPr lang="en-US" b="1" dirty="0" err="1"/>
              <a:t>sql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969B5-17B8-7C29-FF88-BE3D80A2C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 </a:t>
            </a:r>
            <a:r>
              <a:rPr lang="en-IN" sz="1200" dirty="0"/>
              <a:t>JAISURYA R</a:t>
            </a:r>
          </a:p>
          <a:p>
            <a:r>
              <a:rPr lang="en-IN" sz="1200" dirty="0"/>
              <a:t>DADS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22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766C-3CB2-99F9-7814-B879E2F5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9.Find the minimum and maximum values in each column of the ratings table except the </a:t>
            </a:r>
            <a:r>
              <a:rPr lang="en-US" sz="2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movie_id</a:t>
            </a:r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 column.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AE29E-4393-D975-D0E5-E4F29D3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383686"/>
            <a:ext cx="8468907" cy="1590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E0985-F705-8BBA-55AE-F49DE631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6"/>
          <a:stretch/>
        </p:blipFill>
        <p:spPr>
          <a:xfrm>
            <a:off x="1202919" y="4742121"/>
            <a:ext cx="7554379" cy="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1C4B-BD89-C8E0-5171-89CECD90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10.Which are the top 10 movies based on average rating?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64D18-CAB4-9B3A-3CFB-1A2BD19B7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548075"/>
            <a:ext cx="4896533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59C12-CF61-F4EA-14CE-985978AF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8"/>
          <a:stretch/>
        </p:blipFill>
        <p:spPr>
          <a:xfrm>
            <a:off x="6720176" y="2870790"/>
            <a:ext cx="3791479" cy="28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E96-068F-2097-6FA1-CDD7FC32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11.Summarise the ratings table based on the movie counts by median ratings.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DB730-ADB7-2A0E-8B2A-4AD8375F1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07" y="3167943"/>
            <a:ext cx="4706007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1A7A8-901F-5666-851B-C94D2B01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30" y="2524917"/>
            <a:ext cx="271500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CA8F-1C39-FC31-FD1B-8FD6EE09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12.How many movies released in each genre during March 2017 in the USA had more than 1,000 votes?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675EB-2954-92F9-0308-121992861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09" y="3405819"/>
            <a:ext cx="8888065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C6F33-3860-8F34-FA10-96B54B04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467" y="2710398"/>
            <a:ext cx="232442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BAD-EBFC-CBB6-75A6-3B3D608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13.Find movies of each genre that start with the word ‘The ’ and which have an average rating &gt; 8.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400C6-83EB-8DE9-C461-1203F8EF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691" y="1844098"/>
            <a:ext cx="8849960" cy="1533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06539-CD5B-ECEC-8B64-55B7DED4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46" y="3377837"/>
            <a:ext cx="482984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2BC-2FA9-7B93-25FA-3AA38102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14.Of the movies released between 1 April 2018 and 1 April 2019, how many were given a median rating of 8?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73E4E-1614-DFAD-5E72-51CAB294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769" y="2833604"/>
            <a:ext cx="8278380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19AC0-EF80-1290-7D1A-80B8F9D9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95" y="4478918"/>
            <a:ext cx="145752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01B-5BC9-C054-0810-AE01C42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15.Do German movies get more votes than Italian movies?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88585-FE25-D875-01FA-120A0AF6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900" y="2496219"/>
            <a:ext cx="5468113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2AACF-B62E-D5EE-08AB-8F930393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01" y="4544067"/>
            <a:ext cx="239110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EB0B-3A60-00D6-BC5E-A908188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16.Which columns in the names table have null values?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23733-5860-8E23-11A5-54642861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236" y="2084877"/>
            <a:ext cx="9783763" cy="2503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E7FEB-843E-5E21-2034-28170257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10"/>
          <a:stretch/>
        </p:blipFill>
        <p:spPr>
          <a:xfrm>
            <a:off x="4694588" y="4795284"/>
            <a:ext cx="2800741" cy="1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6462-67CF-F4F4-B544-15B33C58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17.Who are the top two actors whose movies have a median rating &gt;= 8?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71CC7-8884-6660-7CBD-4979AD67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291" y="4309848"/>
            <a:ext cx="2553056" cy="10097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26695-A21F-9AA7-B976-69855880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" y="2014194"/>
            <a:ext cx="1171738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36E-B4C2-80DE-A44D-A18B410A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18.Which are the top three production houses based on the number of votes received by their movies?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56874-EAC1-3BE2-0264-CD20996F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964" y="2234930"/>
            <a:ext cx="6001588" cy="1743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7D6F3-D1B3-9F50-9062-85C26CEE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98" y="4402944"/>
            <a:ext cx="319132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EA86-9238-7D19-2162-1495DE60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1.Find the total number of rows in each table of the schema.</a:t>
            </a:r>
            <a:br>
              <a:rPr lang="en-IN" sz="2400" dirty="0"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</a:b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71B82-C0E5-8F53-D0D7-E00B4DA09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6934" y="2929799"/>
            <a:ext cx="2734057" cy="1829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29E35-5031-9924-6625-966836DB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46934"/>
            <a:ext cx="7332415" cy="3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1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4636-662D-6218-0F8C-820ED875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19.How many directors worked on more than three movies?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4B549-8C4B-56D9-BB80-5CD7AB74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14" y="2923952"/>
            <a:ext cx="5792008" cy="1762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65E4-F285-31AD-E283-F2CE49AB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96"/>
          <a:stretch/>
        </p:blipFill>
        <p:spPr>
          <a:xfrm>
            <a:off x="7783157" y="2510712"/>
            <a:ext cx="2962688" cy="25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624B-AFFA-A624-2545-DA195CB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20.Find the average height of actors and actresses separately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7FB58-408C-A258-1A71-A83EFEB7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47" y="2862181"/>
            <a:ext cx="5287113" cy="1467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236D7-3DD8-F087-4635-353EA889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12" y="3039524"/>
            <a:ext cx="23339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4C6B-09C4-3580-98DC-AF018BBA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21.Identify the 10 oldest movies in the dataset along with its title, country, and director.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D7AE7-FCB6-67AC-5D2F-2C7243CCB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09" y="1815979"/>
            <a:ext cx="9183382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DAAB8-B116-2026-9B20-BE6AED82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94"/>
          <a:stretch/>
        </p:blipFill>
        <p:spPr>
          <a:xfrm>
            <a:off x="3304785" y="3429000"/>
            <a:ext cx="5582429" cy="27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226-295B-A7C2-B87C-78E9B54E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22.List the top 5 movies with the highest total votes and their genres.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D1ACA-6179-D812-9BCB-BBD06A5E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42" y="2358673"/>
            <a:ext cx="9383434" cy="1343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73253-0A84-2C77-E72A-F4007BB2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39"/>
          <a:stretch/>
        </p:blipFill>
        <p:spPr>
          <a:xfrm>
            <a:off x="4123009" y="4167962"/>
            <a:ext cx="3943900" cy="16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48FE-474F-EBE6-0FD4-7B9BFBA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23.Find the movie with the longest duration, along with its genre and production company.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AA065-BDD0-8326-CC78-9BCFD6B7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323" y="2504640"/>
            <a:ext cx="5887272" cy="147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0EBB3-7355-28D3-26A3-A8009EA2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95"/>
          <a:stretch/>
        </p:blipFill>
        <p:spPr>
          <a:xfrm>
            <a:off x="4013456" y="4423144"/>
            <a:ext cx="4163006" cy="8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D265-28F0-F15D-D120-2396AD8D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24.Determine the total votes received for each movie released in 2018.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A42EA-488E-000D-C0F5-FD754572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10" y="3406373"/>
            <a:ext cx="5544324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A5146-ED46-581C-59A3-08375F4B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3"/>
          <a:stretch/>
        </p:blipFill>
        <p:spPr>
          <a:xfrm>
            <a:off x="6776749" y="1754372"/>
            <a:ext cx="4220882" cy="47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5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F772-425E-ACB4-1F8C-1C56C7E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25.Find the most common language in which movies were produced.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807BC-7516-BF7E-E5BA-E29B0175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375" y="2431410"/>
            <a:ext cx="4763165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F5A0E-4023-17FE-DAEB-2588E886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29" y="4614252"/>
            <a:ext cx="25530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1E83-B72A-5F18-79D3-B1D4BF65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A753-729C-1EDF-1443-C51365F5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Director India – Srinivas </a:t>
            </a:r>
            <a:r>
              <a:rPr lang="en-US" sz="2400" dirty="0" err="1"/>
              <a:t>Gundareddy</a:t>
            </a:r>
            <a:endParaRPr lang="en-US" sz="2400" dirty="0"/>
          </a:p>
          <a:p>
            <a:r>
              <a:rPr lang="en-US" sz="2400" dirty="0"/>
              <a:t>Year – 2017</a:t>
            </a:r>
          </a:p>
          <a:p>
            <a:r>
              <a:rPr lang="en-US" sz="2400" dirty="0"/>
              <a:t>Month – March</a:t>
            </a:r>
          </a:p>
          <a:p>
            <a:r>
              <a:rPr lang="en-US" sz="2400" dirty="0"/>
              <a:t>Country – USA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847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D9-D13C-6F8B-613D-919C6E1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765529"/>
            <a:ext cx="9784080" cy="150876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4D79-0C51-DCE1-0E1B-523FEC5A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171169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971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E578-F04B-9336-C778-1562122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2.Which columns in the movie table have null values?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CD683-2492-2D3F-FD3F-5D99C522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658" y="1724508"/>
            <a:ext cx="4149342" cy="45728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94B23-4034-79F4-C997-2C4B74EC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30"/>
          <a:stretch/>
        </p:blipFill>
        <p:spPr>
          <a:xfrm>
            <a:off x="6839741" y="2704593"/>
            <a:ext cx="3143689" cy="26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1A75-FA2F-D5A6-B160-606D8271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3.Find the total number of movies released each year. How does the trend look month-wise?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C7B5174-EA24-62DE-4C95-68D65EC47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05" y="4086587"/>
            <a:ext cx="6649378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3CB9D-CBFB-F2D2-D7AA-D7A60B9D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76" y="1967755"/>
            <a:ext cx="2076740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C13F-D8B6-052B-0875-397F79B4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76" y="3247628"/>
            <a:ext cx="2105319" cy="3229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F16F90-4B84-B318-12D8-75FC07107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05" y="2218886"/>
            <a:ext cx="53061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9AA-8D04-D178-7A9D-39C103A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4.How many movies were produced in the USA or India in the year 2019?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F4266-8B59-BA53-20CD-B952571B8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17" y="2076261"/>
            <a:ext cx="6144482" cy="135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70E09-6243-934A-0726-6B880B8C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7"/>
          <a:stretch/>
        </p:blipFill>
        <p:spPr>
          <a:xfrm>
            <a:off x="4225893" y="4316818"/>
            <a:ext cx="2905530" cy="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C965-7916-223A-461F-DCC6449A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5.Find the unique list of genres present in the dataset and how many movies belong to only one genre.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25B08-E8A0-1018-56A5-41C50C12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27957"/>
            <a:ext cx="3591426" cy="1324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37656-1C23-D8EB-40EF-DC40C101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587138"/>
            <a:ext cx="5792008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29266-93DB-0C33-98A8-06774D49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89" y="2346774"/>
            <a:ext cx="1419423" cy="3610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C111C-6404-537B-91F9-A78B02D28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858" y="3742382"/>
            <a:ext cx="215295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CF6C-75F4-8D63-E488-20A9600C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6.Which genre had the highest number of movies produced overall?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3269F-A199-5E65-B5FA-A213910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231219"/>
            <a:ext cx="5534797" cy="1171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446E3-42A6-C95F-28FF-E1B608FB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07" y="3407456"/>
            <a:ext cx="25530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8484-3EB0-FE97-C6D5-EC0EF99E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7.What is the average duration of movies in each genre?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06681-55E6-9D28-5B70-3F0E8B5E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429000"/>
            <a:ext cx="5687219" cy="150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C2FE-27E3-FC27-A54C-D2FAC041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56" y="2427292"/>
            <a:ext cx="254353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067-3100-B478-179C-1591A1A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8.Identify actors or actresses who have worked in more than three movies with an average rating below 5?</a:t>
            </a:r>
            <a:endParaRPr lang="en-IN" sz="2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50D7D-F02B-3DAF-4E58-9E273FC9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919" y="2731179"/>
            <a:ext cx="5830114" cy="2448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6994B-0B13-CBA7-874E-A93E5D47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6" y="2771498"/>
            <a:ext cx="321037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331</TotalTime>
  <Words>445</Words>
  <Application>Microsoft Office PowerPoint</Application>
  <PresentationFormat>Widescreen</PresentationFormat>
  <Paragraphs>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Dubai Light</vt:lpstr>
      <vt:lpstr>Savon</vt:lpstr>
      <vt:lpstr> reinforcement project-sql</vt:lpstr>
      <vt:lpstr>1.Find the total number of rows in each table of the schema. </vt:lpstr>
      <vt:lpstr>2.Which columns in the movie table have null values?</vt:lpstr>
      <vt:lpstr>3.Find the total number of movies released each year. How does the trend look month-wise?</vt:lpstr>
      <vt:lpstr>4.How many movies were produced in the USA or India in the year 2019?</vt:lpstr>
      <vt:lpstr>5.Find the unique list of genres present in the dataset and how many movies belong to only one genre.</vt:lpstr>
      <vt:lpstr>6.Which genre had the highest number of movies produced overall?</vt:lpstr>
      <vt:lpstr>7.What is the average duration of movies in each genre?</vt:lpstr>
      <vt:lpstr>8.Identify actors or actresses who have worked in more than three movies with an average rating below 5?</vt:lpstr>
      <vt:lpstr>9.Find the minimum and maximum values in each column of the ratings table except the movie_id column.</vt:lpstr>
      <vt:lpstr>10.Which are the top 10 movies based on average rating?</vt:lpstr>
      <vt:lpstr>11.Summarise the ratings table based on the movie counts by median ratings.</vt:lpstr>
      <vt:lpstr>12.How many movies released in each genre during March 2017 in the USA had more than 1,000 votes?</vt:lpstr>
      <vt:lpstr>13.Find movies of each genre that start with the word ‘The ’ and which have an average rating &gt; 8.</vt:lpstr>
      <vt:lpstr>14.Of the movies released between 1 April 2018 and 1 April 2019, how many were given a median rating of 8?</vt:lpstr>
      <vt:lpstr>15.Do German movies get more votes than Italian movies?</vt:lpstr>
      <vt:lpstr>16.Which columns in the names table have null values?</vt:lpstr>
      <vt:lpstr>17.Who are the top two actors whose movies have a median rating &gt;= 8?</vt:lpstr>
      <vt:lpstr>18.Which are the top three production houses based on the number of votes received by their movies?</vt:lpstr>
      <vt:lpstr>19.How many directors worked on more than three movies?</vt:lpstr>
      <vt:lpstr>20.Find the average height of actors and actresses separately</vt:lpstr>
      <vt:lpstr>21.Identify the 10 oldest movies in the dataset along with its title, country, and director.</vt:lpstr>
      <vt:lpstr>22.List the top 5 movies with the highest total votes and their genres.</vt:lpstr>
      <vt:lpstr>23.Find the movie with the longest duration, along with its genre and production company.</vt:lpstr>
      <vt:lpstr>24.Determine the total votes received for each movie released in 2018.</vt:lpstr>
      <vt:lpstr>25.Find the most common language in which movies were produced.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2024-12-24T16:59:13Z</dcterms:created>
  <dcterms:modified xsi:type="dcterms:W3CDTF">2025-01-06T07:07:06Z</dcterms:modified>
</cp:coreProperties>
</file>