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9" r:id="rId4"/>
    <p:sldId id="258" r:id="rId5"/>
    <p:sldId id="265" r:id="rId6"/>
    <p:sldId id="267" r:id="rId7"/>
    <p:sldId id="268" r:id="rId8"/>
    <p:sldId id="269" r:id="rId9"/>
    <p:sldId id="261" r:id="rId10"/>
    <p:sldId id="262" r:id="rId11"/>
    <p:sldId id="260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AED8E5B-0D98-4FE1-9B26-D1041E3A89F9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42357F-39F6-401C-9FF8-3072724998F3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B3A624-F501-46A9-B8CA-4949E24E27C8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BC17-4D29-E85E-AD6B-FA4E96CE8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Laptop dataset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E3AE1-F2A8-31AB-13E4-E5FB785C7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561367"/>
            <a:ext cx="9070848" cy="8399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Jaisurya</a:t>
            </a:r>
            <a:r>
              <a:rPr lang="en-US" dirty="0"/>
              <a:t> R</a:t>
            </a:r>
          </a:p>
          <a:p>
            <a:pPr>
              <a:lnSpc>
                <a:spcPct val="120000"/>
              </a:lnSpc>
            </a:pPr>
            <a:r>
              <a:rPr lang="en-IN" dirty="0"/>
              <a:t>DA&amp;DS</a:t>
            </a:r>
          </a:p>
          <a:p>
            <a:pPr>
              <a:lnSpc>
                <a:spcPct val="120000"/>
              </a:lnSpc>
            </a:pPr>
            <a:r>
              <a:rPr lang="en-IN" dirty="0"/>
              <a:t>23-04-2025</a:t>
            </a:r>
          </a:p>
        </p:txBody>
      </p:sp>
    </p:spTree>
    <p:extLst>
      <p:ext uri="{BB962C8B-B14F-4D97-AF65-F5344CB8AC3E}">
        <p14:creationId xmlns:p14="http://schemas.microsoft.com/office/powerpoint/2010/main" val="11460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9060-8E4F-14BF-15C2-8199B9C1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C77A8-2844-5A76-017B-1B7A1902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As RAM size increases Price also increases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CPU – i7 laptop are High price and i3 are low price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dirty="0"/>
              <a:t>macOS and windows are High price and Android and Chrome OS are low prices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Brands – Razer, LG, Microsoft, Apple are high price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Most laptops have Windows OS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Most laptops 15.5 inches screen</a:t>
            </a:r>
          </a:p>
        </p:txBody>
      </p:sp>
    </p:spTree>
    <p:extLst>
      <p:ext uri="{BB962C8B-B14F-4D97-AF65-F5344CB8AC3E}">
        <p14:creationId xmlns:p14="http://schemas.microsoft.com/office/powerpoint/2010/main" val="337412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1A27-8572-C45D-7071-95F39D1C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58DE4-7156-F017-D065-0C93C4F16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Budget friendly laptops with best specifications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Reducing weight in laptops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Reduce price on Apple so macOS will use widely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Improve performance and specifications with OS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Improving battery performance</a:t>
            </a:r>
          </a:p>
        </p:txBody>
      </p:sp>
    </p:spTree>
    <p:extLst>
      <p:ext uri="{BB962C8B-B14F-4D97-AF65-F5344CB8AC3E}">
        <p14:creationId xmlns:p14="http://schemas.microsoft.com/office/powerpoint/2010/main" val="2577731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B672-1968-5C5E-4A0C-462189BE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0D9BF-5E3B-94BD-D989-B1FF0020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Conducted detailed EDA to explore laptop features and pricing.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Visualized data to uncover patterns and trends.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Derived actionable insights for understanding laptop market dynamics.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5403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BDE1-7C09-645E-650E-FA20F0C9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  <a:endParaRPr lang="en-IN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59C4-F8C8-9F53-7C49-C87F9684C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42" y="2283486"/>
            <a:ext cx="10058400" cy="39319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763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DCCB-11A8-9C56-D035-C7FA179F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CA47F-B3AC-4235-6D5C-2821EE05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Data Cleaning and Preprocessing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Exploratory Data Analysis :univariate, bivariate, and multivariate.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Descriptive statistical analysis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Test statistics to examine relationships between variables.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visualize key trends and patterns using charts and plots.</a:t>
            </a:r>
            <a:r>
              <a:rPr lang="en-IN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0611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B126-9C87-16CC-F37F-BC8BA2C3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7C3F-EF9B-EC5B-914D-8C0B57676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4593265"/>
          </a:xfrm>
        </p:spPr>
        <p:txBody>
          <a:bodyPr>
            <a:normAutofit/>
          </a:bodyPr>
          <a:lstStyle/>
          <a:p>
            <a:r>
              <a:rPr lang="en-US" dirty="0"/>
              <a:t>Company – Dell, HP, Asus</a:t>
            </a:r>
          </a:p>
          <a:p>
            <a:r>
              <a:rPr lang="en-US" dirty="0"/>
              <a:t>TypeName – Notebook, Ultrabook, Gaming</a:t>
            </a:r>
          </a:p>
          <a:p>
            <a:r>
              <a:rPr lang="en-US" dirty="0"/>
              <a:t>Inches – Screen Size</a:t>
            </a:r>
          </a:p>
          <a:p>
            <a:r>
              <a:rPr lang="en-US" dirty="0"/>
              <a:t>Screen Resolution – Resolution and Display Technology</a:t>
            </a:r>
          </a:p>
          <a:p>
            <a:r>
              <a:rPr lang="en-IN" dirty="0"/>
              <a:t>CPU – The Processor</a:t>
            </a:r>
          </a:p>
          <a:p>
            <a:r>
              <a:rPr lang="en-IN" dirty="0"/>
              <a:t>RAM – Amount of Random Access Memory</a:t>
            </a:r>
          </a:p>
          <a:p>
            <a:r>
              <a:rPr lang="en-IN" dirty="0"/>
              <a:t>Memory – Storage Capacity</a:t>
            </a:r>
          </a:p>
          <a:p>
            <a:r>
              <a:rPr lang="en-IN" dirty="0"/>
              <a:t>GPU – Graphics Processor</a:t>
            </a:r>
          </a:p>
          <a:p>
            <a:r>
              <a:rPr lang="en-IN" dirty="0" err="1"/>
              <a:t>OpSys</a:t>
            </a:r>
            <a:r>
              <a:rPr lang="en-IN" dirty="0"/>
              <a:t> – Operating System</a:t>
            </a:r>
          </a:p>
          <a:p>
            <a:r>
              <a:rPr lang="en-IN" dirty="0"/>
              <a:t>Weight – Weight of the laptop</a:t>
            </a:r>
          </a:p>
          <a:p>
            <a:r>
              <a:rPr lang="en-IN" dirty="0"/>
              <a:t>Price – Price of the laptop</a:t>
            </a:r>
          </a:p>
        </p:txBody>
      </p:sp>
    </p:spTree>
    <p:extLst>
      <p:ext uri="{BB962C8B-B14F-4D97-AF65-F5344CB8AC3E}">
        <p14:creationId xmlns:p14="http://schemas.microsoft.com/office/powerpoint/2010/main" val="13940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286D-5DB7-70B0-1C35-7F37B88B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Cleaning and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00824-1B9F-C7CA-7CF7-DCEF20E83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Handled Outliers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Handled null values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Removed Duplicates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Identified Invalid Values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3334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9D7D-8EBD-C022-8669-160BAA07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9F8A-4022-635D-0F11-31B4517D2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effectLst/>
                <a:latin typeface="Century Gothic" panose="020B0502020202020204" pitchFamily="34" charset="0"/>
              </a:rPr>
              <a:t>1.Checking the RAM size impacts the laptop Price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effectLst/>
                <a:latin typeface="Century Gothic" panose="020B0502020202020204" pitchFamily="34" charset="0"/>
              </a:rPr>
              <a:t>	Definitely the RAM impacts the laptop price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effectLst/>
                <a:latin typeface="Century Gothic" panose="020B0502020202020204" pitchFamily="34" charset="0"/>
              </a:rPr>
              <a:t>2.Identifying the Operating System impacts the Price of the laptop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effectLst/>
                <a:latin typeface="Century Gothic" panose="020B0502020202020204" pitchFamily="34" charset="0"/>
              </a:rPr>
              <a:t>	The operation system impacts price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effectLst/>
                <a:latin typeface="Century Gothic" panose="020B0502020202020204" pitchFamily="34" charset="0"/>
              </a:rPr>
              <a:t>3.Analyzing does the brand impacts the price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effectLst/>
                <a:latin typeface="Century Gothic" panose="020B0502020202020204" pitchFamily="34" charset="0"/>
              </a:rPr>
              <a:t>	The brand of the laptop definitely impacts the price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b="0" i="0" dirty="0">
              <a:effectLst/>
              <a:latin typeface="Century Gothic" panose="020B0502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93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4FC3-7D19-F639-5FCF-1917A0BE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0C114-BA8D-A917-A167-CC7C770A0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45651"/>
            <a:ext cx="10058400" cy="39319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Price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RAM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Weight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Company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Screen Size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9683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E46F-C7E3-588C-81A0-B1919090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CBEB0-6F86-EFAD-4E8C-5687B1A94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Price vs RAM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Price vs Company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Price vs CPU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2272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05AD-4F79-0396-1875-A695E77B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03067-B9E5-CFBC-1572-CC643E7A7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sz="2000" dirty="0"/>
              <a:t>Correlation Heatmap</a:t>
            </a:r>
          </a:p>
          <a:p>
            <a:pPr>
              <a:lnSpc>
                <a:spcPct val="300000"/>
              </a:lnSpc>
            </a:pPr>
            <a:r>
              <a:rPr lang="en-US" sz="2000" dirty="0" err="1"/>
              <a:t>Pairplot</a:t>
            </a:r>
            <a:r>
              <a:rPr lang="en-US" sz="2000" dirty="0"/>
              <a:t> – Price, Screen Size, Weight, RAM</a:t>
            </a:r>
          </a:p>
        </p:txBody>
      </p:sp>
    </p:spTree>
    <p:extLst>
      <p:ext uri="{BB962C8B-B14F-4D97-AF65-F5344CB8AC3E}">
        <p14:creationId xmlns:p14="http://schemas.microsoft.com/office/powerpoint/2010/main" val="423890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79C1-D6FC-78BF-D9BA-B18839D4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ADB1-4700-364A-9E5D-EC291509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Most of laptop price between 25k – 60k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Laptop price above 1 lakh are less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Most laptop have 8 GB RAM followed by 4 GB and 16 GB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Most of the Laptop weight 1.8 kg – 2.2kg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2.8kg – 3.5kg are less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Apple, Asus, Dell, HP, Lenovo, Acer and Microsoft have more counts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Ultrabook, Notebook, Gaming most used Type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83140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404</TotalTime>
  <Words>396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Savon</vt:lpstr>
      <vt:lpstr>Laptop dataset analysis</vt:lpstr>
      <vt:lpstr>Objectives</vt:lpstr>
      <vt:lpstr>Dataset Overview</vt:lpstr>
      <vt:lpstr>Data Cleaning and Preprocessing</vt:lpstr>
      <vt:lpstr>Hypothesis Testing</vt:lpstr>
      <vt:lpstr>Univariate Analysis</vt:lpstr>
      <vt:lpstr>Bivariate Analysis</vt:lpstr>
      <vt:lpstr>Multivariate Analysis</vt:lpstr>
      <vt:lpstr>Insights</vt:lpstr>
      <vt:lpstr>Insights</vt:lpstr>
      <vt:lpstr>Recommendations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8</cp:revision>
  <dcterms:created xsi:type="dcterms:W3CDTF">2025-04-21T10:17:50Z</dcterms:created>
  <dcterms:modified xsi:type="dcterms:W3CDTF">2025-04-24T10:01:07Z</dcterms:modified>
</cp:coreProperties>
</file>