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82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4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1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4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491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41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07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4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9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97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2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5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67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3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837C-E2A4-4E08-839D-0B8EEA34138A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CE8C1B-11B2-48E7-8117-9E7849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6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2C60-ADFB-22D3-6D9B-FE23C9B95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913" y="1905000"/>
            <a:ext cx="8915399" cy="2262781"/>
          </a:xfrm>
        </p:spPr>
        <p:txBody>
          <a:bodyPr/>
          <a:lstStyle/>
          <a:p>
            <a:r>
              <a:rPr lang="en-US" dirty="0"/>
              <a:t>SALARY SURVEY 2021</a:t>
            </a:r>
            <a:br>
              <a:rPr lang="en-US" dirty="0"/>
            </a:br>
            <a:r>
              <a:rPr lang="en-US" dirty="0"/>
              <a:t>EXCEL &amp; 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D3282-5221-303A-D103-BE8B744E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513" y="4574179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JAISURYA R</a:t>
            </a:r>
          </a:p>
          <a:p>
            <a:r>
              <a:rPr lang="en-US" dirty="0"/>
              <a:t>DADS</a:t>
            </a:r>
          </a:p>
          <a:p>
            <a:r>
              <a:rPr lang="en-US" dirty="0"/>
              <a:t>OCT 2024</a:t>
            </a:r>
          </a:p>
          <a:p>
            <a:r>
              <a:rPr lang="en-US" dirty="0"/>
              <a:t>30-01-2025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73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224F-4521-F769-36A9-30ABB043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216A-09CA-4F53-7B2F-3263D607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99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D07-2BD7-DFDB-0BB0-2457E9A5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611ED-D538-1B13-DF63-B6774C50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258"/>
          <a:stretch/>
        </p:blipFill>
        <p:spPr>
          <a:xfrm>
            <a:off x="677334" y="2162898"/>
            <a:ext cx="4869711" cy="276470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7FABF91-516E-C7A1-4182-815898C89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" r="44124"/>
          <a:stretch/>
        </p:blipFill>
        <p:spPr>
          <a:xfrm>
            <a:off x="6512233" y="2162898"/>
            <a:ext cx="4614607" cy="2764703"/>
          </a:xfrm>
        </p:spPr>
      </p:pic>
    </p:spTree>
    <p:extLst>
      <p:ext uri="{BB962C8B-B14F-4D97-AF65-F5344CB8AC3E}">
        <p14:creationId xmlns:p14="http://schemas.microsoft.com/office/powerpoint/2010/main" val="75985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5A76-4E8F-6E7D-59B5-55F06C5F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INTO SQL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4C927-F81A-9E80-B48B-48D15AA1D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376" y="2458420"/>
            <a:ext cx="4453248" cy="1941159"/>
          </a:xfrm>
        </p:spPr>
      </p:pic>
    </p:spTree>
    <p:extLst>
      <p:ext uri="{BB962C8B-B14F-4D97-AF65-F5344CB8AC3E}">
        <p14:creationId xmlns:p14="http://schemas.microsoft.com/office/powerpoint/2010/main" val="39821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171B-5558-17B5-1126-52CFB56B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9CE1A1-E898-D49B-CA2B-7856ADF8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A9BFAA-3939-80CF-7477-5C284455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46" b="16498"/>
          <a:stretch/>
        </p:blipFill>
        <p:spPr>
          <a:xfrm>
            <a:off x="6588496" y="1632637"/>
            <a:ext cx="4618911" cy="1966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E0043-5034-7D60-D076-6221BCC233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357"/>
          <a:stretch/>
        </p:blipFill>
        <p:spPr>
          <a:xfrm>
            <a:off x="6588496" y="3837845"/>
            <a:ext cx="4016556" cy="1952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37F99B-724D-6FB8-7AA1-BB7D135DC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629" y="3837845"/>
            <a:ext cx="3546261" cy="1613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A11F17-4B62-1B47-8DFE-FBDAD81E9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629" y="1581837"/>
            <a:ext cx="3225577" cy="16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B4E-A38D-4A40-AF89-081D855B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3898A-E283-0620-A247-EBC6C07C5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807" y="1552191"/>
            <a:ext cx="5410724" cy="15979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935B8-52CF-24DF-D53B-D8107605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52191"/>
            <a:ext cx="3075566" cy="1976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0D621F-7CDF-DFF0-13EB-948064EC8D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541"/>
          <a:stretch/>
        </p:blipFill>
        <p:spPr>
          <a:xfrm>
            <a:off x="5442807" y="3853200"/>
            <a:ext cx="6005267" cy="1741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259AFB-2EFC-8409-B21A-F4BD3AD117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38" b="-1"/>
          <a:stretch/>
        </p:blipFill>
        <p:spPr>
          <a:xfrm>
            <a:off x="677334" y="3853200"/>
            <a:ext cx="3998078" cy="17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6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99D2-5826-A780-9C39-1924172E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&amp; TABLE SETUP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C36D1-471B-28E2-D1FD-411653C5E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213" y="1905000"/>
            <a:ext cx="4128999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85EAC-BABC-C504-A104-1A5195BDE0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9" t="3939"/>
          <a:stretch/>
        </p:blipFill>
        <p:spPr>
          <a:xfrm>
            <a:off x="7123814" y="2881423"/>
            <a:ext cx="3983170" cy="19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7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09C5-9912-4ADC-CACE-358EB623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TABLES &amp; CHARTS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E7C41-3CCF-2453-14F0-59939419F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14" y="1995264"/>
            <a:ext cx="4912086" cy="3401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19349-D38D-8BA4-AEF6-D412E789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405995"/>
            <a:ext cx="4225320" cy="25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216E-56A4-EA8A-C711-54EDE863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59DF5-2C3A-6184-C651-024D5F3D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3445B-0EF4-EA60-D613-E02BFB2ED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10386"/>
            <a:ext cx="9832307" cy="458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3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76A5-C7C4-1173-3683-61997F1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E6BD-A2DD-01D8-9F63-3D3AE414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 paying job – Investment Banking Analyst</a:t>
            </a:r>
          </a:p>
          <a:p>
            <a:pPr>
              <a:lnSpc>
                <a:spcPct val="150000"/>
              </a:lnSpc>
            </a:pPr>
            <a:r>
              <a:rPr lang="en-US" dirty="0"/>
              <a:t>Maximum salary by Country – Canada</a:t>
            </a:r>
          </a:p>
          <a:p>
            <a:pPr>
              <a:lnSpc>
                <a:spcPct val="150000"/>
              </a:lnSpc>
            </a:pPr>
            <a:r>
              <a:rPr lang="en-US" dirty="0"/>
              <a:t>Minimum salary -  Sri Lanka</a:t>
            </a:r>
          </a:p>
          <a:p>
            <a:pPr>
              <a:lnSpc>
                <a:spcPct val="150000"/>
              </a:lnSpc>
            </a:pPr>
            <a:r>
              <a:rPr lang="en-US" dirty="0"/>
              <a:t>Max , Min Avg Salary by City – Bogota , Tokyo</a:t>
            </a:r>
          </a:p>
          <a:p>
            <a:pPr>
              <a:lnSpc>
                <a:spcPct val="150000"/>
              </a:lnSpc>
            </a:pPr>
            <a:r>
              <a:rPr lang="en-US" dirty="0"/>
              <a:t>Avg Salary Higher for Women</a:t>
            </a:r>
          </a:p>
          <a:p>
            <a:pPr>
              <a:lnSpc>
                <a:spcPct val="150000"/>
              </a:lnSpc>
            </a:pPr>
            <a:r>
              <a:rPr lang="en-US" dirty="0"/>
              <a:t>High Avg Salary for Age Range &gt; 65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689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1078</TotalTime>
  <Words>82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SALARY SURVEY 2021 EXCEL &amp; SQL</vt:lpstr>
      <vt:lpstr>DATA CLEANING</vt:lpstr>
      <vt:lpstr>IMPORT DATA INTO SQL</vt:lpstr>
      <vt:lpstr>SQL-QUERY</vt:lpstr>
      <vt:lpstr>SQL-QUERY</vt:lpstr>
      <vt:lpstr>EXPORT DATA &amp; TABLE SETUP </vt:lpstr>
      <vt:lpstr>PIVOT TABLES &amp; CHARTS</vt:lpstr>
      <vt:lpstr>DASHBOARD</vt:lpstr>
      <vt:lpstr>INSIGHTS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2025-01-28T16:22:07Z</dcterms:created>
  <dcterms:modified xsi:type="dcterms:W3CDTF">2025-02-08T08:08:05Z</dcterms:modified>
</cp:coreProperties>
</file>