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2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3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73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162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70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4063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042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8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60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8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78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4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6153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9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986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5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2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0D78E2E-A7C8-46AB-AB58-88230172DC6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D9B914-5976-41C1-8C40-74BB03162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61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C2033-E21C-7370-1BC1-EF8C87D4AC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8288" y="1687821"/>
            <a:ext cx="9171837" cy="2421464"/>
          </a:xfrm>
        </p:spPr>
        <p:txBody>
          <a:bodyPr>
            <a:normAutofit/>
          </a:bodyPr>
          <a:lstStyle/>
          <a:p>
            <a:r>
              <a:rPr lang="en-US" dirty="0"/>
              <a:t>The Movie Dataset Analysis</a:t>
            </a:r>
            <a:br>
              <a:rPr lang="en-US" dirty="0"/>
            </a:br>
            <a:r>
              <a:rPr lang="en-US" dirty="0"/>
              <a:t>Power BI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DD14D-E441-0BCE-6A09-A6A98C7DB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JAISURYA R</a:t>
            </a:r>
          </a:p>
          <a:p>
            <a:r>
              <a:rPr lang="en-US" dirty="0"/>
              <a:t>DADS</a:t>
            </a:r>
          </a:p>
          <a:p>
            <a:r>
              <a:rPr lang="en-US" dirty="0"/>
              <a:t>OCT 2024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445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832C-8DD8-6975-F040-62F6242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EA692-9A29-D3D7-6960-09B317BD2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Understanding audience preferences supports genre selection, budgeting, and global market expansion.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This analysis helps production companies strategize release dates, budgets, and marketing efforts.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Assists screenwriters and directors in crafting films that align with successful patterns in revenue and popularity.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078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FB52-377E-E634-FD34-935D8E69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47714-7C4C-801C-47C7-FB42A7B44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365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7DA3-D7E3-EDE9-A4C5-7CB9AC30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Objectives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54FB-C5F7-982A-ADA5-FEBD395EF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Evaluate Box Office Performance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Analyze </a:t>
            </a:r>
            <a:r>
              <a:rPr lang="en-IN" sz="2400" dirty="0"/>
              <a:t>Movie Popularity Trends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Compare Revenue vs Budget Efficiency</a:t>
            </a:r>
          </a:p>
          <a:p>
            <a:pPr>
              <a:lnSpc>
                <a:spcPct val="150000"/>
              </a:lnSpc>
            </a:pPr>
            <a:r>
              <a:rPr lang="en-IN" sz="2400" dirty="0" err="1"/>
              <a:t>Analyze</a:t>
            </a:r>
            <a:r>
              <a:rPr lang="en-IN" sz="2400" dirty="0"/>
              <a:t> popular movies and genres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Identify Key Market Insights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122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07781-64CF-F1FB-374A-6D9AC417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Dataset Overview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268C6-A928-5355-AE97-516F35745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9267"/>
            <a:ext cx="10131425" cy="364913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The Movie Dataset provides insights into movie performance, audience preferences, and industry trends. It helps analyze box office success and production impact across different genres.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Titles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Revenue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Genre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Production Company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19388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4720-F1EC-5ADB-ABD8-CB7D144F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Cleaning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28B2-F8A9-4F6B-906F-0A5688D9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689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Using power query removed duplicates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Replaced Null values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Removed unnecessary columns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Changed data types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Apply and Load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229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9F53-7BAF-96BB-ECF8-D3EA42D59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DAX functions 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A7354-11F2-4939-BB63-332A32639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Profit Margin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Movie Count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Average Revenue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Movie Rating</a:t>
            </a:r>
          </a:p>
          <a:p>
            <a:r>
              <a:rPr lang="en-IN" sz="2400" dirty="0"/>
              <a:t>Average Runtime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7375E-8D59-D7A1-4E23-E0FEF4F87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5" b="-1"/>
          <a:stretch/>
        </p:blipFill>
        <p:spPr>
          <a:xfrm>
            <a:off x="6798934" y="2567188"/>
            <a:ext cx="2619741" cy="279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1827B-9BD1-2905-3F6A-ECC193C7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Dashboard 1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5BDFF-8C0E-6836-388A-911E6E108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854D3-B2D4-8437-A07A-421962B5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092" y="1733870"/>
            <a:ext cx="8273816" cy="465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94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C3BF9-B098-358B-0EDD-04B13B61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Dashboard 2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58A5-328D-2EDF-BC14-E947E9F41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06146-F766-B47F-03E5-E4EA6CA90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910" y="1697259"/>
            <a:ext cx="8388179" cy="47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1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28EC-F224-5884-A3CE-DEB9563D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Insights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DC6DB-C9B2-23D6-2314-B17F62AC5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December has highest revenue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January has the lowest revenue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Marvel Studios generated highest revenue 92 billion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Bee Movie earned 3.2 billion on a 30 million budget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Most votes and popular Genre Drama , Comedy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0821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7F9F-F810-9291-4C56-F0860D8B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Recommendations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DF098-E7A5-287E-4034-1FA9A9E3D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</a:rPr>
              <a:t>History and War genre movies are the low popular genres.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</a:rPr>
              <a:t>Improving script and concept in these genres can lead more popular.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</a:rPr>
              <a:t>Low budget movies can give big revenue.</a:t>
            </a:r>
          </a:p>
          <a:p>
            <a:pPr algn="l">
              <a:lnSpc>
                <a:spcPct val="150000"/>
              </a:lnSpc>
            </a:pPr>
            <a:r>
              <a:rPr lang="en-US" sz="2400" b="0" i="0" dirty="0">
                <a:effectLst/>
              </a:rPr>
              <a:t>Production companies like Walt Disney and Warner Bros can take more movies for more revenue.</a:t>
            </a:r>
          </a:p>
        </p:txBody>
      </p:sp>
    </p:spTree>
    <p:extLst>
      <p:ext uri="{BB962C8B-B14F-4D97-AF65-F5344CB8AC3E}">
        <p14:creationId xmlns:p14="http://schemas.microsoft.com/office/powerpoint/2010/main" val="3737632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179</TotalTime>
  <Words>241</Words>
  <Application>Microsoft Office PowerPoint</Application>
  <PresentationFormat>Widescreen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Candara</vt:lpstr>
      <vt:lpstr>Celestial</vt:lpstr>
      <vt:lpstr>The Movie Dataset Analysis Power BI</vt:lpstr>
      <vt:lpstr>Objectives</vt:lpstr>
      <vt:lpstr>Dataset Overview</vt:lpstr>
      <vt:lpstr>Data Cleaning</vt:lpstr>
      <vt:lpstr>DAX functions </vt:lpstr>
      <vt:lpstr>Dashboard 1</vt:lpstr>
      <vt:lpstr>Dashboard 2</vt:lpstr>
      <vt:lpstr>Insights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2025-02-16T17:15:06Z</dcterms:created>
  <dcterms:modified xsi:type="dcterms:W3CDTF">2025-03-06T16:06:52Z</dcterms:modified>
</cp:coreProperties>
</file>