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71" r:id="rId5"/>
    <p:sldId id="263" r:id="rId6"/>
    <p:sldId id="264" r:id="rId7"/>
    <p:sldId id="270" r:id="rId8"/>
    <p:sldId id="267" r:id="rId9"/>
    <p:sldId id="266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43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9B22-4DAE-4EB3-A194-279DF9CEADD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301E5-4599-4276-9F33-59B070153ECF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8F06CB24-D11D-4881-BA7E-A71D01D7D81D}" type="parTrans" cxnId="{3390C4F9-2F05-4D06-B299-6AF9D6BAD35D}">
      <dgm:prSet/>
      <dgm:spPr/>
      <dgm:t>
        <a:bodyPr/>
        <a:lstStyle/>
        <a:p>
          <a:endParaRPr lang="en-US"/>
        </a:p>
      </dgm:t>
    </dgm:pt>
    <dgm:pt modelId="{BC189C57-D456-47FA-94EB-F192FB7FFF8B}" type="sibTrans" cxnId="{3390C4F9-2F05-4D06-B299-6AF9D6BAD35D}">
      <dgm:prSet/>
      <dgm:spPr/>
      <dgm:t>
        <a:bodyPr/>
        <a:lstStyle/>
        <a:p>
          <a:endParaRPr lang="en-US"/>
        </a:p>
      </dgm:t>
    </dgm:pt>
    <dgm:pt modelId="{29E12D6B-9F72-4D54-BF8F-E2872C565597}">
      <dgm:prSet phldrT="[Text]"/>
      <dgm:spPr/>
      <dgm:t>
        <a:bodyPr/>
        <a:lstStyle/>
        <a:p>
          <a:r>
            <a:rPr lang="en-US" sz="3500" dirty="0" smtClean="0"/>
            <a:t>Place the card</a:t>
          </a:r>
          <a:endParaRPr lang="en-US" sz="3500" dirty="0"/>
        </a:p>
      </dgm:t>
    </dgm:pt>
    <dgm:pt modelId="{C7964AE6-53E1-482C-B5D3-E9AA4768C957}" type="parTrans" cxnId="{26613F56-1BDC-4792-B04F-347295DA2EBD}">
      <dgm:prSet/>
      <dgm:spPr/>
      <dgm:t>
        <a:bodyPr/>
        <a:lstStyle/>
        <a:p>
          <a:endParaRPr lang="en-US"/>
        </a:p>
      </dgm:t>
    </dgm:pt>
    <dgm:pt modelId="{C44817E8-F7C4-42AA-9D0A-32A6EC5202BB}" type="sibTrans" cxnId="{26613F56-1BDC-4792-B04F-347295DA2EBD}">
      <dgm:prSet/>
      <dgm:spPr/>
      <dgm:t>
        <a:bodyPr/>
        <a:lstStyle/>
        <a:p>
          <a:endParaRPr lang="en-US"/>
        </a:p>
      </dgm:t>
    </dgm:pt>
    <dgm:pt modelId="{06AE743B-0F11-44F8-BAC8-670581D16D07}">
      <dgm:prSet phldrT="[Text]" custT="1"/>
      <dgm:spPr/>
      <dgm:t>
        <a:bodyPr/>
        <a:lstStyle/>
        <a:p>
          <a:r>
            <a:rPr lang="en-US" sz="2000" dirty="0" smtClean="0"/>
            <a:t>For verification</a:t>
          </a:r>
          <a:endParaRPr lang="en-US" sz="2000" dirty="0"/>
        </a:p>
      </dgm:t>
    </dgm:pt>
    <dgm:pt modelId="{609B6243-F90D-4F97-86E4-AE34AD53B7DA}" type="parTrans" cxnId="{6BDFB50F-E494-47D6-B1AF-2186267097B0}">
      <dgm:prSet/>
      <dgm:spPr/>
      <dgm:t>
        <a:bodyPr/>
        <a:lstStyle/>
        <a:p>
          <a:endParaRPr lang="en-US"/>
        </a:p>
      </dgm:t>
    </dgm:pt>
    <dgm:pt modelId="{8FF5966C-A921-4862-B19B-DC98E0833CE4}" type="sibTrans" cxnId="{6BDFB50F-E494-47D6-B1AF-2186267097B0}">
      <dgm:prSet/>
      <dgm:spPr/>
      <dgm:t>
        <a:bodyPr/>
        <a:lstStyle/>
        <a:p>
          <a:endParaRPr lang="en-US"/>
        </a:p>
      </dgm:t>
    </dgm:pt>
    <dgm:pt modelId="{D6BDFA78-4FC5-4C1C-8BD5-E0D4C77936E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6AB5AD3F-7F8C-4DEC-AAB0-694BC65B08B8}" type="parTrans" cxnId="{16B7D530-69A8-448F-85E7-5BC509FAE197}">
      <dgm:prSet/>
      <dgm:spPr/>
      <dgm:t>
        <a:bodyPr/>
        <a:lstStyle/>
        <a:p>
          <a:endParaRPr lang="en-US"/>
        </a:p>
      </dgm:t>
    </dgm:pt>
    <dgm:pt modelId="{91135CB0-FA3C-443A-A131-59AF51531516}" type="sibTrans" cxnId="{16B7D530-69A8-448F-85E7-5BC509FAE197}">
      <dgm:prSet/>
      <dgm:spPr/>
      <dgm:t>
        <a:bodyPr/>
        <a:lstStyle/>
        <a:p>
          <a:endParaRPr lang="en-US"/>
        </a:p>
      </dgm:t>
    </dgm:pt>
    <dgm:pt modelId="{1A5C99F9-F22C-493A-8D80-4497A6E45C61}">
      <dgm:prSet phldrT="[Text]"/>
      <dgm:spPr/>
      <dgm:t>
        <a:bodyPr/>
        <a:lstStyle/>
        <a:p>
          <a:r>
            <a:rPr lang="en-US" sz="3500" dirty="0" smtClean="0"/>
            <a:t>Select the place </a:t>
          </a:r>
          <a:endParaRPr lang="en-US" sz="3500" dirty="0"/>
        </a:p>
      </dgm:t>
    </dgm:pt>
    <dgm:pt modelId="{287A0AF9-FC02-4949-91D0-0F931547C377}" type="parTrans" cxnId="{057F232E-9552-49E6-A8B1-9961FA934DF9}">
      <dgm:prSet/>
      <dgm:spPr/>
      <dgm:t>
        <a:bodyPr/>
        <a:lstStyle/>
        <a:p>
          <a:endParaRPr lang="en-US"/>
        </a:p>
      </dgm:t>
    </dgm:pt>
    <dgm:pt modelId="{A6EFA52A-52BC-4B6D-816B-8B3469014049}" type="sibTrans" cxnId="{057F232E-9552-49E6-A8B1-9961FA934DF9}">
      <dgm:prSet/>
      <dgm:spPr/>
      <dgm:t>
        <a:bodyPr/>
        <a:lstStyle/>
        <a:p>
          <a:endParaRPr lang="en-US"/>
        </a:p>
      </dgm:t>
    </dgm:pt>
    <dgm:pt modelId="{0AC67207-7BF9-4663-97A2-915991D5A60D}">
      <dgm:prSet phldrT="[Text]" custT="1"/>
      <dgm:spPr/>
      <dgm:t>
        <a:bodyPr/>
        <a:lstStyle/>
        <a:p>
          <a:r>
            <a:rPr lang="en-US" sz="2000" dirty="0" smtClean="0"/>
            <a:t>User to move</a:t>
          </a:r>
          <a:endParaRPr lang="en-US" sz="2000" dirty="0"/>
        </a:p>
      </dgm:t>
    </dgm:pt>
    <dgm:pt modelId="{E454FA32-4CD1-42A8-8240-C6E920EBAF48}" type="parTrans" cxnId="{2CE2179C-BD79-48AA-B5E3-A42201AF6E31}">
      <dgm:prSet/>
      <dgm:spPr/>
      <dgm:t>
        <a:bodyPr/>
        <a:lstStyle/>
        <a:p>
          <a:endParaRPr lang="en-US"/>
        </a:p>
      </dgm:t>
    </dgm:pt>
    <dgm:pt modelId="{43A58183-E7B8-4EF6-8670-DA3597E6ECF7}" type="sibTrans" cxnId="{2CE2179C-BD79-48AA-B5E3-A42201AF6E31}">
      <dgm:prSet/>
      <dgm:spPr/>
      <dgm:t>
        <a:bodyPr/>
        <a:lstStyle/>
        <a:p>
          <a:endParaRPr lang="en-US"/>
        </a:p>
      </dgm:t>
    </dgm:pt>
    <dgm:pt modelId="{924A6EA3-C763-48A6-BBDC-086C1E7E4F1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D2FDDCC6-998F-4F96-A445-5C652D906FAD}" type="parTrans" cxnId="{3A0E5F43-E17F-4E2D-B428-CF6EAAA06067}">
      <dgm:prSet/>
      <dgm:spPr/>
      <dgm:t>
        <a:bodyPr/>
        <a:lstStyle/>
        <a:p>
          <a:endParaRPr lang="en-US"/>
        </a:p>
      </dgm:t>
    </dgm:pt>
    <dgm:pt modelId="{DBA40FC1-4873-4E17-BDFA-984DD11D137D}" type="sibTrans" cxnId="{3A0E5F43-E17F-4E2D-B428-CF6EAAA06067}">
      <dgm:prSet/>
      <dgm:spPr/>
      <dgm:t>
        <a:bodyPr/>
        <a:lstStyle/>
        <a:p>
          <a:endParaRPr lang="en-US"/>
        </a:p>
      </dgm:t>
    </dgm:pt>
    <dgm:pt modelId="{2BFBE9F5-1741-45D2-9745-18A2DF523049}">
      <dgm:prSet phldrT="[Text]"/>
      <dgm:spPr/>
      <dgm:t>
        <a:bodyPr/>
        <a:lstStyle/>
        <a:p>
          <a:r>
            <a:rPr lang="en-US" sz="3500" dirty="0" smtClean="0"/>
            <a:t>Payment</a:t>
          </a:r>
          <a:endParaRPr lang="en-US" sz="3500" dirty="0"/>
        </a:p>
      </dgm:t>
    </dgm:pt>
    <dgm:pt modelId="{49BF21C3-9075-450E-A36B-30316D615AB8}" type="parTrans" cxnId="{2778F801-3481-4D54-9EA6-5DEAC854FEED}">
      <dgm:prSet/>
      <dgm:spPr/>
      <dgm:t>
        <a:bodyPr/>
        <a:lstStyle/>
        <a:p>
          <a:endParaRPr lang="en-US"/>
        </a:p>
      </dgm:t>
    </dgm:pt>
    <dgm:pt modelId="{4CB6F78D-F5CF-4109-BE0A-13F1E6687F4C}" type="sibTrans" cxnId="{2778F801-3481-4D54-9EA6-5DEAC854FEED}">
      <dgm:prSet/>
      <dgm:spPr/>
      <dgm:t>
        <a:bodyPr/>
        <a:lstStyle/>
        <a:p>
          <a:endParaRPr lang="en-US"/>
        </a:p>
      </dgm:t>
    </dgm:pt>
    <dgm:pt modelId="{195C63CC-6332-4545-A5A1-60D0C3ED7853}">
      <dgm:prSet phldrT="[Text]" custT="1"/>
      <dgm:spPr/>
      <dgm:t>
        <a:bodyPr/>
        <a:lstStyle/>
        <a:p>
          <a:r>
            <a:rPr lang="en-US" sz="2000" dirty="0" smtClean="0"/>
            <a:t>Message to the user</a:t>
          </a:r>
          <a:endParaRPr lang="en-US" sz="2000" dirty="0"/>
        </a:p>
      </dgm:t>
    </dgm:pt>
    <dgm:pt modelId="{E95B6D45-27DD-45EF-B140-BD975218A512}" type="parTrans" cxnId="{4EEFEECB-490C-4B61-97F0-7633092C74F3}">
      <dgm:prSet/>
      <dgm:spPr/>
      <dgm:t>
        <a:bodyPr/>
        <a:lstStyle/>
        <a:p>
          <a:endParaRPr lang="en-US"/>
        </a:p>
      </dgm:t>
    </dgm:pt>
    <dgm:pt modelId="{5E924DAB-A398-4008-8BD6-02FC0440162D}" type="sibTrans" cxnId="{4EEFEECB-490C-4B61-97F0-7633092C74F3}">
      <dgm:prSet/>
      <dgm:spPr/>
      <dgm:t>
        <a:bodyPr/>
        <a:lstStyle/>
        <a:p>
          <a:endParaRPr lang="en-US"/>
        </a:p>
      </dgm:t>
    </dgm:pt>
    <dgm:pt modelId="{1981A975-F97B-498C-A9E9-25DB27CD80B1}" type="pres">
      <dgm:prSet presAssocID="{C0329B22-4DAE-4EB3-A194-279DF9CEADD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F50410-AA96-4B8A-8888-0F26A702229F}" type="pres">
      <dgm:prSet presAssocID="{590301E5-4599-4276-9F33-59B070153ECF}" presName="composite" presStyleCnt="0"/>
      <dgm:spPr/>
    </dgm:pt>
    <dgm:pt modelId="{3BC34749-21A3-47CA-AA00-5FDFBE0F0CB1}" type="pres">
      <dgm:prSet presAssocID="{590301E5-4599-4276-9F33-59B070153EC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A9CB4-BDEE-4A40-A784-CF13BCF0C514}" type="pres">
      <dgm:prSet presAssocID="{590301E5-4599-4276-9F33-59B070153EC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5DAE0-C00B-4267-8794-904F4DFD756D}" type="pres">
      <dgm:prSet presAssocID="{BC189C57-D456-47FA-94EB-F192FB7FFF8B}" presName="sp" presStyleCnt="0"/>
      <dgm:spPr/>
    </dgm:pt>
    <dgm:pt modelId="{97D696FA-CA71-40BD-ADFB-190D5A36A19C}" type="pres">
      <dgm:prSet presAssocID="{D6BDFA78-4FC5-4C1C-8BD5-E0D4C77936EB}" presName="composite" presStyleCnt="0"/>
      <dgm:spPr/>
    </dgm:pt>
    <dgm:pt modelId="{F053A186-B3A0-4611-8073-3EB1221CC363}" type="pres">
      <dgm:prSet presAssocID="{D6BDFA78-4FC5-4C1C-8BD5-E0D4C77936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0CA4E-CA3C-4329-8702-1EF67E0966F0}" type="pres">
      <dgm:prSet presAssocID="{D6BDFA78-4FC5-4C1C-8BD5-E0D4C77936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5C385-5EAB-4A2F-A58B-F1D9D7D4FE1B}" type="pres">
      <dgm:prSet presAssocID="{91135CB0-FA3C-443A-A131-59AF51531516}" presName="sp" presStyleCnt="0"/>
      <dgm:spPr/>
    </dgm:pt>
    <dgm:pt modelId="{7EF482D8-52F7-41E1-8A3C-9F145F98B462}" type="pres">
      <dgm:prSet presAssocID="{924A6EA3-C763-48A6-BBDC-086C1E7E4F1B}" presName="composite" presStyleCnt="0"/>
      <dgm:spPr/>
    </dgm:pt>
    <dgm:pt modelId="{109C8F4B-3F99-4D48-8CE0-8DF1E8203BF1}" type="pres">
      <dgm:prSet presAssocID="{924A6EA3-C763-48A6-BBDC-086C1E7E4F1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EDC64-4E62-45D5-842E-D0DA382EC90C}" type="pres">
      <dgm:prSet presAssocID="{924A6EA3-C763-48A6-BBDC-086C1E7E4F1B}" presName="descendantText" presStyleLbl="alignAcc1" presStyleIdx="2" presStyleCnt="3" custLinFactNeighborX="273" custLinFactNeighborY="-7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D6290D-B077-4C0B-9772-1DFF2FB5A819}" type="presOf" srcId="{924A6EA3-C763-48A6-BBDC-086C1E7E4F1B}" destId="{109C8F4B-3F99-4D48-8CE0-8DF1E8203BF1}" srcOrd="0" destOrd="0" presId="urn:microsoft.com/office/officeart/2005/8/layout/chevron2"/>
    <dgm:cxn modelId="{26613F56-1BDC-4792-B04F-347295DA2EBD}" srcId="{590301E5-4599-4276-9F33-59B070153ECF}" destId="{29E12D6B-9F72-4D54-BF8F-E2872C565597}" srcOrd="0" destOrd="0" parTransId="{C7964AE6-53E1-482C-B5D3-E9AA4768C957}" sibTransId="{C44817E8-F7C4-42AA-9D0A-32A6EC5202BB}"/>
    <dgm:cxn modelId="{056A4CCB-30F7-464F-B7EE-35CEB80A74B0}" type="presOf" srcId="{195C63CC-6332-4545-A5A1-60D0C3ED7853}" destId="{AFAEDC64-4E62-45D5-842E-D0DA382EC90C}" srcOrd="0" destOrd="1" presId="urn:microsoft.com/office/officeart/2005/8/layout/chevron2"/>
    <dgm:cxn modelId="{2733DED5-B4D0-45B4-A402-648C61768A12}" type="presOf" srcId="{0AC67207-7BF9-4663-97A2-915991D5A60D}" destId="{29C0CA4E-CA3C-4329-8702-1EF67E0966F0}" srcOrd="0" destOrd="1" presId="urn:microsoft.com/office/officeart/2005/8/layout/chevron2"/>
    <dgm:cxn modelId="{16B7D530-69A8-448F-85E7-5BC509FAE197}" srcId="{C0329B22-4DAE-4EB3-A194-279DF9CEADDC}" destId="{D6BDFA78-4FC5-4C1C-8BD5-E0D4C77936EB}" srcOrd="1" destOrd="0" parTransId="{6AB5AD3F-7F8C-4DEC-AAB0-694BC65B08B8}" sibTransId="{91135CB0-FA3C-443A-A131-59AF51531516}"/>
    <dgm:cxn modelId="{07C41C47-F122-48D1-BFB2-BA0135E3DFDE}" type="presOf" srcId="{1A5C99F9-F22C-493A-8D80-4497A6E45C61}" destId="{29C0CA4E-CA3C-4329-8702-1EF67E0966F0}" srcOrd="0" destOrd="0" presId="urn:microsoft.com/office/officeart/2005/8/layout/chevron2"/>
    <dgm:cxn modelId="{057F232E-9552-49E6-A8B1-9961FA934DF9}" srcId="{D6BDFA78-4FC5-4C1C-8BD5-E0D4C77936EB}" destId="{1A5C99F9-F22C-493A-8D80-4497A6E45C61}" srcOrd="0" destOrd="0" parTransId="{287A0AF9-FC02-4949-91D0-0F931547C377}" sibTransId="{A6EFA52A-52BC-4B6D-816B-8B3469014049}"/>
    <dgm:cxn modelId="{4EEFEECB-490C-4B61-97F0-7633092C74F3}" srcId="{924A6EA3-C763-48A6-BBDC-086C1E7E4F1B}" destId="{195C63CC-6332-4545-A5A1-60D0C3ED7853}" srcOrd="1" destOrd="0" parTransId="{E95B6D45-27DD-45EF-B140-BD975218A512}" sibTransId="{5E924DAB-A398-4008-8BD6-02FC0440162D}"/>
    <dgm:cxn modelId="{ED0297BA-FAB8-42A2-B6BB-B13E25DA8F0D}" type="presOf" srcId="{2BFBE9F5-1741-45D2-9745-18A2DF523049}" destId="{AFAEDC64-4E62-45D5-842E-D0DA382EC90C}" srcOrd="0" destOrd="0" presId="urn:microsoft.com/office/officeart/2005/8/layout/chevron2"/>
    <dgm:cxn modelId="{2778F801-3481-4D54-9EA6-5DEAC854FEED}" srcId="{924A6EA3-C763-48A6-BBDC-086C1E7E4F1B}" destId="{2BFBE9F5-1741-45D2-9745-18A2DF523049}" srcOrd="0" destOrd="0" parTransId="{49BF21C3-9075-450E-A36B-30316D615AB8}" sibTransId="{4CB6F78D-F5CF-4109-BE0A-13F1E6687F4C}"/>
    <dgm:cxn modelId="{2CE2179C-BD79-48AA-B5E3-A42201AF6E31}" srcId="{D6BDFA78-4FC5-4C1C-8BD5-E0D4C77936EB}" destId="{0AC67207-7BF9-4663-97A2-915991D5A60D}" srcOrd="1" destOrd="0" parTransId="{E454FA32-4CD1-42A8-8240-C6E920EBAF48}" sibTransId="{43A58183-E7B8-4EF6-8670-DA3597E6ECF7}"/>
    <dgm:cxn modelId="{9CD548DC-4F15-473B-9418-F3F1F41EF757}" type="presOf" srcId="{C0329B22-4DAE-4EB3-A194-279DF9CEADDC}" destId="{1981A975-F97B-498C-A9E9-25DB27CD80B1}" srcOrd="0" destOrd="0" presId="urn:microsoft.com/office/officeart/2005/8/layout/chevron2"/>
    <dgm:cxn modelId="{031D1592-0BD1-4775-922E-7E9FD283A733}" type="presOf" srcId="{06AE743B-0F11-44F8-BAC8-670581D16D07}" destId="{1A3A9CB4-BDEE-4A40-A784-CF13BCF0C514}" srcOrd="0" destOrd="1" presId="urn:microsoft.com/office/officeart/2005/8/layout/chevron2"/>
    <dgm:cxn modelId="{897B4D34-1C67-452E-B7EC-BFC8DCBFBD3A}" type="presOf" srcId="{D6BDFA78-4FC5-4C1C-8BD5-E0D4C77936EB}" destId="{F053A186-B3A0-4611-8073-3EB1221CC363}" srcOrd="0" destOrd="0" presId="urn:microsoft.com/office/officeart/2005/8/layout/chevron2"/>
    <dgm:cxn modelId="{3390C4F9-2F05-4D06-B299-6AF9D6BAD35D}" srcId="{C0329B22-4DAE-4EB3-A194-279DF9CEADDC}" destId="{590301E5-4599-4276-9F33-59B070153ECF}" srcOrd="0" destOrd="0" parTransId="{8F06CB24-D11D-4881-BA7E-A71D01D7D81D}" sibTransId="{BC189C57-D456-47FA-94EB-F192FB7FFF8B}"/>
    <dgm:cxn modelId="{3A0E5F43-E17F-4E2D-B428-CF6EAAA06067}" srcId="{C0329B22-4DAE-4EB3-A194-279DF9CEADDC}" destId="{924A6EA3-C763-48A6-BBDC-086C1E7E4F1B}" srcOrd="2" destOrd="0" parTransId="{D2FDDCC6-998F-4F96-A445-5C652D906FAD}" sibTransId="{DBA40FC1-4873-4E17-BDFA-984DD11D137D}"/>
    <dgm:cxn modelId="{6BDFB50F-E494-47D6-B1AF-2186267097B0}" srcId="{590301E5-4599-4276-9F33-59B070153ECF}" destId="{06AE743B-0F11-44F8-BAC8-670581D16D07}" srcOrd="1" destOrd="0" parTransId="{609B6243-F90D-4F97-86E4-AE34AD53B7DA}" sibTransId="{8FF5966C-A921-4862-B19B-DC98E0833CE4}"/>
    <dgm:cxn modelId="{F18380E8-3BAB-49A7-A213-C8FCFDDF7B62}" type="presOf" srcId="{590301E5-4599-4276-9F33-59B070153ECF}" destId="{3BC34749-21A3-47CA-AA00-5FDFBE0F0CB1}" srcOrd="0" destOrd="0" presId="urn:microsoft.com/office/officeart/2005/8/layout/chevron2"/>
    <dgm:cxn modelId="{49A7D16F-E5ED-45FC-B6C3-EF8AA46B8C27}" type="presOf" srcId="{29E12D6B-9F72-4D54-BF8F-E2872C565597}" destId="{1A3A9CB4-BDEE-4A40-A784-CF13BCF0C514}" srcOrd="0" destOrd="0" presId="urn:microsoft.com/office/officeart/2005/8/layout/chevron2"/>
    <dgm:cxn modelId="{D8E31118-4314-4C8A-B9F7-BFB85D066CAA}" type="presParOf" srcId="{1981A975-F97B-498C-A9E9-25DB27CD80B1}" destId="{69F50410-AA96-4B8A-8888-0F26A702229F}" srcOrd="0" destOrd="0" presId="urn:microsoft.com/office/officeart/2005/8/layout/chevron2"/>
    <dgm:cxn modelId="{00682EE3-8F15-4035-9956-9E8D9A015032}" type="presParOf" srcId="{69F50410-AA96-4B8A-8888-0F26A702229F}" destId="{3BC34749-21A3-47CA-AA00-5FDFBE0F0CB1}" srcOrd="0" destOrd="0" presId="urn:microsoft.com/office/officeart/2005/8/layout/chevron2"/>
    <dgm:cxn modelId="{B9B2D987-309E-4AE6-868F-3AFC0BB3AADA}" type="presParOf" srcId="{69F50410-AA96-4B8A-8888-0F26A702229F}" destId="{1A3A9CB4-BDEE-4A40-A784-CF13BCF0C514}" srcOrd="1" destOrd="0" presId="urn:microsoft.com/office/officeart/2005/8/layout/chevron2"/>
    <dgm:cxn modelId="{014A1064-B4F3-4F9F-9B39-C6BB725CEBD9}" type="presParOf" srcId="{1981A975-F97B-498C-A9E9-25DB27CD80B1}" destId="{7825DAE0-C00B-4267-8794-904F4DFD756D}" srcOrd="1" destOrd="0" presId="urn:microsoft.com/office/officeart/2005/8/layout/chevron2"/>
    <dgm:cxn modelId="{2C8FB807-EEF6-4AF1-A1E6-6B62755482E8}" type="presParOf" srcId="{1981A975-F97B-498C-A9E9-25DB27CD80B1}" destId="{97D696FA-CA71-40BD-ADFB-190D5A36A19C}" srcOrd="2" destOrd="0" presId="urn:microsoft.com/office/officeart/2005/8/layout/chevron2"/>
    <dgm:cxn modelId="{7165A5B5-5553-4BFD-8A4C-BED48D71A96E}" type="presParOf" srcId="{97D696FA-CA71-40BD-ADFB-190D5A36A19C}" destId="{F053A186-B3A0-4611-8073-3EB1221CC363}" srcOrd="0" destOrd="0" presId="urn:microsoft.com/office/officeart/2005/8/layout/chevron2"/>
    <dgm:cxn modelId="{DF487540-71D0-46FC-901C-EAD2D5ECB159}" type="presParOf" srcId="{97D696FA-CA71-40BD-ADFB-190D5A36A19C}" destId="{29C0CA4E-CA3C-4329-8702-1EF67E0966F0}" srcOrd="1" destOrd="0" presId="urn:microsoft.com/office/officeart/2005/8/layout/chevron2"/>
    <dgm:cxn modelId="{FD2CAD5E-14F2-4F26-B91E-E25DCF108B9B}" type="presParOf" srcId="{1981A975-F97B-498C-A9E9-25DB27CD80B1}" destId="{9CC5C385-5EAB-4A2F-A58B-F1D9D7D4FE1B}" srcOrd="3" destOrd="0" presId="urn:microsoft.com/office/officeart/2005/8/layout/chevron2"/>
    <dgm:cxn modelId="{F6935B5E-6ACA-42D3-94F1-466DC9884BF6}" type="presParOf" srcId="{1981A975-F97B-498C-A9E9-25DB27CD80B1}" destId="{7EF482D8-52F7-41E1-8A3C-9F145F98B462}" srcOrd="4" destOrd="0" presId="urn:microsoft.com/office/officeart/2005/8/layout/chevron2"/>
    <dgm:cxn modelId="{8E9873D3-87D2-4F48-9AA5-7FA08E552A46}" type="presParOf" srcId="{7EF482D8-52F7-41E1-8A3C-9F145F98B462}" destId="{109C8F4B-3F99-4D48-8CE0-8DF1E8203BF1}" srcOrd="0" destOrd="0" presId="urn:microsoft.com/office/officeart/2005/8/layout/chevron2"/>
    <dgm:cxn modelId="{819EE601-421E-4D03-B7D1-EE035C859319}" type="presParOf" srcId="{7EF482D8-52F7-41E1-8A3C-9F145F98B462}" destId="{AFAEDC64-4E62-45D5-842E-D0DA382EC9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34749-21A3-47CA-AA00-5FDFBE0F0CB1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rgbClr val="FFFF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1</a:t>
          </a:r>
          <a:endParaRPr lang="en-US" sz="3800" kern="1200" dirty="0"/>
        </a:p>
      </dsp:txBody>
      <dsp:txXfrm rot="-5400000">
        <a:off x="1" y="679096"/>
        <a:ext cx="1352020" cy="579438"/>
      </dsp:txXfrm>
    </dsp:sp>
    <dsp:sp modelId="{1A3A9CB4-BDEE-4A40-A784-CF13BCF0C514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Place the card</a:t>
          </a:r>
          <a:endParaRPr lang="en-US" sz="3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For verification</a:t>
          </a:r>
          <a:endParaRPr lang="en-US" sz="2000" kern="1200" dirty="0"/>
        </a:p>
      </dsp:txBody>
      <dsp:txXfrm rot="-5400000">
        <a:off x="1352020" y="64373"/>
        <a:ext cx="6714693" cy="1132875"/>
      </dsp:txXfrm>
    </dsp:sp>
    <dsp:sp modelId="{F053A186-B3A0-4611-8073-3EB1221CC363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2</a:t>
          </a:r>
          <a:endParaRPr lang="en-US" sz="3800" kern="1200" dirty="0"/>
        </a:p>
      </dsp:txBody>
      <dsp:txXfrm rot="-5400000">
        <a:off x="1" y="2419614"/>
        <a:ext cx="1352020" cy="579438"/>
      </dsp:txXfrm>
    </dsp:sp>
    <dsp:sp modelId="{29C0CA4E-CA3C-4329-8702-1EF67E0966F0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Select the place </a:t>
          </a:r>
          <a:endParaRPr lang="en-US" sz="3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User to move</a:t>
          </a:r>
          <a:endParaRPr lang="en-US" sz="2000" kern="1200" dirty="0"/>
        </a:p>
      </dsp:txBody>
      <dsp:txXfrm rot="-5400000">
        <a:off x="1352020" y="1804891"/>
        <a:ext cx="6714693" cy="1132875"/>
      </dsp:txXfrm>
    </dsp:sp>
    <dsp:sp modelId="{109C8F4B-3F99-4D48-8CE0-8DF1E8203BF1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3</a:t>
          </a:r>
          <a:endParaRPr lang="en-US" sz="3800" kern="1200" dirty="0"/>
        </a:p>
      </dsp:txBody>
      <dsp:txXfrm rot="-5400000">
        <a:off x="1" y="4160131"/>
        <a:ext cx="1352020" cy="579438"/>
      </dsp:txXfrm>
    </dsp:sp>
    <dsp:sp modelId="{AFAEDC64-4E62-45D5-842E-D0DA382EC90C}">
      <dsp:nvSpPr>
        <dsp:cNvPr id="0" name=""/>
        <dsp:cNvSpPr/>
      </dsp:nvSpPr>
      <dsp:spPr>
        <a:xfrm rot="5400000">
          <a:off x="4112286" y="71461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Payment</a:t>
          </a:r>
          <a:endParaRPr lang="en-US" sz="3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Message to the user</a:t>
          </a:r>
          <a:endParaRPr lang="en-US" sz="2000" kern="1200" dirty="0"/>
        </a:p>
      </dsp:txBody>
      <dsp:txXfrm rot="-5400000">
        <a:off x="1352020" y="353616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C05D8-C4B9-4E4C-93F4-DC19C6510701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062B9-EA08-4EC3-80F2-A8F38043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8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8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EC3D-F14E-45B7-A298-C06FB614744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21D7-C444-4BD5-9A71-CE670230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14974" y="1352883"/>
            <a:ext cx="13596009" cy="4430544"/>
            <a:chOff x="-899338" y="1666919"/>
            <a:chExt cx="13596009" cy="4430544"/>
          </a:xfrm>
        </p:grpSpPr>
        <p:sp>
          <p:nvSpPr>
            <p:cNvPr id="12" name="Rounded Rectangle 11"/>
            <p:cNvSpPr/>
            <p:nvPr/>
          </p:nvSpPr>
          <p:spPr>
            <a:xfrm>
              <a:off x="-899338" y="4263777"/>
              <a:ext cx="2672080" cy="528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/>
                <a:t>GUIDED </a:t>
              </a:r>
              <a:r>
                <a:rPr lang="en-US" b="1" dirty="0"/>
                <a:t>BY :</a:t>
              </a:r>
              <a:endParaRPr lang="en-US" dirty="0"/>
            </a:p>
          </p:txBody>
        </p:sp>
        <p:sp>
          <p:nvSpPr>
            <p:cNvPr id="15" name="Double Bracket 14"/>
            <p:cNvSpPr/>
            <p:nvPr/>
          </p:nvSpPr>
          <p:spPr>
            <a:xfrm>
              <a:off x="253271" y="4313530"/>
              <a:ext cx="2243317" cy="408623"/>
            </a:xfrm>
            <a:prstGeom prst="bracketPair">
              <a:avLst/>
            </a:prstGeom>
          </p:spPr>
          <p:txBody>
            <a:bodyPr wrap="square">
              <a:spAutoFit/>
              <a:scene3d>
                <a:camera prst="perspectiveFront"/>
                <a:lightRig rig="threePt" dir="t"/>
              </a:scene3d>
            </a:bodyPr>
            <a:lstStyle/>
            <a:p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</a:rPr>
                <a:t>GUIDED BY :</a:t>
              </a:r>
              <a:endParaRPr 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 useBgFill="1">
          <p:nvSpPr>
            <p:cNvPr id="17" name="Rectangle 16"/>
            <p:cNvSpPr/>
            <p:nvPr/>
          </p:nvSpPr>
          <p:spPr>
            <a:xfrm>
              <a:off x="1507008" y="5299040"/>
              <a:ext cx="3542511" cy="707886"/>
            </a:xfrm>
            <a:prstGeom prst="rect">
              <a:avLst/>
            </a:prstGeom>
            <a:ln>
              <a:noFill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 Rounded MT Bold" panose="020F0704030504030204" pitchFamily="34" charset="0"/>
                  <a:ea typeface="Libre Franklin"/>
                  <a:cs typeface="Libre Franklin"/>
                </a:rPr>
                <a:t>Mr.P.T.SIVAGURUNATHAN</a:t>
              </a:r>
              <a:endParaRPr lang="en-US" sz="2000" dirty="0" smtClean="0">
                <a:effectLst/>
              </a:endParaRPr>
            </a:p>
            <a:p>
              <a:r>
                <a:rPr lang="en-US" sz="2000" dirty="0">
                  <a:latin typeface="Arial Rounded MT Bold" panose="020F0704030504030204" pitchFamily="34" charset="0"/>
                  <a:ea typeface="Libre Franklin"/>
                  <a:cs typeface="Libre Franklin"/>
                </a:rPr>
                <a:t>   (Assistant professor)</a:t>
              </a:r>
              <a:endParaRPr lang="en-US" sz="2000" dirty="0">
                <a:effectLst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051195" y="1666919"/>
              <a:ext cx="1920085" cy="18772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84316" y="2251607"/>
              <a:ext cx="1406860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    TEAM </a:t>
              </a:r>
            </a:p>
            <a:p>
              <a:r>
                <a:rPr lang="en-US" sz="2000" b="1" dirty="0" smtClean="0"/>
                <a:t>MEMBERS  </a:t>
              </a:r>
              <a:endParaRPr lang="en-US" sz="2000" b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791176" y="3678445"/>
              <a:ext cx="182880" cy="158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37320" y="3923746"/>
              <a:ext cx="233680" cy="238160"/>
            </a:xfrm>
            <a:prstGeom prst="ellips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7" name="Rectangle 26"/>
            <p:cNvSpPr/>
            <p:nvPr/>
          </p:nvSpPr>
          <p:spPr>
            <a:xfrm>
              <a:off x="9154160" y="4774024"/>
              <a:ext cx="3542511" cy="1323439"/>
            </a:xfrm>
            <a:prstGeom prst="rect">
              <a:avLst/>
            </a:prstGeom>
            <a:ln>
              <a:noFill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Bahnschrift" panose="020B0502040204020203" pitchFamily="34" charset="0"/>
                </a:rPr>
                <a:t>HARIKUMARESAN .S</a:t>
              </a:r>
              <a:endParaRPr lang="en-US" sz="2000" dirty="0" smtClean="0">
                <a:effectLst/>
                <a:latin typeface="Bahnschrift" panose="020B0502040204020203" pitchFamily="34" charset="0"/>
              </a:endParaRPr>
            </a:p>
            <a:p>
              <a:r>
                <a:rPr lang="en-US" sz="2000" dirty="0">
                  <a:latin typeface="Bahnschrift" panose="020B0502040204020203" pitchFamily="34" charset="0"/>
                </a:rPr>
                <a:t>JAISURYA.S</a:t>
              </a:r>
              <a:endParaRPr lang="en-US" sz="2000" dirty="0" smtClean="0">
                <a:effectLst/>
                <a:latin typeface="Bahnschrift" panose="020B0502040204020203" pitchFamily="34" charset="0"/>
              </a:endParaRPr>
            </a:p>
            <a:p>
              <a:r>
                <a:rPr lang="en-US" sz="2000" dirty="0">
                  <a:latin typeface="Bahnschrift" panose="020B0502040204020203" pitchFamily="34" charset="0"/>
                </a:rPr>
                <a:t>GUHANRAJ .P.K</a:t>
              </a:r>
              <a:endParaRPr lang="en-US" sz="2000" dirty="0" smtClean="0">
                <a:effectLst/>
                <a:latin typeface="Bahnschrift" panose="020B0502040204020203" pitchFamily="34" charset="0"/>
              </a:endParaRPr>
            </a:p>
            <a:p>
              <a:r>
                <a:rPr lang="en-US" sz="2000" dirty="0">
                  <a:latin typeface="Bahnschrift" panose="020B0502040204020203" pitchFamily="34" charset="0"/>
                </a:rPr>
                <a:t>MAHENDRAN .V</a:t>
              </a:r>
              <a:endParaRPr lang="en-US" sz="2000" dirty="0">
                <a:effectLst/>
                <a:latin typeface="Bahnschrift" panose="020B0502040204020203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9293" y="983551"/>
            <a:ext cx="5561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ahnschrift SemiBold" panose="020B0502040204020203" pitchFamily="34" charset="0"/>
              </a:rPr>
              <a:t>AUTOMATIC TICKET DISTRIBUTER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9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7840" y="2164080"/>
            <a:ext cx="56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127" y="988291"/>
            <a:ext cx="220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Circuit diagram:</a:t>
            </a:r>
            <a:endParaRPr lang="en-US" sz="2400" b="1" dirty="0"/>
          </a:p>
        </p:txBody>
      </p:sp>
      <p:pic>
        <p:nvPicPr>
          <p:cNvPr id="7178" name="Picture 10" descr="Pin on Arduino 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24" y="1664277"/>
            <a:ext cx="10006742" cy="462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7840" y="2164080"/>
            <a:ext cx="56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 descr="Download our Best Thank You Slide Themes Present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0" b="6269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5745" y="794327"/>
            <a:ext cx="275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TRANSPORTS: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7600" y="2142836"/>
            <a:ext cx="42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What do you mean of transport?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7891" y="3429790"/>
            <a:ext cx="64654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anose="02040602050305030304" pitchFamily="18" charset="0"/>
              </a:rPr>
              <a:t>It </a:t>
            </a:r>
            <a:r>
              <a:rPr lang="en-US" sz="2400" dirty="0">
                <a:latin typeface="Book Antiqua" panose="02040602050305030304" pitchFamily="18" charset="0"/>
              </a:rPr>
              <a:t>is </a:t>
            </a:r>
            <a:r>
              <a:rPr lang="en-US" sz="2400" b="1" dirty="0">
                <a:latin typeface="Book Antiqua" panose="02040602050305030304" pitchFamily="18" charset="0"/>
              </a:rPr>
              <a:t>the way a person/object is moved from one place to another</a:t>
            </a:r>
            <a:r>
              <a:rPr lang="en-US" sz="2400" dirty="0">
                <a:latin typeface="Book Antiqua" panose="02040602050305030304" pitchFamily="18" charset="0"/>
              </a:rPr>
              <a:t>. Modes of transport include water, air, land (rail and road), cable, pipeline and space.</a:t>
            </a:r>
          </a:p>
          <a:p>
            <a:endParaRPr lang="en-US" dirty="0"/>
          </a:p>
        </p:txBody>
      </p:sp>
      <p:pic>
        <p:nvPicPr>
          <p:cNvPr id="1026" name="Picture 2" descr="ec.europa.eu/eurostat/documents/29567/8761699/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48" y="1863292"/>
            <a:ext cx="44386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6117" y="2052844"/>
            <a:ext cx="3751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What is bus in transportation?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5528" y="3205019"/>
            <a:ext cx="5357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bus (contracted from omnibus, with variants multibus, motorbus, autobus, etc.) is </a:t>
            </a:r>
            <a:r>
              <a:rPr lang="en-US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road vehicle that carries significantly more passengers than an average car or van</a:t>
            </a:r>
            <a:r>
              <a:rPr lang="en-US" sz="20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It is most commonly used in public transport, but is also in use for charter purposes, or through private ownership.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0108" y="716004"/>
            <a:ext cx="433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BUS Transportation</a:t>
            </a:r>
            <a:endParaRPr lang="en-US" sz="3200" b="1" dirty="0"/>
          </a:p>
        </p:txBody>
      </p:sp>
      <p:pic>
        <p:nvPicPr>
          <p:cNvPr id="2052" name="Picture 4" descr="Well-planned and organized BU paid transport service - Bennett Univers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/>
          <a:stretch/>
        </p:blipFill>
        <p:spPr bwMode="auto">
          <a:xfrm>
            <a:off x="7065819" y="1716521"/>
            <a:ext cx="5650055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7840" y="2164080"/>
            <a:ext cx="56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5091" y="857646"/>
            <a:ext cx="5532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Bahnschrift SemiBold" panose="020B0502040204020203" pitchFamily="34" charset="0"/>
              </a:rPr>
              <a:t>                    ABOUT </a:t>
            </a:r>
            <a:endParaRPr lang="en-US" sz="2800" dirty="0">
              <a:latin typeface="Bahnschrift SemiBold" panose="020B0502040204020203" pitchFamily="34" charset="0"/>
            </a:endParaRPr>
          </a:p>
          <a:p>
            <a:pPr algn="just"/>
            <a:r>
              <a:rPr lang="en-US" sz="2800" dirty="0">
                <a:latin typeface="Bahnschrift SemiBold" panose="020B0502040204020203" pitchFamily="34" charset="0"/>
              </a:rPr>
              <a:t>AUTOMATIC TICKET DISTRIBUTER</a:t>
            </a:r>
          </a:p>
          <a:p>
            <a:pPr algn="just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2173" y="2482571"/>
            <a:ext cx="247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Old method: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9749" y="3474937"/>
            <a:ext cx="2712720" cy="3020158"/>
            <a:chOff x="8107680" y="-257658"/>
            <a:chExt cx="3464560" cy="7318858"/>
          </a:xfrm>
          <a:blipFill>
            <a:blip r:embed="rId2"/>
            <a:stretch>
              <a:fillRect/>
            </a:stretch>
          </a:blipFill>
        </p:grpSpPr>
        <p:sp>
          <p:nvSpPr>
            <p:cNvPr id="20" name="Flowchart: Data 19"/>
            <p:cNvSpPr/>
            <p:nvPr/>
          </p:nvSpPr>
          <p:spPr>
            <a:xfrm>
              <a:off x="8686800" y="-257658"/>
              <a:ext cx="2885440" cy="3464560"/>
            </a:xfrm>
            <a:prstGeom prst="flowChartInputOutp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8107680" y="3362960"/>
              <a:ext cx="2794000" cy="3698240"/>
            </a:xfrm>
            <a:prstGeom prst="flowChartInputOutp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46109" y="2484993"/>
            <a:ext cx="247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New method: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84581" y="3360757"/>
            <a:ext cx="2997991" cy="3283340"/>
            <a:chOff x="8107680" y="-257658"/>
            <a:chExt cx="3464560" cy="7318858"/>
          </a:xfrm>
          <a:blipFill>
            <a:blip r:embed="rId3"/>
            <a:stretch>
              <a:fillRect/>
            </a:stretch>
          </a:blipFill>
        </p:grpSpPr>
        <p:sp>
          <p:nvSpPr>
            <p:cNvPr id="25" name="Flowchart: Data 24"/>
            <p:cNvSpPr/>
            <p:nvPr/>
          </p:nvSpPr>
          <p:spPr>
            <a:xfrm>
              <a:off x="8686800" y="-257658"/>
              <a:ext cx="2885440" cy="3464560"/>
            </a:xfrm>
            <a:prstGeom prst="flowChartInputOutp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Data 25"/>
            <p:cNvSpPr/>
            <p:nvPr/>
          </p:nvSpPr>
          <p:spPr>
            <a:xfrm>
              <a:off x="8107680" y="3362960"/>
              <a:ext cx="2794000" cy="3698240"/>
            </a:xfrm>
            <a:prstGeom prst="flowChartInputOutp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91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14119" y="3432694"/>
            <a:ext cx="4968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To make the Travel comfortable by providing the Ticket digitally  which replaces the work of the Conductor .               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402320" y="-121920"/>
            <a:ext cx="3464560" cy="6776720"/>
            <a:chOff x="8107680" y="-257658"/>
            <a:chExt cx="3464560" cy="7318858"/>
          </a:xfrm>
          <a:blipFill>
            <a:blip r:embed="rId2"/>
            <a:stretch>
              <a:fillRect/>
            </a:stretch>
          </a:blipFill>
        </p:grpSpPr>
        <p:sp>
          <p:nvSpPr>
            <p:cNvPr id="16" name="Flowchart: Data 15"/>
            <p:cNvSpPr/>
            <p:nvPr/>
          </p:nvSpPr>
          <p:spPr>
            <a:xfrm>
              <a:off x="8686800" y="-257658"/>
              <a:ext cx="2885440" cy="3464560"/>
            </a:xfrm>
            <a:prstGeom prst="flowChartInputOutp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Data 21"/>
            <p:cNvSpPr/>
            <p:nvPr/>
          </p:nvSpPr>
          <p:spPr>
            <a:xfrm>
              <a:off x="8107680" y="3362960"/>
              <a:ext cx="2794000" cy="3698240"/>
            </a:xfrm>
            <a:prstGeom prst="flowChartInputOutp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74319" y="1220433"/>
            <a:ext cx="1879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PURPOSE 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929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6.25E-7 -2.22222E-6 L 6.25E-7 7.40741E-7 " pathEditMode="relative" rAng="0" ptsTypes="AA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1898"/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6120" y="1283348"/>
            <a:ext cx="27736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COMPONENTS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48120" y="2121318"/>
            <a:ext cx="4785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 smtClean="0"/>
              <a:t>ARDUINO UNO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 smtClean="0"/>
              <a:t>LCD DISPLAY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 smtClean="0"/>
              <a:t>RFID CHIP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 smtClean="0"/>
              <a:t>RFID READ/WRITER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 smtClean="0"/>
              <a:t>SIM MODULE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 smtClean="0"/>
          </a:p>
        </p:txBody>
      </p:sp>
      <p:grpSp>
        <p:nvGrpSpPr>
          <p:cNvPr id="8" name="Google Shape;11584;p102"/>
          <p:cNvGrpSpPr/>
          <p:nvPr/>
        </p:nvGrpSpPr>
        <p:grpSpPr>
          <a:xfrm>
            <a:off x="7833360" y="1056640"/>
            <a:ext cx="955040" cy="811483"/>
            <a:chOff x="7776795" y="1766009"/>
            <a:chExt cx="371742" cy="349120"/>
          </a:xfrm>
          <a:solidFill>
            <a:srgbClr val="7030A0"/>
          </a:solidFill>
        </p:grpSpPr>
        <p:sp>
          <p:nvSpPr>
            <p:cNvPr id="9" name="Google Shape;11585;p102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86;p102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8" name="Group 1587"/>
          <p:cNvGrpSpPr/>
          <p:nvPr/>
        </p:nvGrpSpPr>
        <p:grpSpPr>
          <a:xfrm>
            <a:off x="1108826" y="2112082"/>
            <a:ext cx="3527829" cy="3833091"/>
            <a:chOff x="3042920" y="2785368"/>
            <a:chExt cx="2308860" cy="2844800"/>
          </a:xfrm>
          <a:blipFill>
            <a:blip r:embed="rId2"/>
            <a:stretch>
              <a:fillRect/>
            </a:stretch>
          </a:blipFill>
        </p:grpSpPr>
        <p:sp>
          <p:nvSpPr>
            <p:cNvPr id="1589" name="Hexagon 1588"/>
            <p:cNvSpPr/>
            <p:nvPr/>
          </p:nvSpPr>
          <p:spPr>
            <a:xfrm>
              <a:off x="4549140" y="4596792"/>
              <a:ext cx="802640" cy="65024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0" name="Hexagon 1589"/>
            <p:cNvSpPr/>
            <p:nvPr/>
          </p:nvSpPr>
          <p:spPr>
            <a:xfrm>
              <a:off x="4523740" y="3085448"/>
              <a:ext cx="802640" cy="65024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1" name="Hexagon 1590"/>
            <p:cNvSpPr/>
            <p:nvPr/>
          </p:nvSpPr>
          <p:spPr>
            <a:xfrm>
              <a:off x="3063240" y="3915016"/>
              <a:ext cx="802640" cy="65024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2" name="Hexagon 1591"/>
            <p:cNvSpPr/>
            <p:nvPr/>
          </p:nvSpPr>
          <p:spPr>
            <a:xfrm>
              <a:off x="3063240" y="4666856"/>
              <a:ext cx="802640" cy="65024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3" name="Hexagon 1592"/>
            <p:cNvSpPr/>
            <p:nvPr/>
          </p:nvSpPr>
          <p:spPr>
            <a:xfrm>
              <a:off x="3042920" y="3153376"/>
              <a:ext cx="802640" cy="65024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4" name="Hexagon 1593"/>
            <p:cNvSpPr/>
            <p:nvPr/>
          </p:nvSpPr>
          <p:spPr>
            <a:xfrm>
              <a:off x="3779520" y="4238248"/>
              <a:ext cx="802640" cy="65024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5" name="Hexagon 1594"/>
            <p:cNvSpPr/>
            <p:nvPr/>
          </p:nvSpPr>
          <p:spPr>
            <a:xfrm>
              <a:off x="3779520" y="3476608"/>
              <a:ext cx="802640" cy="65024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6" name="Hexagon 1595"/>
            <p:cNvSpPr/>
            <p:nvPr/>
          </p:nvSpPr>
          <p:spPr>
            <a:xfrm>
              <a:off x="4495800" y="3863048"/>
              <a:ext cx="802640" cy="65024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7" name="Hexagon 1596"/>
            <p:cNvSpPr/>
            <p:nvPr/>
          </p:nvSpPr>
          <p:spPr>
            <a:xfrm>
              <a:off x="3779520" y="2785368"/>
              <a:ext cx="802640" cy="65024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Hexagon 1597"/>
            <p:cNvSpPr/>
            <p:nvPr/>
          </p:nvSpPr>
          <p:spPr>
            <a:xfrm>
              <a:off x="3812540" y="4979928"/>
              <a:ext cx="802640" cy="65024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53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Live Chennai: School and college students get free MTC bus pass,School and  college students,free MTC bus pass,MTC bus p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15" y="1764146"/>
            <a:ext cx="5001318" cy="34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5017" y="1545787"/>
            <a:ext cx="314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Normal days: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080655" y="3038764"/>
            <a:ext cx="4839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typical urban bus will carry approximately 40 passengers seated and 30 standing; if all buses are of this configuration the percent seated capacity for the fleet will be approximately 60%. Some buses, particularly those used on premium quality services, carry 100% seated passengers.</a:t>
            </a:r>
          </a:p>
        </p:txBody>
      </p:sp>
    </p:spTree>
    <p:extLst>
      <p:ext uri="{BB962C8B-B14F-4D97-AF65-F5344CB8AC3E}">
        <p14:creationId xmlns:p14="http://schemas.microsoft.com/office/powerpoint/2010/main" val="6506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96787964"/>
              </p:ext>
            </p:extLst>
          </p:nvPr>
        </p:nvGraphicFramePr>
        <p:xfrm>
          <a:off x="2170546" y="13015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7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" y="944880"/>
            <a:ext cx="239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ADVANTAGE: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37840" y="2164080"/>
            <a:ext cx="56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043" y="2348746"/>
            <a:ext cx="5631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Reduce the crowed.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Increase the quality of travel.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Helps in the organization of transport system etc..</a:t>
            </a:r>
            <a:endParaRPr lang="en-US" sz="3200" dirty="0"/>
          </a:p>
        </p:txBody>
      </p:sp>
      <p:pic>
        <p:nvPicPr>
          <p:cNvPr id="5124" name="Picture 4" descr="How Travel Bus Companies Can Benefit From Smart Bus Booking App Solution? -  AllRide Ap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94" y="1869082"/>
            <a:ext cx="5423387" cy="368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160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Rounded MT Bold</vt:lpstr>
      <vt:lpstr>Bahnschrift</vt:lpstr>
      <vt:lpstr>Bahnschrift SemiBold</vt:lpstr>
      <vt:lpstr>Bahnschrift SemiBold SemiConden</vt:lpstr>
      <vt:lpstr>Book Antiqua</vt:lpstr>
      <vt:lpstr>Calibri</vt:lpstr>
      <vt:lpstr>Calibri Light</vt:lpstr>
      <vt:lpstr>Cambria</vt:lpstr>
      <vt:lpstr>Libre Franklin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34</cp:revision>
  <dcterms:created xsi:type="dcterms:W3CDTF">2023-01-27T12:39:00Z</dcterms:created>
  <dcterms:modified xsi:type="dcterms:W3CDTF">2023-05-22T12:18:20Z</dcterms:modified>
</cp:coreProperties>
</file>